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3"/>
    <p:sldMasterId id="2147483680" r:id="rId4"/>
    <p:sldMasterId id="214748369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y="6858000" cx="12192000"/>
  <p:notesSz cx="6858000" cy="9144000"/>
  <p:embeddedFontLst>
    <p:embeddedFont>
      <p:font typeface="Play"/>
      <p:regular r:id="rId42"/>
      <p:bold r:id="rId43"/>
    </p:embeddedFont>
    <p:embeddedFont>
      <p:font typeface="Roboto"/>
      <p:regular r:id="rId44"/>
      <p:bold r:id="rId45"/>
      <p:italic r:id="rId46"/>
      <p:boldItalic r:id="rId47"/>
    </p:embeddedFont>
    <p:embeddedFont>
      <p:font typeface="Helvetica Neue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2" roundtripDataSignature="AMtx7miRLyrDEEpIfBFeSxK+qTKquuJU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font" Target="fonts/Play-regular.fntdata"/><Relationship Id="rId41" Type="http://schemas.openxmlformats.org/officeDocument/2006/relationships/slide" Target="slides/slide35.xml"/><Relationship Id="rId44" Type="http://schemas.openxmlformats.org/officeDocument/2006/relationships/font" Target="fonts/Roboto-regular.fntdata"/><Relationship Id="rId43" Type="http://schemas.openxmlformats.org/officeDocument/2006/relationships/font" Target="fonts/Play-bold.fntdata"/><Relationship Id="rId46" Type="http://schemas.openxmlformats.org/officeDocument/2006/relationships/font" Target="fonts/Roboto-italic.fntdata"/><Relationship Id="rId45" Type="http://schemas.openxmlformats.org/officeDocument/2006/relationships/font" Target="fonts/Roboto-bold.fntdata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48" Type="http://schemas.openxmlformats.org/officeDocument/2006/relationships/font" Target="fonts/HelveticaNeue-regular.fntdata"/><Relationship Id="rId47" Type="http://schemas.openxmlformats.org/officeDocument/2006/relationships/font" Target="fonts/Roboto-boldItalic.fntdata"/><Relationship Id="rId49" Type="http://schemas.openxmlformats.org/officeDocument/2006/relationships/font" Target="fonts/HelveticaNeue-bold.fntdata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HelveticaNeue-boldItalic.fntdata"/><Relationship Id="rId50" Type="http://schemas.openxmlformats.org/officeDocument/2006/relationships/font" Target="fonts/HelveticaNeue-italic.fntdata"/><Relationship Id="rId52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icef-my.sharepoint.com/:v:/r/personal/gcavalcante_unicef_org/Documents/Alianza%20final%20final%20-%20SD%20480p.mov?csf=1&amp;web=1&amp;e=1bciS8&amp;nav=eyJyZWZlcnJhbEluZm8iOnsicmVmZXJyYWxBcHAiOiJTdHJlYW1XZWJBcHAiLCJyZWZlcnJhbFZpZXciOiJTaGFyZURpYWxvZy1MaW5rIiwicmVmZXJyYWxBcHBQbGF0Zm9ybSI6IldlYiIsInJlZmVycmFsTW9kZSI6InZpZXcifX0%3D" TargetMode="External"/><Relationship Id="rId3" Type="http://schemas.openxmlformats.org/officeDocument/2006/relationships/hyperlink" Target="https://www.youtube.com/watch?v=xMt1BAMgoWI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cd007d6d4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8" name="Google Shape;388;g2cd007d6d4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6097349099_0_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6097349099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g36097349099_0_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360966ff8f4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360966ff8f4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Enlace video: </a:t>
            </a:r>
            <a:r>
              <a:rPr lang="en-US" sz="1100" u="sng">
                <a:solidFill>
                  <a:srgbClr val="67B7DB"/>
                </a:solidFill>
                <a:latin typeface="Arial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Alianza final final - SD 480p.mov</a:t>
            </a:r>
            <a:r>
              <a:rPr b="1" lang="en-US" sz="3600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 </a:t>
            </a:r>
            <a:r>
              <a:rPr lang="en-US" sz="1100" u="sng">
                <a:solidFill>
                  <a:srgbClr val="67B7DB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https://www.youtube.com/watch?v=xMt1BAMgoWI</a:t>
            </a:r>
            <a:endParaRPr/>
          </a:p>
        </p:txBody>
      </p:sp>
      <p:sp>
        <p:nvSpPr>
          <p:cNvPr id="477" name="Google Shape;477;g360966ff8f4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2" name="Google Shape;48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6097349099_0_1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3" name="Google Shape;493;g36097349099_0_1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35efaede493_15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35efaede493_15_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35efaede493_15_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5efaede493_11_7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g35efaede493_11_7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35efaede493_11_3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Helvetica Neue"/>
                <a:ea typeface="Helvetica Neue"/>
                <a:cs typeface="Helvetica Neue"/>
                <a:sym typeface="Helvetica Neue"/>
              </a:rPr>
              <a:t>Facilitador Ecuador: </a:t>
            </a:r>
            <a:r>
              <a:rPr lang="en-US" sz="11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La experiencia ecuatoriana se enfoca en construir comunidades que protegen a la niñez desde las bases, en territorios afectados por violencia y crimen organizado. A través de metodologías participativas, se involucra activamente a niños, niñas y adolescentes en el diseño y monitoreo de las acciones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g35efaede493_11_3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35efaede493_11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g35efaede493_11_3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35efaede493_11_3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g35efaede493_11_3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efaede493_11_4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g35efaede493_11_4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60966ff8f4_2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60966ff8f4_2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360966ff8f4_2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35efaede493_11_4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g35efaede493_11_4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35efaede493_11_4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g35efaede493_11_4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35efaede493_11_4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g35efaede493_11_4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35efaede493_11_5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g35efaede493_11_5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5efaede493_11_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g35efaede493_11_5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35efaede493_11_5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63" name="Google Shape;663;g35efaede493_11_5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35f87e26706_6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35f87e26706_6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latin typeface="Helvetica Neue"/>
                <a:ea typeface="Helvetica Neue"/>
                <a:cs typeface="Helvetica Neue"/>
                <a:sym typeface="Helvetica Neue"/>
              </a:rPr>
              <a:t>presentación Facilitadoras Colombia: l</a:t>
            </a:r>
            <a:r>
              <a:rPr lang="en-US" sz="11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a experiencia local en Colombia que también se enmarca en el fortalecimiento de redes de protección comunitaria. Esta experiencia resalta el trabajo con adolescentes y sus familias para desarrollar habilidades, promover el bienestar emocional y fomentar entornos seguros mediante metodologías lúdicas y de crianza positiva.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g35f87e26706_6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35f87e26706_6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35f87e26706_6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g35f87e26706_6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35f87e26706_6_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35f87e26706_6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g35f87e26706_6_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35f87e26706_6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35f87e26706_6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g35f87e26706_6_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60966ff8f4_2_2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60966ff8f4_2_2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g360966ff8f4_2_2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35f87e26706_6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Google Shape;696;g35f87e26706_6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g35f87e26706_6_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35f87e26706_6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35f87e26706_6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g35f87e26706_6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35f87e26706_6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35f87e26706_6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g35f87e26706_6_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5f87e26706_6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35f87e26706_6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g35f87e26706_6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35f87e26706_6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35f87e26706_6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g35f87e26706_6_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35f87e26706_8_2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35f87e26706_8_2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g35f87e26706_8_23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60966ff8f4_2_4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400"/>
              <a:buFont typeface="Roboto"/>
              <a:buChar char="-"/>
            </a:pPr>
            <a:r>
              <a:rPr lang="en-US">
                <a:solidFill>
                  <a:srgbClr val="424242"/>
                </a:solidFill>
                <a:highlight>
                  <a:srgbClr val="FAFAFA"/>
                </a:highlight>
                <a:latin typeface="Roboto"/>
                <a:ea typeface="Roboto"/>
                <a:cs typeface="Roboto"/>
                <a:sym typeface="Roboto"/>
              </a:rPr>
              <a:t>Se centrará en experiencias concretas de tres países (Chile, Ecuador y Colombia), donde se han desarrollado iniciativas innovadoras y participativas, con la niñez como protagonista, compartiendo aprendizajes, desafíos y metodologías centradas en la comunidad.</a:t>
            </a:r>
            <a:endParaRPr>
              <a:solidFill>
                <a:srgbClr val="424242"/>
              </a:solidFill>
              <a:highlight>
                <a:srgbClr val="FAFAFA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400"/>
              <a:buFont typeface="Roboto"/>
              <a:buChar char="-"/>
            </a:pPr>
            <a:r>
              <a:rPr lang="en-US">
                <a:solidFill>
                  <a:srgbClr val="424242"/>
                </a:solidFill>
                <a:highlight>
                  <a:srgbClr val="FAFAFA"/>
                </a:highlight>
                <a:latin typeface="Roboto"/>
                <a:ea typeface="Roboto"/>
                <a:cs typeface="Roboto"/>
                <a:sym typeface="Roboto"/>
              </a:rPr>
              <a:t>L</a:t>
            </a:r>
            <a:r>
              <a:rPr lang="en-US">
                <a:solidFill>
                  <a:srgbClr val="424242"/>
                </a:solidFill>
                <a:highlight>
                  <a:srgbClr val="FAFAFA"/>
                </a:highlight>
                <a:latin typeface="Roboto"/>
                <a:ea typeface="Roboto"/>
                <a:cs typeface="Roboto"/>
                <a:sym typeface="Roboto"/>
              </a:rPr>
              <a:t>a sesión se enmarca en un contexto de crisis humanitarias que afectan a la niñez en América Latina y el Caribe. La región enfrenta desafíos únicos como desastres naturales, violencia, desigualdad y presencia de crimen organizado, lo que hace urgente fortalecer los sistemas de protección a la niñez.</a:t>
            </a:r>
            <a:endParaRPr>
              <a:solidFill>
                <a:srgbClr val="424242"/>
              </a:solidFill>
              <a:highlight>
                <a:srgbClr val="FAFAFA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400"/>
              <a:buFont typeface="Roboto"/>
              <a:buChar char="-"/>
            </a:pPr>
            <a:r>
              <a:rPr lang="en-US">
                <a:solidFill>
                  <a:srgbClr val="424242"/>
                </a:solidFill>
                <a:highlight>
                  <a:srgbClr val="FAFAFA"/>
                </a:highlight>
                <a:latin typeface="Roboto"/>
                <a:ea typeface="Roboto"/>
                <a:cs typeface="Roboto"/>
                <a:sym typeface="Roboto"/>
              </a:rPr>
              <a:t>Primer grupo: Se centra en la importancia de fortalecer los sistemas de protección mediante la articulación entre gobiernos, sociedad civil y cooperación internacional. Resalta la importancia de la coordinación multisectorial y la adaptación local de estándares internacionales.</a:t>
            </a:r>
            <a:endParaRPr>
              <a:solidFill>
                <a:srgbClr val="424242"/>
              </a:solidFill>
              <a:highlight>
                <a:srgbClr val="FAFAFA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24242"/>
              </a:solidFill>
              <a:highlight>
                <a:srgbClr val="FAFAFA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0" name="Google Shape;410;g360966ff8f4_2_4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100">
                <a:latin typeface="Helvetica Neue"/>
                <a:ea typeface="Helvetica Neue"/>
                <a:cs typeface="Helvetica Neue"/>
                <a:sym typeface="Helvetica Neue"/>
              </a:rPr>
              <a:t>Presenta facilitadoras: </a:t>
            </a:r>
            <a:r>
              <a:rPr lang="en-US" sz="11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La experiencia destaca el esfuerzo por integrar la protección infantil en la gobernanza del riesgo de desastres, mediante la coordinación entre niveles de gobierno, sociedad civil y cooperación internacional</a:t>
            </a:r>
            <a:endParaRPr sz="1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8" name="Google Shape;41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609734909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7" name="Google Shape;427;g36097349099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36097349099_0_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36097349099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36097349099_0_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36097349099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36097349099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g36097349099_0_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6097349099_0_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6097349099_0_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36097349099_0_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11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9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9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15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Blue">
  <p:cSld name="Split - Blu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9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Teal">
  <p:cSld name="Split - Teal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20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0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b="1" sz="3200">
                <a:solidFill>
                  <a:schemeClr val="accent6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0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20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Green">
  <p:cSld name="Split - Gree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21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b="1" sz="3200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Blue">
  <p:cSld name="Title &amp; Text - Blu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94" name="Google Shape;94;p22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rgbClr val="03679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5" name="Google Shape;95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 txBox="1"/>
          <p:nvPr>
            <p:ph idx="1" type="body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2"/>
          <p:cNvSpPr txBox="1"/>
          <p:nvPr>
            <p:ph idx="2" type="body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Purple">
  <p:cSld name="Title &amp; Text - Purpl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0" name="Google Shape;100;p23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1" name="Google Shape;101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3"/>
          <p:cNvSpPr txBox="1"/>
          <p:nvPr>
            <p:ph idx="1" type="body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3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Teal">
  <p:cSld name="Title &amp; Text - Teal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4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6" name="Google Shape;106;p24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7" name="Google Shape;107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cap="flat" cmpd="sng" w="127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4"/>
          <p:cNvSpPr txBox="1"/>
          <p:nvPr>
            <p:ph idx="1" type="body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Green">
  <p:cSld name="Title &amp; Text - Gree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5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2" name="Google Shape;112;p25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3" name="Google Shape;113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5"/>
          <p:cNvSpPr txBox="1"/>
          <p:nvPr>
            <p:ph idx="1" type="body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Blue">
  <p:cSld name="Title &amp; Text with Dots - Blue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8" name="Google Shape;118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Google Shape;119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p26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6"/>
          <p:cNvSpPr txBox="1"/>
          <p:nvPr>
            <p:ph idx="1" type="body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6"/>
          <p:cNvSpPr txBox="1"/>
          <p:nvPr>
            <p:ph idx="2" type="body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Purple">
  <p:cSld name="Title &amp; Text with Dots - Purpl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5" name="Google Shape;125;p27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6" name="Google Shape;126;p27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7" name="Google Shape;127;p27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7"/>
          <p:cNvSpPr txBox="1"/>
          <p:nvPr>
            <p:ph idx="1" type="body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7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/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b="1" sz="4000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9" name="Google Shape;19;p10"/>
          <p:cNvPicPr preferRelativeResize="0"/>
          <p:nvPr/>
        </p:nvPicPr>
        <p:blipFill rotWithShape="1">
          <a:blip r:embed="rId2">
            <a:alphaModFix/>
          </a:blip>
          <a:srcRect b="0" l="30622" r="34584"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Google Shape;20;p10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cap="flat" cmpd="sng" w="9525">
            <a:solidFill>
              <a:srgbClr val="405E79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1" name="Google Shape;2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- Green">
  <p:cSld name="Title &amp; Text with Dots- Green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32" name="Google Shape;132;p28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28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4" name="Google Shape;134;p28"/>
          <p:cNvSpPr txBox="1"/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28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Blue">
  <p:cSld name="Image &amp; Text - Blue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9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b="1"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9" name="Google Shape;139;p29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0" name="Google Shape;140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9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2" name="Google Shape;142;p29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Purple">
  <p:cSld name="Image &amp; Text - Purple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0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b="1"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45" name="Google Shape;145;p30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6" name="Google Shape;146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0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30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Teal">
  <p:cSld name="Image &amp; Text - Teal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b="1" sz="32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51" name="Google Shape;151;p31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2" name="Google Shape;152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1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31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Blue">
  <p:cSld name="Title &amp; Two Column - Blue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cap="flat" cmpd="sng" w="12700">
            <a:solidFill>
              <a:srgbClr val="01476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32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32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0" name="Google Shape;160;p32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2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32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32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32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32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Purple">
  <p:cSld name="Title &amp; Two Column - Purple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" name="Google Shape;172;p33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33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3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33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33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3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3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Green">
  <p:cSld name="Title &amp; Two Column - Green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1" name="Google Shape;181;p34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82" name="Google Shape;182;p34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4" name="Google Shape;184;p34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34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34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34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34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4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Blue">
  <p:cSld name="Title on Colored Background - Blue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35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5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35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Purple">
  <p:cSld name="Title on Colored Background - Purple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36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6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6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Teal">
  <p:cSld name="Title on Colored Background - Teal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37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7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37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Teal">
  <p:cSld name="Title &amp; Text with Dots - Teal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1"/>
          <p:cNvSpPr txBox="1"/>
          <p:nvPr>
            <p:ph idx="1" type="body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1"/>
          <p:cNvSpPr txBox="1"/>
          <p:nvPr>
            <p:ph idx="2" type="body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26" name="Google Shape;26;p1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27" name="Google Shape;27;p11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1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Green">
  <p:cSld name="Title on Colored Background - Green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38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8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38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5efaede493_11_87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g35efaede493_11_87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2" name="Google Shape;222;g35efaede493_11_8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g35efaede493_11_8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g35efaede493_11_8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Slide 1">
  <p:cSld name="Cover Slide 1"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5efaede493_11_602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5efaede493_11_604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5" name="Google Shape;235;g35efaede493_11_604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36" name="Google Shape;236;g35efaede493_11_60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g35efaede493_11_60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g35efaede493_11_60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5efaede493_11_61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1" name="Google Shape;241;g35efaede493_11_61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2" name="Google Shape;242;g35efaede493_11_61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3" name="Google Shape;243;g35efaede493_11_61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4" name="Google Shape;244;g35efaede493_11_61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5efaede493_11_616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7" name="Google Shape;247;g35efaede493_11_616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8" name="Google Shape;248;g35efaede493_11_61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9" name="Google Shape;249;g35efaede493_11_61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0" name="Google Shape;250;g35efaede493_11_6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5efaede493_11_62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3" name="Google Shape;253;g35efaede493_11_622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4" name="Google Shape;254;g35efaede493_11_622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5" name="Google Shape;255;g35efaede493_11_62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g35efaede493_11_62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g35efaede493_11_62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efaede493_11_629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g35efaede493_11_629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61" name="Google Shape;261;g35efaede493_11_629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2" name="Google Shape;262;g35efaede493_11_629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63" name="Google Shape;263;g35efaede493_11_629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g35efaede493_11_62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g35efaede493_11_62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6" name="Google Shape;266;g35efaede493_11_62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5efaede493_11_63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9" name="Google Shape;269;g35efaede493_11_63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0" name="Google Shape;270;g35efaede493_11_63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g35efaede493_11_63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5efaede493_11_64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4" name="Google Shape;274;g35efaede493_11_64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5" name="Google Shape;275;g35efaede493_11_64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Green">
  <p:cSld name="Image &amp; Text - Green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b="1"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1" name="Google Shape;31;p12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" name="Google Shape;32;p1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2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12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5efaede493_11_647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8" name="Google Shape;278;g35efaede493_11_647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79" name="Google Shape;279;g35efaede493_11_647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80" name="Google Shape;280;g35efaede493_11_64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1" name="Google Shape;281;g35efaede493_11_64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g35efaede493_11_64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5efaede493_11_654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g35efaede493_11_654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286" name="Google Shape;286;g35efaede493_11_654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87" name="Google Shape;287;g35efaede493_11_65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8" name="Google Shape;288;g35efaede493_11_65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g35efaede493_11_65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5efaede493_11_66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2" name="Google Shape;292;g35efaede493_11_661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3" name="Google Shape;293;g35efaede493_11_66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4" name="Google Shape;294;g35efaede493_11_66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g35efaede493_11_66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5efaede493_11_667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8" name="Google Shape;298;g35efaede493_11_667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g35efaede493_11_66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0" name="Google Shape;300;g35efaede493_11_66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1" name="Google Shape;301;g35efaede493_11_66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 slide">
  <p:cSld name="Number slide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5efaede493_11_673"/>
          <p:cNvSpPr/>
          <p:nvPr>
            <p:ph idx="2" type="pic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Custom Layout">
  <p:cSld name="4_Custom Layout"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5efaede493_11_675"/>
          <p:cNvSpPr/>
          <p:nvPr>
            <p:ph idx="2" type="pic"/>
          </p:nvPr>
        </p:nvSpPr>
        <p:spPr>
          <a:xfrm>
            <a:off x="4492600" y="0"/>
            <a:ext cx="76995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5efaede493_11_768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4" name="Google Shape;314;g35efaede493_11_768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15" name="Google Shape;315;g35efaede493_11_76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6" name="Google Shape;316;g35efaede493_11_76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7" name="Google Shape;317;g35efaede493_11_76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5efaede493_11_77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0" name="Google Shape;320;g35efaede493_11_77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g35efaede493_11_77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efaede493_11_77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g35efaede493_11_77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g35efaede493_11_77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6" name="Google Shape;326;g35efaede493_11_77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7" name="Google Shape;327;g35efaede493_11_77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5efaede493_11_784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0" name="Google Shape;330;g35efaede493_11_784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31" name="Google Shape;331;g35efaede493_11_78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g35efaede493_11_78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g35efaede493_11_78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Purple">
  <p:cSld name="Split - Purpl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13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3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3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3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5efaede493_11_79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g35efaede493_11_790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7" name="Google Shape;337;g35efaede493_11_790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8" name="Google Shape;338;g35efaede493_11_79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9" name="Google Shape;339;g35efaede493_11_79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g35efaede493_11_79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5efaede493_11_797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g35efaede493_11_797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4" name="Google Shape;344;g35efaede493_11_797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5" name="Google Shape;345;g35efaede493_11_797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6" name="Google Shape;346;g35efaede493_11_797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7" name="Google Shape;347;g35efaede493_11_79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8" name="Google Shape;348;g35efaede493_11_79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9" name="Google Shape;349;g35efaede493_11_79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35efaede493_11_80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g35efaede493_11_80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3" name="Google Shape;353;g35efaede493_11_80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4" name="Google Shape;354;g35efaede493_11_80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efaede493_11_811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7" name="Google Shape;357;g35efaede493_11_811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58" name="Google Shape;358;g35efaede493_11_811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59" name="Google Shape;359;g35efaede493_11_81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0" name="Google Shape;360;g35efaede493_11_81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1" name="Google Shape;361;g35efaede493_11_81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5efaede493_11_818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g35efaede493_11_818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365" name="Google Shape;365;g35efaede493_11_818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66" name="Google Shape;366;g35efaede493_11_81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g35efaede493_11_81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8" name="Google Shape;368;g35efaede493_11_81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5efaede493_11_82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1" name="Google Shape;371;g35efaede493_11_825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2" name="Google Shape;372;g35efaede493_11_82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3" name="Google Shape;373;g35efaede493_11_82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4" name="Google Shape;374;g35efaede493_11_82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faede493_11_831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7" name="Google Shape;377;g35efaede493_11_831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8" name="Google Shape;378;g35efaede493_11_83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9" name="Google Shape;379;g35efaede493_11_83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0" name="Google Shape;380;g35efaede493_11_83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5f87e26706_8_2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5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g35f87e26706_8_222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4" name="Google Shape;384;g35f87e26706_8_222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5" name="Google Shape;385;g35f87e26706_8_222"/>
          <p:cNvSpPr/>
          <p:nvPr/>
        </p:nvSpPr>
        <p:spPr>
          <a:xfrm>
            <a:off x="5083215" y="2704632"/>
            <a:ext cx="2025600" cy="11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Teal">
  <p:cSld name="Title &amp; Two Column - Teal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oogle Shape;44;p14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45" name="Google Shape;45;p14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14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47" name="Google Shape;47;p1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8" name="Google Shape;48;p14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4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4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686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6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6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686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7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32" Type="http://schemas.openxmlformats.org/officeDocument/2006/relationships/theme" Target="../theme/theme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45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5efaede493_11_59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7" name="Google Shape;227;g35efaede493_11_596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8" name="Google Shape;228;g35efaede493_11_59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9" name="Google Shape;229;g35efaede493_11_59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0" name="Google Shape;230;g35efaede493_11_59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5efaede493_11_76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8" name="Google Shape;308;g35efaede493_11_762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9" name="Google Shape;309;g35efaede493_11_76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0" name="Google Shape;310;g35efaede493_11_76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1" name="Google Shape;311;g35efaede493_11_76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Relationship Id="rId4" Type="http://schemas.openxmlformats.org/officeDocument/2006/relationships/image" Target="../media/image21.png"/><Relationship Id="rId5" Type="http://schemas.openxmlformats.org/officeDocument/2006/relationships/image" Target="../media/image3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unicef-my.sharepoint.com/:v:/r/personal/gcavalcante_unicef_org/Documents/Alianza%20final%20final%20-%20SD%20480p.mov?csf=1&amp;web=1&amp;e=1bciS8&amp;nav=eyJyZWZlcnJhbEluZm8iOnsicmVmZXJyYWxBcHAiOiJTdHJlYW1XZWJBcHAiLCJyZWZlcnJhbFZpZXciOiJTaGFyZURpYWxvZy1MaW5rIiwicmVmZXJyYWxBcHBQbGF0Zm9ybSI6IldlYiIsInJlZmVycmFsTW9kZSI6InZpZXcifX0%3D" TargetMode="External"/><Relationship Id="rId4" Type="http://schemas.openxmlformats.org/officeDocument/2006/relationships/hyperlink" Target="https://www.youtube.com/watch?v=xMt1BAMgoWI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9.jpg"/><Relationship Id="rId4" Type="http://schemas.openxmlformats.org/officeDocument/2006/relationships/image" Target="../media/image3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3.jpg"/><Relationship Id="rId4" Type="http://schemas.openxmlformats.org/officeDocument/2006/relationships/image" Target="../media/image56.jpg"/><Relationship Id="rId5" Type="http://schemas.openxmlformats.org/officeDocument/2006/relationships/image" Target="../media/image50.jpg"/><Relationship Id="rId6" Type="http://schemas.openxmlformats.org/officeDocument/2006/relationships/image" Target="../media/image5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0.jpg"/><Relationship Id="rId4" Type="http://schemas.openxmlformats.org/officeDocument/2006/relationships/image" Target="../media/image6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7.jpg"/><Relationship Id="rId4" Type="http://schemas.openxmlformats.org/officeDocument/2006/relationships/image" Target="../media/image5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4.jpg"/><Relationship Id="rId4" Type="http://schemas.openxmlformats.org/officeDocument/2006/relationships/image" Target="../media/image49.jpg"/><Relationship Id="rId5" Type="http://schemas.openxmlformats.org/officeDocument/2006/relationships/image" Target="../media/image5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1.jpg"/><Relationship Id="rId4" Type="http://schemas.openxmlformats.org/officeDocument/2006/relationships/image" Target="../media/image3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menti.com/al47w8wn95uk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7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18.png"/><Relationship Id="rId5" Type="http://schemas.openxmlformats.org/officeDocument/2006/relationships/image" Target="../media/image14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cd007d6d4d_0_0"/>
          <p:cNvSpPr/>
          <p:nvPr/>
        </p:nvSpPr>
        <p:spPr>
          <a:xfrm>
            <a:off x="4512366" y="3588025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1" name="Google Shape;391;g2cd007d6d4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99550" y="5289500"/>
            <a:ext cx="4242248" cy="120985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g2cd007d6d4d_0_0"/>
          <p:cNvSpPr txBox="1"/>
          <p:nvPr/>
        </p:nvSpPr>
        <p:spPr>
          <a:xfrm>
            <a:off x="9402958" y="649934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2cd007d6d4d_0_0"/>
          <p:cNvSpPr txBox="1"/>
          <p:nvPr/>
        </p:nvSpPr>
        <p:spPr>
          <a:xfrm>
            <a:off x="4562538" y="774150"/>
            <a:ext cx="7529100" cy="32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Sesión </a:t>
            </a:r>
            <a:r>
              <a:rPr b="1" lang="en-US" sz="2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Temática</a:t>
            </a:r>
            <a:r>
              <a:rPr b="1" lang="en-US" sz="2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Fortaleciendo los Sistemas de Protección de la Niñez en Contextos Humanitarios: Voces y Acciones de América Latina y el Caribe. </a:t>
            </a:r>
            <a:endParaRPr b="1"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Strengthening child protection systems in humanitarian contexts: Voices and Actions from Latin America and the Caribbean.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6097349099_0_62"/>
          <p:cNvSpPr/>
          <p:nvPr/>
        </p:nvSpPr>
        <p:spPr>
          <a:xfrm>
            <a:off x="2879700" y="576125"/>
            <a:ext cx="73674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</a:rPr>
              <a:t>Sistema de protección a la niñez</a:t>
            </a:r>
            <a:endParaRPr sz="3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8" name="Google Shape;468;g36097349099_0_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9875" y="1931800"/>
            <a:ext cx="7928801" cy="37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g36097349099_0_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56775" y="2806124"/>
            <a:ext cx="2921901" cy="143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g36097349099_0_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41225" y="2783300"/>
            <a:ext cx="3184600" cy="433250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g36097349099_0_62"/>
          <p:cNvSpPr txBox="1"/>
          <p:nvPr/>
        </p:nvSpPr>
        <p:spPr>
          <a:xfrm>
            <a:off x="260675" y="1490300"/>
            <a:ext cx="2727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</a:rPr>
              <a:t>Ley 21.430 (2022), articula la protección integral de niñas, niños y adolescentes</a:t>
            </a:r>
            <a:endParaRPr b="1" sz="1800">
              <a:solidFill>
                <a:srgbClr val="FFFFFF"/>
              </a:solidFill>
            </a:endParaRPr>
          </a:p>
        </p:txBody>
      </p:sp>
      <p:sp>
        <p:nvSpPr>
          <p:cNvPr id="472" name="Google Shape;472;g36097349099_0_62"/>
          <p:cNvSpPr txBox="1"/>
          <p:nvPr/>
        </p:nvSpPr>
        <p:spPr>
          <a:xfrm>
            <a:off x="260675" y="2876125"/>
            <a:ext cx="2922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</a:rPr>
              <a:t>Coordina múltiples sectores desde el Ministerio de Desarrollo Social y Familia</a:t>
            </a:r>
            <a:endParaRPr b="1" sz="1800">
              <a:solidFill>
                <a:srgbClr val="FFFFFF"/>
              </a:solidFill>
            </a:endParaRPr>
          </a:p>
        </p:txBody>
      </p:sp>
      <p:sp>
        <p:nvSpPr>
          <p:cNvPr id="473" name="Google Shape;473;g36097349099_0_62"/>
          <p:cNvSpPr txBox="1"/>
          <p:nvPr/>
        </p:nvSpPr>
        <p:spPr>
          <a:xfrm>
            <a:off x="297875" y="4338150"/>
            <a:ext cx="2565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</a:rPr>
              <a:t>Rol clave de la Defensoría de la Niñez y Oficinas Locales de la Niñez</a:t>
            </a:r>
            <a:endParaRPr b="1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60966ff8f4_1_0"/>
          <p:cNvSpPr txBox="1"/>
          <p:nvPr>
            <p:ph type="title"/>
          </p:nvPr>
        </p:nvSpPr>
        <p:spPr>
          <a:xfrm>
            <a:off x="838198" y="276615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Video: enlace </a:t>
            </a:r>
            <a:r>
              <a:rPr b="0"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Alianza final final - SD 480p.mov</a:t>
            </a:r>
            <a:r>
              <a:rPr lang="en-US"/>
              <a:t> o </a:t>
            </a:r>
            <a:r>
              <a:rPr b="0"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https://www.youtube.com/watch?v=xMt1BAMgoWI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"/>
          <p:cNvSpPr txBox="1"/>
          <p:nvPr/>
        </p:nvSpPr>
        <p:spPr>
          <a:xfrm>
            <a:off x="9357175" y="6526625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5" name="Google Shape;485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073284" cy="6553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34359">
            <a:off x="757274" y="228356"/>
            <a:ext cx="2120427" cy="5954589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5"/>
          <p:cNvSpPr txBox="1"/>
          <p:nvPr/>
        </p:nvSpPr>
        <p:spPr>
          <a:xfrm>
            <a:off x="5634775" y="1840800"/>
            <a:ext cx="61683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Fortalecer la coordinación multisectorial</a:t>
            </a:r>
            <a:endParaRPr sz="2300"/>
          </a:p>
        </p:txBody>
      </p:sp>
      <p:sp>
        <p:nvSpPr>
          <p:cNvPr id="488" name="Google Shape;488;p5"/>
          <p:cNvSpPr txBox="1"/>
          <p:nvPr/>
        </p:nvSpPr>
        <p:spPr>
          <a:xfrm>
            <a:off x="5634775" y="2759250"/>
            <a:ext cx="58356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Incluir a otras organizaciones con trabajo territorial en infancia</a:t>
            </a:r>
            <a:endParaRPr sz="2300"/>
          </a:p>
        </p:txBody>
      </p:sp>
      <p:sp>
        <p:nvSpPr>
          <p:cNvPr id="489" name="Google Shape;489;p5"/>
          <p:cNvSpPr txBox="1"/>
          <p:nvPr/>
        </p:nvSpPr>
        <p:spPr>
          <a:xfrm>
            <a:off x="5634775" y="4125888"/>
            <a:ext cx="71340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Lograr respuestas descentralizadas, contextualizadas y participativas</a:t>
            </a:r>
            <a:endParaRPr sz="2300"/>
          </a:p>
        </p:txBody>
      </p:sp>
      <p:sp>
        <p:nvSpPr>
          <p:cNvPr id="490" name="Google Shape;490;p5"/>
          <p:cNvSpPr/>
          <p:nvPr/>
        </p:nvSpPr>
        <p:spPr>
          <a:xfrm>
            <a:off x="5136175" y="318025"/>
            <a:ext cx="62841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</a:rPr>
              <a:t>El Subgrupo enfrenta el reto de: </a:t>
            </a:r>
            <a:endParaRPr sz="3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6097349099_0_108"/>
          <p:cNvSpPr txBox="1"/>
          <p:nvPr/>
        </p:nvSpPr>
        <p:spPr>
          <a:xfrm>
            <a:off x="9357175" y="6526625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g36097349099_0_108"/>
          <p:cNvSpPr txBox="1"/>
          <p:nvPr/>
        </p:nvSpPr>
        <p:spPr>
          <a:xfrm>
            <a:off x="4090725" y="2983825"/>
            <a:ext cx="7058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/>
              <a:t>Integración de la protección de la niñez en la gobernanza del riesgo de desastres</a:t>
            </a:r>
            <a:endParaRPr sz="2300"/>
          </a:p>
        </p:txBody>
      </p:sp>
      <p:sp>
        <p:nvSpPr>
          <p:cNvPr id="497" name="Google Shape;497;g36097349099_0_108"/>
          <p:cNvSpPr txBox="1"/>
          <p:nvPr/>
        </p:nvSpPr>
        <p:spPr>
          <a:xfrm>
            <a:off x="4090725" y="4377250"/>
            <a:ext cx="74598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50"/>
              <a:t>L</a:t>
            </a:r>
            <a:r>
              <a:rPr lang="en-US" sz="2250"/>
              <a:t>ocalización los estándares internacionales en un contexto tan diverso en geografía, capacidades y necesidades, adaptando herramientas globales a su realidad territorial, cultural e institucional </a:t>
            </a:r>
            <a:endParaRPr sz="2250"/>
          </a:p>
        </p:txBody>
      </p:sp>
      <p:sp>
        <p:nvSpPr>
          <p:cNvPr id="498" name="Google Shape;498;g36097349099_0_108"/>
          <p:cNvSpPr txBox="1"/>
          <p:nvPr/>
        </p:nvSpPr>
        <p:spPr>
          <a:xfrm>
            <a:off x="280750" y="1046825"/>
            <a:ext cx="2987700" cy="54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50">
                <a:solidFill>
                  <a:srgbClr val="FFFFFF"/>
                </a:solidFill>
              </a:rPr>
              <a:t>Esfuerzo sostenido de articulación entre niveles de</a:t>
            </a:r>
            <a:endParaRPr sz="215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50">
                <a:solidFill>
                  <a:srgbClr val="FFFFFF"/>
                </a:solidFill>
              </a:rPr>
              <a:t>gobiernos locales, regionales y nacional,  sociedad civil y la cooperación internacional,</a:t>
            </a:r>
            <a:endParaRPr sz="215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50">
                <a:solidFill>
                  <a:srgbClr val="FFFFFF"/>
                </a:solidFill>
              </a:rPr>
              <a:t> para construir una arquitectura humanitaria que priorice a la niñez desde la preparación hasta la recuperación en situaciones de emergencias o crisis</a:t>
            </a:r>
            <a:endParaRPr sz="2150">
              <a:solidFill>
                <a:srgbClr val="FFFFFF"/>
              </a:solidFill>
            </a:endParaRPr>
          </a:p>
        </p:txBody>
      </p:sp>
      <p:sp>
        <p:nvSpPr>
          <p:cNvPr id="499" name="Google Shape;499;g36097349099_0_108"/>
          <p:cNvSpPr txBox="1"/>
          <p:nvPr/>
        </p:nvSpPr>
        <p:spPr>
          <a:xfrm>
            <a:off x="4090725" y="1812775"/>
            <a:ext cx="76200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27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50"/>
              <a:t>Promoción de lineamientos técnicos internacionales a actores locales </a:t>
            </a:r>
            <a:endParaRPr/>
          </a:p>
        </p:txBody>
      </p:sp>
      <p:sp>
        <p:nvSpPr>
          <p:cNvPr id="500" name="Google Shape;500;g36097349099_0_108"/>
          <p:cNvSpPr/>
          <p:nvPr/>
        </p:nvSpPr>
        <p:spPr>
          <a:xfrm>
            <a:off x="3268450" y="576125"/>
            <a:ext cx="41712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</a:rPr>
              <a:t>Desafíos actuales</a:t>
            </a:r>
            <a:endParaRPr sz="3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5efaede493_15_59"/>
          <p:cNvSpPr txBox="1"/>
          <p:nvPr>
            <p:ph type="title"/>
          </p:nvPr>
        </p:nvSpPr>
        <p:spPr>
          <a:xfrm>
            <a:off x="4890099" y="257176"/>
            <a:ext cx="69432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g35efaede493_15_59"/>
          <p:cNvSpPr/>
          <p:nvPr>
            <p:ph idx="2" type="pic"/>
          </p:nvPr>
        </p:nvSpPr>
        <p:spPr>
          <a:xfrm>
            <a:off x="0" y="0"/>
            <a:ext cx="4340100" cy="6858000"/>
          </a:xfrm>
          <a:prstGeom prst="rect">
            <a:avLst/>
          </a:prstGeom>
        </p:spPr>
      </p:sp>
      <p:sp>
        <p:nvSpPr>
          <p:cNvPr id="508" name="Google Shape;508;g35efaede493_15_59"/>
          <p:cNvSpPr txBox="1"/>
          <p:nvPr>
            <p:ph idx="1" type="body"/>
          </p:nvPr>
        </p:nvSpPr>
        <p:spPr>
          <a:xfrm>
            <a:off x="4890100" y="1907476"/>
            <a:ext cx="6943200" cy="4493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9" name="Google Shape;509;g35efaede493_15_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5efaede493_11_757"/>
          <p:cNvSpPr txBox="1"/>
          <p:nvPr/>
        </p:nvSpPr>
        <p:spPr>
          <a:xfrm>
            <a:off x="451796" y="4009481"/>
            <a:ext cx="6366600" cy="6465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</a:pPr>
            <a:r>
              <a:rPr b="1" i="0" lang="en-US" sz="36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Comunidades Protectoras:</a:t>
            </a:r>
            <a:endParaRPr b="0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g35efaede493_11_757"/>
          <p:cNvSpPr txBox="1"/>
          <p:nvPr/>
        </p:nvSpPr>
        <p:spPr>
          <a:xfrm>
            <a:off x="451795" y="4734095"/>
            <a:ext cx="11288400" cy="64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3600"/>
              <a:buFont typeface="Helvetica Neue"/>
              <a:buNone/>
            </a:pPr>
            <a:r>
              <a:rPr b="1" i="0" lang="en-US" sz="3600" u="none" cap="none" strike="noStrike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Niñez en el centro y resiliencia desde las bases </a:t>
            </a:r>
            <a:endParaRPr b="1" i="0" sz="36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6" name="Google Shape;516;g35efaede493_11_757"/>
          <p:cNvSpPr txBox="1"/>
          <p:nvPr/>
        </p:nvSpPr>
        <p:spPr>
          <a:xfrm>
            <a:off x="8823102" y="6414400"/>
            <a:ext cx="296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5efaede493_11_388"/>
          <p:cNvSpPr txBox="1"/>
          <p:nvPr/>
        </p:nvSpPr>
        <p:spPr>
          <a:xfrm>
            <a:off x="566109" y="5144495"/>
            <a:ext cx="8654100" cy="954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2800"/>
              <a:buFont typeface="Helvetica Neue"/>
              <a:buNone/>
            </a:pPr>
            <a:r>
              <a:rPr b="1" i="0" lang="en-US" sz="2800" u="none" cap="none" strike="noStrike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¿Cómo nos imaginamos un lugar seguro y protector para los niños, niñas y adolescentes?</a:t>
            </a:r>
            <a:endParaRPr b="1" i="0" sz="28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2" name="Google Shape;522;g35efaede493_11_388"/>
          <p:cNvSpPr txBox="1"/>
          <p:nvPr/>
        </p:nvSpPr>
        <p:spPr>
          <a:xfrm>
            <a:off x="8823102" y="6414400"/>
            <a:ext cx="296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g35efaede493_11_3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5450" y="717101"/>
            <a:ext cx="7867652" cy="5423797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g35efaede493_11_392"/>
          <p:cNvSpPr/>
          <p:nvPr/>
        </p:nvSpPr>
        <p:spPr>
          <a:xfrm>
            <a:off x="0" y="0"/>
            <a:ext cx="12210155" cy="533048"/>
          </a:xfrm>
          <a:custGeom>
            <a:rect b="b" l="l" r="r" t="t"/>
            <a:pathLst>
              <a:path extrusionOk="0" h="445134" w="20099020">
                <a:moveTo>
                  <a:pt x="20098864" y="0"/>
                </a:moveTo>
                <a:lnTo>
                  <a:pt x="0" y="0"/>
                </a:lnTo>
                <a:lnTo>
                  <a:pt x="0" y="445012"/>
                </a:lnTo>
                <a:lnTo>
                  <a:pt x="20098864" y="445012"/>
                </a:lnTo>
                <a:lnTo>
                  <a:pt x="20098864" y="0"/>
                </a:lnTo>
                <a:close/>
              </a:path>
            </a:pathLst>
          </a:custGeom>
          <a:solidFill>
            <a:srgbClr val="00ADEE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g35efaede493_11_392"/>
          <p:cNvSpPr txBox="1"/>
          <p:nvPr/>
        </p:nvSpPr>
        <p:spPr>
          <a:xfrm>
            <a:off x="0" y="0"/>
            <a:ext cx="12192000" cy="6465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</a:pPr>
            <a:r>
              <a:rPr b="1" lang="en-US" sz="3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¿Por qué es importante? </a:t>
            </a:r>
            <a:endParaRPr b="0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g35efaede493_11_392"/>
          <p:cNvSpPr txBox="1"/>
          <p:nvPr/>
        </p:nvSpPr>
        <p:spPr>
          <a:xfrm>
            <a:off x="8985225" y="6324950"/>
            <a:ext cx="287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hild lying on a mat with a toy&#10;&#10;AI-generated content may be incorrect." id="535" name="Google Shape;535;g35efaede493_11_398"/>
          <p:cNvPicPr preferRelativeResize="0"/>
          <p:nvPr/>
        </p:nvPicPr>
        <p:blipFill rotWithShape="1">
          <a:blip r:embed="rId3">
            <a:alphaModFix amt="80000"/>
          </a:blip>
          <a:srcRect b="0" l="39780" r="5113" t="0"/>
          <a:stretch/>
        </p:blipFill>
        <p:spPr>
          <a:xfrm>
            <a:off x="0" y="0"/>
            <a:ext cx="5668961" cy="6858001"/>
          </a:xfrm>
          <a:prstGeom prst="rect">
            <a:avLst/>
          </a:prstGeom>
          <a:noFill/>
          <a:ln>
            <a:noFill/>
          </a:ln>
          <a:effectLst>
            <a:outerShdw blurRad="50800" rotWithShape="0" algn="ctr" dir="5400000" dist="50800">
              <a:srgbClr val="000000"/>
            </a:outerShdw>
          </a:effectLst>
        </p:spPr>
      </p:pic>
      <p:grpSp>
        <p:nvGrpSpPr>
          <p:cNvPr id="536" name="Google Shape;536;g35efaede493_11_398"/>
          <p:cNvGrpSpPr/>
          <p:nvPr/>
        </p:nvGrpSpPr>
        <p:grpSpPr>
          <a:xfrm>
            <a:off x="6096000" y="682988"/>
            <a:ext cx="5513065" cy="5767816"/>
            <a:chOff x="5249493" y="607238"/>
            <a:chExt cx="5513065" cy="5952952"/>
          </a:xfrm>
        </p:grpSpPr>
        <p:pic>
          <p:nvPicPr>
            <p:cNvPr id="537" name="Google Shape;537;g35efaede493_11_398"/>
            <p:cNvPicPr preferRelativeResize="0"/>
            <p:nvPr/>
          </p:nvPicPr>
          <p:blipFill rotWithShape="1">
            <a:blip r:embed="rId4">
              <a:alphaModFix/>
            </a:blip>
            <a:srcRect b="7" l="13099" r="61905" t="28200"/>
            <a:stretch/>
          </p:blipFill>
          <p:spPr>
            <a:xfrm>
              <a:off x="7229899" y="607238"/>
              <a:ext cx="3532659" cy="58921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8" name="Google Shape;538;g35efaede493_11_398"/>
            <p:cNvSpPr/>
            <p:nvPr/>
          </p:nvSpPr>
          <p:spPr>
            <a:xfrm>
              <a:off x="6189293" y="5496567"/>
              <a:ext cx="636587" cy="1063623"/>
            </a:xfrm>
            <a:custGeom>
              <a:rect b="b" l="l" r="r" t="t"/>
              <a:pathLst>
                <a:path extrusionOk="0" h="2498" w="1520">
                  <a:moveTo>
                    <a:pt x="475" y="473"/>
                  </a:moveTo>
                  <a:cubicBezTo>
                    <a:pt x="513" y="460"/>
                    <a:pt x="515" y="433"/>
                    <a:pt x="528" y="398"/>
                  </a:cubicBezTo>
                  <a:cubicBezTo>
                    <a:pt x="531" y="358"/>
                    <a:pt x="543" y="318"/>
                    <a:pt x="543" y="278"/>
                  </a:cubicBezTo>
                  <a:cubicBezTo>
                    <a:pt x="543" y="270"/>
                    <a:pt x="541" y="260"/>
                    <a:pt x="535" y="255"/>
                  </a:cubicBezTo>
                  <a:cubicBezTo>
                    <a:pt x="521" y="244"/>
                    <a:pt x="500" y="246"/>
                    <a:pt x="483" y="240"/>
                  </a:cubicBezTo>
                  <a:cubicBezTo>
                    <a:pt x="501" y="183"/>
                    <a:pt x="470" y="258"/>
                    <a:pt x="558" y="210"/>
                  </a:cubicBezTo>
                  <a:cubicBezTo>
                    <a:pt x="574" y="201"/>
                    <a:pt x="588" y="165"/>
                    <a:pt x="588" y="165"/>
                  </a:cubicBezTo>
                  <a:cubicBezTo>
                    <a:pt x="608" y="106"/>
                    <a:pt x="587" y="122"/>
                    <a:pt x="648" y="113"/>
                  </a:cubicBezTo>
                  <a:cubicBezTo>
                    <a:pt x="672" y="77"/>
                    <a:pt x="660" y="99"/>
                    <a:pt x="678" y="45"/>
                  </a:cubicBezTo>
                  <a:cubicBezTo>
                    <a:pt x="681" y="35"/>
                    <a:pt x="679" y="24"/>
                    <a:pt x="685" y="15"/>
                  </a:cubicBezTo>
                  <a:cubicBezTo>
                    <a:pt x="690" y="7"/>
                    <a:pt x="700" y="5"/>
                    <a:pt x="708" y="0"/>
                  </a:cubicBezTo>
                  <a:cubicBezTo>
                    <a:pt x="720" y="39"/>
                    <a:pt x="737" y="54"/>
                    <a:pt x="775" y="68"/>
                  </a:cubicBezTo>
                  <a:cubicBezTo>
                    <a:pt x="780" y="75"/>
                    <a:pt x="783" y="85"/>
                    <a:pt x="790" y="90"/>
                  </a:cubicBezTo>
                  <a:cubicBezTo>
                    <a:pt x="796" y="95"/>
                    <a:pt x="807" y="92"/>
                    <a:pt x="813" y="98"/>
                  </a:cubicBezTo>
                  <a:cubicBezTo>
                    <a:pt x="818" y="103"/>
                    <a:pt x="817" y="113"/>
                    <a:pt x="820" y="120"/>
                  </a:cubicBezTo>
                  <a:cubicBezTo>
                    <a:pt x="824" y="128"/>
                    <a:pt x="830" y="135"/>
                    <a:pt x="835" y="143"/>
                  </a:cubicBezTo>
                  <a:cubicBezTo>
                    <a:pt x="830" y="155"/>
                    <a:pt x="828" y="169"/>
                    <a:pt x="820" y="180"/>
                  </a:cubicBezTo>
                  <a:cubicBezTo>
                    <a:pt x="777" y="240"/>
                    <a:pt x="814" y="149"/>
                    <a:pt x="790" y="218"/>
                  </a:cubicBezTo>
                  <a:cubicBezTo>
                    <a:pt x="793" y="240"/>
                    <a:pt x="790" y="264"/>
                    <a:pt x="798" y="285"/>
                  </a:cubicBezTo>
                  <a:cubicBezTo>
                    <a:pt x="801" y="292"/>
                    <a:pt x="814" y="288"/>
                    <a:pt x="820" y="293"/>
                  </a:cubicBezTo>
                  <a:cubicBezTo>
                    <a:pt x="854" y="320"/>
                    <a:pt x="819" y="308"/>
                    <a:pt x="843" y="338"/>
                  </a:cubicBezTo>
                  <a:cubicBezTo>
                    <a:pt x="866" y="368"/>
                    <a:pt x="972" y="387"/>
                    <a:pt x="1000" y="390"/>
                  </a:cubicBezTo>
                  <a:cubicBezTo>
                    <a:pt x="1023" y="405"/>
                    <a:pt x="1045" y="413"/>
                    <a:pt x="1068" y="428"/>
                  </a:cubicBezTo>
                  <a:cubicBezTo>
                    <a:pt x="1091" y="393"/>
                    <a:pt x="1091" y="374"/>
                    <a:pt x="1098" y="330"/>
                  </a:cubicBezTo>
                  <a:cubicBezTo>
                    <a:pt x="1105" y="335"/>
                    <a:pt x="1115" y="338"/>
                    <a:pt x="1120" y="345"/>
                  </a:cubicBezTo>
                  <a:cubicBezTo>
                    <a:pt x="1125" y="351"/>
                    <a:pt x="1121" y="363"/>
                    <a:pt x="1128" y="368"/>
                  </a:cubicBezTo>
                  <a:cubicBezTo>
                    <a:pt x="1145" y="379"/>
                    <a:pt x="1169" y="376"/>
                    <a:pt x="1188" y="383"/>
                  </a:cubicBezTo>
                  <a:cubicBezTo>
                    <a:pt x="1228" y="380"/>
                    <a:pt x="1268" y="381"/>
                    <a:pt x="1308" y="375"/>
                  </a:cubicBezTo>
                  <a:cubicBezTo>
                    <a:pt x="1317" y="374"/>
                    <a:pt x="1321" y="360"/>
                    <a:pt x="1330" y="360"/>
                  </a:cubicBezTo>
                  <a:cubicBezTo>
                    <a:pt x="1375" y="358"/>
                    <a:pt x="1445" y="368"/>
                    <a:pt x="1495" y="375"/>
                  </a:cubicBezTo>
                  <a:cubicBezTo>
                    <a:pt x="1475" y="441"/>
                    <a:pt x="1520" y="521"/>
                    <a:pt x="1458" y="563"/>
                  </a:cubicBezTo>
                  <a:cubicBezTo>
                    <a:pt x="1440" y="613"/>
                    <a:pt x="1465" y="672"/>
                    <a:pt x="1405" y="690"/>
                  </a:cubicBezTo>
                  <a:cubicBezTo>
                    <a:pt x="1366" y="743"/>
                    <a:pt x="1395" y="789"/>
                    <a:pt x="1360" y="840"/>
                  </a:cubicBezTo>
                  <a:cubicBezTo>
                    <a:pt x="1349" y="922"/>
                    <a:pt x="1350" y="899"/>
                    <a:pt x="1293" y="938"/>
                  </a:cubicBezTo>
                  <a:cubicBezTo>
                    <a:pt x="1281" y="971"/>
                    <a:pt x="1291" y="979"/>
                    <a:pt x="1255" y="990"/>
                  </a:cubicBezTo>
                  <a:cubicBezTo>
                    <a:pt x="1216" y="1017"/>
                    <a:pt x="1215" y="1071"/>
                    <a:pt x="1263" y="1088"/>
                  </a:cubicBezTo>
                  <a:cubicBezTo>
                    <a:pt x="1260" y="1108"/>
                    <a:pt x="1267" y="1132"/>
                    <a:pt x="1255" y="1148"/>
                  </a:cubicBezTo>
                  <a:cubicBezTo>
                    <a:pt x="1246" y="1161"/>
                    <a:pt x="1210" y="1163"/>
                    <a:pt x="1210" y="1163"/>
                  </a:cubicBezTo>
                  <a:cubicBezTo>
                    <a:pt x="1213" y="1201"/>
                    <a:pt x="1230" y="1240"/>
                    <a:pt x="1210" y="1275"/>
                  </a:cubicBezTo>
                  <a:cubicBezTo>
                    <a:pt x="1201" y="1291"/>
                    <a:pt x="1180" y="1320"/>
                    <a:pt x="1180" y="1320"/>
                  </a:cubicBezTo>
                  <a:cubicBezTo>
                    <a:pt x="1174" y="1341"/>
                    <a:pt x="1168" y="1369"/>
                    <a:pt x="1158" y="1388"/>
                  </a:cubicBezTo>
                  <a:cubicBezTo>
                    <a:pt x="1149" y="1404"/>
                    <a:pt x="1138" y="1418"/>
                    <a:pt x="1128" y="1433"/>
                  </a:cubicBezTo>
                  <a:cubicBezTo>
                    <a:pt x="1123" y="1440"/>
                    <a:pt x="1113" y="1455"/>
                    <a:pt x="1113" y="1455"/>
                  </a:cubicBezTo>
                  <a:cubicBezTo>
                    <a:pt x="1118" y="1510"/>
                    <a:pt x="1107" y="1539"/>
                    <a:pt x="1150" y="1568"/>
                  </a:cubicBezTo>
                  <a:cubicBezTo>
                    <a:pt x="1156" y="1620"/>
                    <a:pt x="1186" y="1713"/>
                    <a:pt x="1135" y="1755"/>
                  </a:cubicBezTo>
                  <a:cubicBezTo>
                    <a:pt x="1124" y="1764"/>
                    <a:pt x="1097" y="1773"/>
                    <a:pt x="1083" y="1778"/>
                  </a:cubicBezTo>
                  <a:cubicBezTo>
                    <a:pt x="1078" y="1785"/>
                    <a:pt x="1070" y="1791"/>
                    <a:pt x="1068" y="1800"/>
                  </a:cubicBezTo>
                  <a:cubicBezTo>
                    <a:pt x="1063" y="1819"/>
                    <a:pt x="1068" y="1842"/>
                    <a:pt x="1060" y="1860"/>
                  </a:cubicBezTo>
                  <a:cubicBezTo>
                    <a:pt x="1057" y="1867"/>
                    <a:pt x="1045" y="1864"/>
                    <a:pt x="1038" y="1868"/>
                  </a:cubicBezTo>
                  <a:cubicBezTo>
                    <a:pt x="975" y="1900"/>
                    <a:pt x="1071" y="1865"/>
                    <a:pt x="970" y="1898"/>
                  </a:cubicBezTo>
                  <a:cubicBezTo>
                    <a:pt x="963" y="1900"/>
                    <a:pt x="948" y="1905"/>
                    <a:pt x="948" y="1905"/>
                  </a:cubicBezTo>
                  <a:cubicBezTo>
                    <a:pt x="923" y="1921"/>
                    <a:pt x="914" y="1945"/>
                    <a:pt x="888" y="1958"/>
                  </a:cubicBezTo>
                  <a:cubicBezTo>
                    <a:pt x="876" y="1964"/>
                    <a:pt x="837" y="1971"/>
                    <a:pt x="828" y="1973"/>
                  </a:cubicBezTo>
                  <a:cubicBezTo>
                    <a:pt x="798" y="1981"/>
                    <a:pt x="767" y="1992"/>
                    <a:pt x="738" y="2003"/>
                  </a:cubicBezTo>
                  <a:cubicBezTo>
                    <a:pt x="721" y="2049"/>
                    <a:pt x="731" y="2011"/>
                    <a:pt x="738" y="2093"/>
                  </a:cubicBezTo>
                  <a:cubicBezTo>
                    <a:pt x="744" y="2163"/>
                    <a:pt x="717" y="2220"/>
                    <a:pt x="783" y="2243"/>
                  </a:cubicBezTo>
                  <a:cubicBezTo>
                    <a:pt x="780" y="2273"/>
                    <a:pt x="796" y="2312"/>
                    <a:pt x="775" y="2333"/>
                  </a:cubicBezTo>
                  <a:cubicBezTo>
                    <a:pt x="754" y="2354"/>
                    <a:pt x="715" y="2335"/>
                    <a:pt x="685" y="2340"/>
                  </a:cubicBezTo>
                  <a:cubicBezTo>
                    <a:pt x="669" y="2343"/>
                    <a:pt x="655" y="2350"/>
                    <a:pt x="640" y="2355"/>
                  </a:cubicBezTo>
                  <a:cubicBezTo>
                    <a:pt x="635" y="2371"/>
                    <a:pt x="622" y="2384"/>
                    <a:pt x="618" y="2400"/>
                  </a:cubicBezTo>
                  <a:cubicBezTo>
                    <a:pt x="601" y="2474"/>
                    <a:pt x="627" y="2476"/>
                    <a:pt x="565" y="2498"/>
                  </a:cubicBezTo>
                  <a:cubicBezTo>
                    <a:pt x="532" y="2476"/>
                    <a:pt x="537" y="2411"/>
                    <a:pt x="490" y="2408"/>
                  </a:cubicBezTo>
                  <a:cubicBezTo>
                    <a:pt x="415" y="2403"/>
                    <a:pt x="340" y="2403"/>
                    <a:pt x="265" y="2400"/>
                  </a:cubicBezTo>
                  <a:cubicBezTo>
                    <a:pt x="243" y="2378"/>
                    <a:pt x="231" y="2357"/>
                    <a:pt x="205" y="2340"/>
                  </a:cubicBezTo>
                  <a:cubicBezTo>
                    <a:pt x="187" y="2313"/>
                    <a:pt x="175" y="2312"/>
                    <a:pt x="145" y="2303"/>
                  </a:cubicBezTo>
                  <a:cubicBezTo>
                    <a:pt x="132" y="2260"/>
                    <a:pt x="148" y="2233"/>
                    <a:pt x="108" y="2205"/>
                  </a:cubicBezTo>
                  <a:cubicBezTo>
                    <a:pt x="83" y="2168"/>
                    <a:pt x="100" y="2187"/>
                    <a:pt x="48" y="2153"/>
                  </a:cubicBezTo>
                  <a:cubicBezTo>
                    <a:pt x="40" y="2148"/>
                    <a:pt x="25" y="2138"/>
                    <a:pt x="25" y="2138"/>
                  </a:cubicBezTo>
                  <a:cubicBezTo>
                    <a:pt x="13" y="2097"/>
                    <a:pt x="0" y="2048"/>
                    <a:pt x="48" y="2033"/>
                  </a:cubicBezTo>
                  <a:cubicBezTo>
                    <a:pt x="84" y="2008"/>
                    <a:pt x="91" y="1961"/>
                    <a:pt x="130" y="1935"/>
                  </a:cubicBezTo>
                  <a:cubicBezTo>
                    <a:pt x="164" y="1884"/>
                    <a:pt x="154" y="1907"/>
                    <a:pt x="168" y="1868"/>
                  </a:cubicBezTo>
                  <a:cubicBezTo>
                    <a:pt x="149" y="1812"/>
                    <a:pt x="142" y="1761"/>
                    <a:pt x="198" y="1725"/>
                  </a:cubicBezTo>
                  <a:cubicBezTo>
                    <a:pt x="254" y="1740"/>
                    <a:pt x="306" y="1741"/>
                    <a:pt x="363" y="1733"/>
                  </a:cubicBezTo>
                  <a:cubicBezTo>
                    <a:pt x="381" y="1673"/>
                    <a:pt x="353" y="1742"/>
                    <a:pt x="393" y="1703"/>
                  </a:cubicBezTo>
                  <a:cubicBezTo>
                    <a:pt x="406" y="1690"/>
                    <a:pt x="408" y="1668"/>
                    <a:pt x="423" y="1658"/>
                  </a:cubicBezTo>
                  <a:cubicBezTo>
                    <a:pt x="438" y="1648"/>
                    <a:pt x="468" y="1628"/>
                    <a:pt x="468" y="1628"/>
                  </a:cubicBezTo>
                  <a:cubicBezTo>
                    <a:pt x="470" y="1560"/>
                    <a:pt x="475" y="1493"/>
                    <a:pt x="475" y="1425"/>
                  </a:cubicBezTo>
                  <a:cubicBezTo>
                    <a:pt x="475" y="1292"/>
                    <a:pt x="511" y="1260"/>
                    <a:pt x="415" y="1238"/>
                  </a:cubicBezTo>
                  <a:cubicBezTo>
                    <a:pt x="400" y="1189"/>
                    <a:pt x="402" y="1204"/>
                    <a:pt x="415" y="1118"/>
                  </a:cubicBezTo>
                  <a:cubicBezTo>
                    <a:pt x="417" y="1102"/>
                    <a:pt x="430" y="1073"/>
                    <a:pt x="430" y="1073"/>
                  </a:cubicBezTo>
                  <a:cubicBezTo>
                    <a:pt x="433" y="1015"/>
                    <a:pt x="428" y="957"/>
                    <a:pt x="438" y="900"/>
                  </a:cubicBezTo>
                  <a:cubicBezTo>
                    <a:pt x="446" y="856"/>
                    <a:pt x="493" y="799"/>
                    <a:pt x="513" y="758"/>
                  </a:cubicBezTo>
                  <a:cubicBezTo>
                    <a:pt x="510" y="750"/>
                    <a:pt x="512" y="740"/>
                    <a:pt x="505" y="735"/>
                  </a:cubicBezTo>
                  <a:cubicBezTo>
                    <a:pt x="492" y="726"/>
                    <a:pt x="460" y="720"/>
                    <a:pt x="460" y="720"/>
                  </a:cubicBezTo>
                  <a:cubicBezTo>
                    <a:pt x="424" y="733"/>
                    <a:pt x="416" y="724"/>
                    <a:pt x="393" y="698"/>
                  </a:cubicBezTo>
                  <a:cubicBezTo>
                    <a:pt x="379" y="682"/>
                    <a:pt x="348" y="653"/>
                    <a:pt x="348" y="653"/>
                  </a:cubicBezTo>
                  <a:cubicBezTo>
                    <a:pt x="334" y="612"/>
                    <a:pt x="343" y="609"/>
                    <a:pt x="385" y="600"/>
                  </a:cubicBezTo>
                  <a:cubicBezTo>
                    <a:pt x="413" y="582"/>
                    <a:pt x="410" y="566"/>
                    <a:pt x="438" y="548"/>
                  </a:cubicBezTo>
                  <a:cubicBezTo>
                    <a:pt x="446" y="535"/>
                    <a:pt x="475" y="486"/>
                    <a:pt x="475" y="473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g35efaede493_11_398"/>
            <p:cNvSpPr/>
            <p:nvPr/>
          </p:nvSpPr>
          <p:spPr>
            <a:xfrm>
              <a:off x="5573343" y="5523555"/>
              <a:ext cx="852488" cy="844550"/>
            </a:xfrm>
            <a:custGeom>
              <a:rect b="b" l="l" r="r" t="t"/>
              <a:pathLst>
                <a:path extrusionOk="0" h="1987" w="2036">
                  <a:moveTo>
                    <a:pt x="1072" y="675"/>
                  </a:moveTo>
                  <a:cubicBezTo>
                    <a:pt x="1125" y="657"/>
                    <a:pt x="1141" y="645"/>
                    <a:pt x="1200" y="637"/>
                  </a:cubicBezTo>
                  <a:cubicBezTo>
                    <a:pt x="1218" y="582"/>
                    <a:pt x="1264" y="614"/>
                    <a:pt x="1297" y="637"/>
                  </a:cubicBezTo>
                  <a:cubicBezTo>
                    <a:pt x="1338" y="625"/>
                    <a:pt x="1454" y="649"/>
                    <a:pt x="1492" y="652"/>
                  </a:cubicBezTo>
                  <a:cubicBezTo>
                    <a:pt x="1507" y="650"/>
                    <a:pt x="1524" y="652"/>
                    <a:pt x="1537" y="645"/>
                  </a:cubicBezTo>
                  <a:cubicBezTo>
                    <a:pt x="1557" y="634"/>
                    <a:pt x="1536" y="567"/>
                    <a:pt x="1530" y="547"/>
                  </a:cubicBezTo>
                  <a:cubicBezTo>
                    <a:pt x="1542" y="545"/>
                    <a:pt x="1564" y="552"/>
                    <a:pt x="1567" y="540"/>
                  </a:cubicBezTo>
                  <a:cubicBezTo>
                    <a:pt x="1588" y="457"/>
                    <a:pt x="1568" y="407"/>
                    <a:pt x="1500" y="382"/>
                  </a:cubicBezTo>
                  <a:cubicBezTo>
                    <a:pt x="1492" y="387"/>
                    <a:pt x="1483" y="391"/>
                    <a:pt x="1477" y="397"/>
                  </a:cubicBezTo>
                  <a:cubicBezTo>
                    <a:pt x="1471" y="403"/>
                    <a:pt x="1469" y="414"/>
                    <a:pt x="1462" y="420"/>
                  </a:cubicBezTo>
                  <a:cubicBezTo>
                    <a:pt x="1448" y="432"/>
                    <a:pt x="1417" y="450"/>
                    <a:pt x="1417" y="450"/>
                  </a:cubicBezTo>
                  <a:cubicBezTo>
                    <a:pt x="1387" y="405"/>
                    <a:pt x="1378" y="360"/>
                    <a:pt x="1440" y="345"/>
                  </a:cubicBezTo>
                  <a:cubicBezTo>
                    <a:pt x="1442" y="295"/>
                    <a:pt x="1433" y="243"/>
                    <a:pt x="1447" y="195"/>
                  </a:cubicBezTo>
                  <a:cubicBezTo>
                    <a:pt x="1451" y="183"/>
                    <a:pt x="1477" y="197"/>
                    <a:pt x="1485" y="187"/>
                  </a:cubicBezTo>
                  <a:cubicBezTo>
                    <a:pt x="1501" y="166"/>
                    <a:pt x="1463" y="147"/>
                    <a:pt x="1455" y="142"/>
                  </a:cubicBezTo>
                  <a:cubicBezTo>
                    <a:pt x="1442" y="93"/>
                    <a:pt x="1418" y="34"/>
                    <a:pt x="1470" y="0"/>
                  </a:cubicBezTo>
                  <a:cubicBezTo>
                    <a:pt x="1535" y="15"/>
                    <a:pt x="1552" y="17"/>
                    <a:pt x="1635" y="22"/>
                  </a:cubicBezTo>
                  <a:cubicBezTo>
                    <a:pt x="1719" y="52"/>
                    <a:pt x="1681" y="69"/>
                    <a:pt x="1687" y="195"/>
                  </a:cubicBezTo>
                  <a:cubicBezTo>
                    <a:pt x="1707" y="192"/>
                    <a:pt x="1730" y="198"/>
                    <a:pt x="1747" y="187"/>
                  </a:cubicBezTo>
                  <a:cubicBezTo>
                    <a:pt x="1758" y="180"/>
                    <a:pt x="1746" y="159"/>
                    <a:pt x="1755" y="150"/>
                  </a:cubicBezTo>
                  <a:cubicBezTo>
                    <a:pt x="1762" y="143"/>
                    <a:pt x="1822" y="132"/>
                    <a:pt x="1837" y="127"/>
                  </a:cubicBezTo>
                  <a:cubicBezTo>
                    <a:pt x="1840" y="135"/>
                    <a:pt x="1839" y="144"/>
                    <a:pt x="1845" y="150"/>
                  </a:cubicBezTo>
                  <a:cubicBezTo>
                    <a:pt x="1850" y="155"/>
                    <a:pt x="1863" y="151"/>
                    <a:pt x="1867" y="157"/>
                  </a:cubicBezTo>
                  <a:cubicBezTo>
                    <a:pt x="1879" y="173"/>
                    <a:pt x="1885" y="241"/>
                    <a:pt x="1897" y="255"/>
                  </a:cubicBezTo>
                  <a:cubicBezTo>
                    <a:pt x="1902" y="261"/>
                    <a:pt x="1912" y="260"/>
                    <a:pt x="1920" y="262"/>
                  </a:cubicBezTo>
                  <a:cubicBezTo>
                    <a:pt x="1944" y="310"/>
                    <a:pt x="1928" y="360"/>
                    <a:pt x="1957" y="405"/>
                  </a:cubicBezTo>
                  <a:cubicBezTo>
                    <a:pt x="1950" y="448"/>
                    <a:pt x="1953" y="466"/>
                    <a:pt x="1912" y="480"/>
                  </a:cubicBezTo>
                  <a:cubicBezTo>
                    <a:pt x="1894" y="516"/>
                    <a:pt x="1884" y="550"/>
                    <a:pt x="1845" y="562"/>
                  </a:cubicBezTo>
                  <a:cubicBezTo>
                    <a:pt x="1793" y="642"/>
                    <a:pt x="1914" y="662"/>
                    <a:pt x="1965" y="667"/>
                  </a:cubicBezTo>
                  <a:cubicBezTo>
                    <a:pt x="2009" y="697"/>
                    <a:pt x="1999" y="752"/>
                    <a:pt x="1957" y="780"/>
                  </a:cubicBezTo>
                  <a:cubicBezTo>
                    <a:pt x="1952" y="787"/>
                    <a:pt x="1948" y="796"/>
                    <a:pt x="1942" y="802"/>
                  </a:cubicBezTo>
                  <a:cubicBezTo>
                    <a:pt x="1936" y="808"/>
                    <a:pt x="1925" y="809"/>
                    <a:pt x="1920" y="817"/>
                  </a:cubicBezTo>
                  <a:cubicBezTo>
                    <a:pt x="1912" y="830"/>
                    <a:pt x="1905" y="862"/>
                    <a:pt x="1905" y="862"/>
                  </a:cubicBezTo>
                  <a:cubicBezTo>
                    <a:pt x="1902" y="942"/>
                    <a:pt x="1904" y="1022"/>
                    <a:pt x="1897" y="1102"/>
                  </a:cubicBezTo>
                  <a:cubicBezTo>
                    <a:pt x="1891" y="1174"/>
                    <a:pt x="1829" y="1041"/>
                    <a:pt x="1890" y="1192"/>
                  </a:cubicBezTo>
                  <a:cubicBezTo>
                    <a:pt x="1891" y="1194"/>
                    <a:pt x="1934" y="1207"/>
                    <a:pt x="1935" y="1207"/>
                  </a:cubicBezTo>
                  <a:cubicBezTo>
                    <a:pt x="1929" y="1547"/>
                    <a:pt x="2036" y="1674"/>
                    <a:pt x="1762" y="1695"/>
                  </a:cubicBezTo>
                  <a:cubicBezTo>
                    <a:pt x="1727" y="1698"/>
                    <a:pt x="1692" y="1700"/>
                    <a:pt x="1657" y="1702"/>
                  </a:cubicBezTo>
                  <a:cubicBezTo>
                    <a:pt x="1589" y="1748"/>
                    <a:pt x="1659" y="1692"/>
                    <a:pt x="1627" y="1867"/>
                  </a:cubicBezTo>
                  <a:cubicBezTo>
                    <a:pt x="1623" y="1889"/>
                    <a:pt x="1545" y="1896"/>
                    <a:pt x="1537" y="1897"/>
                  </a:cubicBezTo>
                  <a:cubicBezTo>
                    <a:pt x="1527" y="1929"/>
                    <a:pt x="1519" y="1959"/>
                    <a:pt x="1500" y="1987"/>
                  </a:cubicBezTo>
                  <a:cubicBezTo>
                    <a:pt x="1492" y="1985"/>
                    <a:pt x="1482" y="1986"/>
                    <a:pt x="1477" y="1980"/>
                  </a:cubicBezTo>
                  <a:cubicBezTo>
                    <a:pt x="1471" y="1972"/>
                    <a:pt x="1473" y="1960"/>
                    <a:pt x="1470" y="1950"/>
                  </a:cubicBezTo>
                  <a:cubicBezTo>
                    <a:pt x="1458" y="1909"/>
                    <a:pt x="1458" y="1889"/>
                    <a:pt x="1425" y="1867"/>
                  </a:cubicBezTo>
                  <a:cubicBezTo>
                    <a:pt x="1411" y="1828"/>
                    <a:pt x="1383" y="1772"/>
                    <a:pt x="1440" y="1755"/>
                  </a:cubicBezTo>
                  <a:cubicBezTo>
                    <a:pt x="1447" y="1757"/>
                    <a:pt x="1457" y="1767"/>
                    <a:pt x="1462" y="1762"/>
                  </a:cubicBezTo>
                  <a:cubicBezTo>
                    <a:pt x="1467" y="1757"/>
                    <a:pt x="1460" y="1745"/>
                    <a:pt x="1455" y="1740"/>
                  </a:cubicBezTo>
                  <a:cubicBezTo>
                    <a:pt x="1442" y="1727"/>
                    <a:pt x="1425" y="1720"/>
                    <a:pt x="1410" y="1710"/>
                  </a:cubicBezTo>
                  <a:cubicBezTo>
                    <a:pt x="1402" y="1705"/>
                    <a:pt x="1387" y="1695"/>
                    <a:pt x="1387" y="1695"/>
                  </a:cubicBezTo>
                  <a:cubicBezTo>
                    <a:pt x="1335" y="1712"/>
                    <a:pt x="1357" y="1715"/>
                    <a:pt x="1320" y="1702"/>
                  </a:cubicBezTo>
                  <a:cubicBezTo>
                    <a:pt x="1309" y="1673"/>
                    <a:pt x="1301" y="1659"/>
                    <a:pt x="1275" y="1642"/>
                  </a:cubicBezTo>
                  <a:cubicBezTo>
                    <a:pt x="1259" y="1598"/>
                    <a:pt x="1279" y="1640"/>
                    <a:pt x="1245" y="1605"/>
                  </a:cubicBezTo>
                  <a:cubicBezTo>
                    <a:pt x="1239" y="1598"/>
                    <a:pt x="1237" y="1588"/>
                    <a:pt x="1230" y="1582"/>
                  </a:cubicBezTo>
                  <a:cubicBezTo>
                    <a:pt x="1216" y="1570"/>
                    <a:pt x="1185" y="1552"/>
                    <a:pt x="1185" y="1552"/>
                  </a:cubicBezTo>
                  <a:cubicBezTo>
                    <a:pt x="1145" y="1578"/>
                    <a:pt x="1162" y="1604"/>
                    <a:pt x="1132" y="1635"/>
                  </a:cubicBezTo>
                  <a:cubicBezTo>
                    <a:pt x="1115" y="1653"/>
                    <a:pt x="1103" y="1652"/>
                    <a:pt x="1080" y="1657"/>
                  </a:cubicBezTo>
                  <a:cubicBezTo>
                    <a:pt x="1074" y="1661"/>
                    <a:pt x="1046" y="1682"/>
                    <a:pt x="1035" y="1680"/>
                  </a:cubicBezTo>
                  <a:cubicBezTo>
                    <a:pt x="1018" y="1677"/>
                    <a:pt x="1006" y="1663"/>
                    <a:pt x="990" y="1657"/>
                  </a:cubicBezTo>
                  <a:cubicBezTo>
                    <a:pt x="970" y="1602"/>
                    <a:pt x="969" y="1604"/>
                    <a:pt x="922" y="1635"/>
                  </a:cubicBezTo>
                  <a:cubicBezTo>
                    <a:pt x="850" y="1619"/>
                    <a:pt x="908" y="1644"/>
                    <a:pt x="877" y="1552"/>
                  </a:cubicBezTo>
                  <a:cubicBezTo>
                    <a:pt x="874" y="1542"/>
                    <a:pt x="841" y="1531"/>
                    <a:pt x="832" y="1530"/>
                  </a:cubicBezTo>
                  <a:cubicBezTo>
                    <a:pt x="800" y="1526"/>
                    <a:pt x="767" y="1525"/>
                    <a:pt x="735" y="1522"/>
                  </a:cubicBezTo>
                  <a:cubicBezTo>
                    <a:pt x="727" y="1517"/>
                    <a:pt x="720" y="1511"/>
                    <a:pt x="712" y="1507"/>
                  </a:cubicBezTo>
                  <a:cubicBezTo>
                    <a:pt x="705" y="1504"/>
                    <a:pt x="694" y="1506"/>
                    <a:pt x="690" y="1500"/>
                  </a:cubicBezTo>
                  <a:cubicBezTo>
                    <a:pt x="634" y="1422"/>
                    <a:pt x="710" y="1478"/>
                    <a:pt x="652" y="1440"/>
                  </a:cubicBezTo>
                  <a:cubicBezTo>
                    <a:pt x="644" y="1414"/>
                    <a:pt x="637" y="1395"/>
                    <a:pt x="622" y="1372"/>
                  </a:cubicBezTo>
                  <a:cubicBezTo>
                    <a:pt x="575" y="1380"/>
                    <a:pt x="525" y="1395"/>
                    <a:pt x="495" y="1350"/>
                  </a:cubicBezTo>
                  <a:cubicBezTo>
                    <a:pt x="466" y="1393"/>
                    <a:pt x="469" y="1382"/>
                    <a:pt x="457" y="1417"/>
                  </a:cubicBezTo>
                  <a:cubicBezTo>
                    <a:pt x="456" y="1420"/>
                    <a:pt x="445" y="1459"/>
                    <a:pt x="442" y="1462"/>
                  </a:cubicBezTo>
                  <a:cubicBezTo>
                    <a:pt x="430" y="1474"/>
                    <a:pt x="411" y="1476"/>
                    <a:pt x="397" y="1485"/>
                  </a:cubicBezTo>
                  <a:cubicBezTo>
                    <a:pt x="391" y="1505"/>
                    <a:pt x="397" y="1530"/>
                    <a:pt x="382" y="1545"/>
                  </a:cubicBezTo>
                  <a:cubicBezTo>
                    <a:pt x="371" y="1556"/>
                    <a:pt x="337" y="1560"/>
                    <a:pt x="337" y="1560"/>
                  </a:cubicBezTo>
                  <a:cubicBezTo>
                    <a:pt x="324" y="1627"/>
                    <a:pt x="335" y="1619"/>
                    <a:pt x="255" y="1627"/>
                  </a:cubicBezTo>
                  <a:cubicBezTo>
                    <a:pt x="184" y="1652"/>
                    <a:pt x="228" y="1651"/>
                    <a:pt x="112" y="1642"/>
                  </a:cubicBezTo>
                  <a:cubicBezTo>
                    <a:pt x="110" y="1635"/>
                    <a:pt x="110" y="1625"/>
                    <a:pt x="105" y="1620"/>
                  </a:cubicBezTo>
                  <a:cubicBezTo>
                    <a:pt x="92" y="1607"/>
                    <a:pt x="60" y="1590"/>
                    <a:pt x="60" y="1590"/>
                  </a:cubicBezTo>
                  <a:cubicBezTo>
                    <a:pt x="28" y="1495"/>
                    <a:pt x="44" y="1561"/>
                    <a:pt x="52" y="1387"/>
                  </a:cubicBezTo>
                  <a:cubicBezTo>
                    <a:pt x="60" y="1390"/>
                    <a:pt x="67" y="1396"/>
                    <a:pt x="75" y="1395"/>
                  </a:cubicBezTo>
                  <a:cubicBezTo>
                    <a:pt x="98" y="1393"/>
                    <a:pt x="121" y="1390"/>
                    <a:pt x="142" y="1380"/>
                  </a:cubicBezTo>
                  <a:cubicBezTo>
                    <a:pt x="160" y="1372"/>
                    <a:pt x="155" y="1348"/>
                    <a:pt x="165" y="1335"/>
                  </a:cubicBezTo>
                  <a:cubicBezTo>
                    <a:pt x="176" y="1322"/>
                    <a:pt x="195" y="1317"/>
                    <a:pt x="210" y="1312"/>
                  </a:cubicBezTo>
                  <a:cubicBezTo>
                    <a:pt x="216" y="1271"/>
                    <a:pt x="233" y="1244"/>
                    <a:pt x="187" y="1230"/>
                  </a:cubicBezTo>
                  <a:cubicBezTo>
                    <a:pt x="182" y="1231"/>
                    <a:pt x="136" y="1238"/>
                    <a:pt x="127" y="1245"/>
                  </a:cubicBezTo>
                  <a:cubicBezTo>
                    <a:pt x="77" y="1285"/>
                    <a:pt x="147" y="1254"/>
                    <a:pt x="90" y="1275"/>
                  </a:cubicBezTo>
                  <a:cubicBezTo>
                    <a:pt x="12" y="1248"/>
                    <a:pt x="107" y="1171"/>
                    <a:pt x="37" y="1125"/>
                  </a:cubicBezTo>
                  <a:cubicBezTo>
                    <a:pt x="0" y="1068"/>
                    <a:pt x="24" y="954"/>
                    <a:pt x="82" y="915"/>
                  </a:cubicBezTo>
                  <a:cubicBezTo>
                    <a:pt x="112" y="917"/>
                    <a:pt x="142" y="916"/>
                    <a:pt x="172" y="922"/>
                  </a:cubicBezTo>
                  <a:cubicBezTo>
                    <a:pt x="196" y="927"/>
                    <a:pt x="203" y="953"/>
                    <a:pt x="217" y="967"/>
                  </a:cubicBezTo>
                  <a:cubicBezTo>
                    <a:pt x="230" y="980"/>
                    <a:pt x="245" y="984"/>
                    <a:pt x="262" y="990"/>
                  </a:cubicBezTo>
                  <a:cubicBezTo>
                    <a:pt x="274" y="988"/>
                    <a:pt x="313" y="984"/>
                    <a:pt x="322" y="967"/>
                  </a:cubicBezTo>
                  <a:cubicBezTo>
                    <a:pt x="329" y="953"/>
                    <a:pt x="325" y="936"/>
                    <a:pt x="330" y="922"/>
                  </a:cubicBezTo>
                  <a:cubicBezTo>
                    <a:pt x="342" y="888"/>
                    <a:pt x="375" y="883"/>
                    <a:pt x="405" y="877"/>
                  </a:cubicBezTo>
                  <a:cubicBezTo>
                    <a:pt x="423" y="864"/>
                    <a:pt x="464" y="839"/>
                    <a:pt x="480" y="817"/>
                  </a:cubicBezTo>
                  <a:cubicBezTo>
                    <a:pt x="509" y="777"/>
                    <a:pt x="477" y="793"/>
                    <a:pt x="517" y="780"/>
                  </a:cubicBezTo>
                  <a:cubicBezTo>
                    <a:pt x="581" y="822"/>
                    <a:pt x="659" y="790"/>
                    <a:pt x="727" y="772"/>
                  </a:cubicBezTo>
                  <a:cubicBezTo>
                    <a:pt x="751" y="707"/>
                    <a:pt x="895" y="745"/>
                    <a:pt x="952" y="750"/>
                  </a:cubicBezTo>
                  <a:cubicBezTo>
                    <a:pt x="980" y="747"/>
                    <a:pt x="1009" y="753"/>
                    <a:pt x="1035" y="742"/>
                  </a:cubicBezTo>
                  <a:cubicBezTo>
                    <a:pt x="1044" y="738"/>
                    <a:pt x="1036" y="721"/>
                    <a:pt x="1042" y="712"/>
                  </a:cubicBezTo>
                  <a:cubicBezTo>
                    <a:pt x="1087" y="645"/>
                    <a:pt x="1049" y="746"/>
                    <a:pt x="1072" y="675"/>
                  </a:cubicBez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0" name="Google Shape;540;g35efaede493_11_398"/>
            <p:cNvGrpSpPr/>
            <p:nvPr/>
          </p:nvGrpSpPr>
          <p:grpSpPr>
            <a:xfrm>
              <a:off x="5249493" y="2603713"/>
              <a:ext cx="3459165" cy="3542179"/>
              <a:chOff x="5249493" y="2603713"/>
              <a:chExt cx="3459165" cy="3542179"/>
            </a:xfrm>
          </p:grpSpPr>
          <p:sp>
            <p:nvSpPr>
              <p:cNvPr id="541" name="Google Shape;541;g35efaede493_11_398"/>
              <p:cNvSpPr/>
              <p:nvPr/>
            </p:nvSpPr>
            <p:spPr>
              <a:xfrm>
                <a:off x="5803530" y="2618430"/>
                <a:ext cx="990601" cy="881061"/>
              </a:xfrm>
              <a:custGeom>
                <a:rect b="b" l="l" r="r" t="t"/>
                <a:pathLst>
                  <a:path extrusionOk="0" h="2068" w="2367">
                    <a:moveTo>
                      <a:pt x="233" y="1648"/>
                    </a:moveTo>
                    <a:cubicBezTo>
                      <a:pt x="213" y="1572"/>
                      <a:pt x="242" y="1667"/>
                      <a:pt x="203" y="1588"/>
                    </a:cubicBezTo>
                    <a:cubicBezTo>
                      <a:pt x="196" y="1574"/>
                      <a:pt x="188" y="1543"/>
                      <a:pt x="188" y="1543"/>
                    </a:cubicBezTo>
                    <a:cubicBezTo>
                      <a:pt x="185" y="1518"/>
                      <a:pt x="188" y="1447"/>
                      <a:pt x="158" y="1423"/>
                    </a:cubicBezTo>
                    <a:cubicBezTo>
                      <a:pt x="145" y="1413"/>
                      <a:pt x="127" y="1409"/>
                      <a:pt x="113" y="1400"/>
                    </a:cubicBezTo>
                    <a:cubicBezTo>
                      <a:pt x="108" y="1393"/>
                      <a:pt x="104" y="1384"/>
                      <a:pt x="98" y="1378"/>
                    </a:cubicBezTo>
                    <a:cubicBezTo>
                      <a:pt x="91" y="1372"/>
                      <a:pt x="76" y="1372"/>
                      <a:pt x="75" y="1363"/>
                    </a:cubicBezTo>
                    <a:cubicBezTo>
                      <a:pt x="73" y="1347"/>
                      <a:pt x="85" y="1333"/>
                      <a:pt x="90" y="1318"/>
                    </a:cubicBezTo>
                    <a:cubicBezTo>
                      <a:pt x="93" y="1308"/>
                      <a:pt x="91" y="1295"/>
                      <a:pt x="98" y="1288"/>
                    </a:cubicBezTo>
                    <a:cubicBezTo>
                      <a:pt x="105" y="1281"/>
                      <a:pt x="118" y="1283"/>
                      <a:pt x="128" y="1280"/>
                    </a:cubicBezTo>
                    <a:cubicBezTo>
                      <a:pt x="133" y="1237"/>
                      <a:pt x="167" y="1150"/>
                      <a:pt x="113" y="1130"/>
                    </a:cubicBezTo>
                    <a:cubicBezTo>
                      <a:pt x="97" y="1086"/>
                      <a:pt x="63" y="1079"/>
                      <a:pt x="23" y="1070"/>
                    </a:cubicBezTo>
                    <a:cubicBezTo>
                      <a:pt x="8" y="1028"/>
                      <a:pt x="15" y="985"/>
                      <a:pt x="0" y="943"/>
                    </a:cubicBezTo>
                    <a:cubicBezTo>
                      <a:pt x="14" y="902"/>
                      <a:pt x="38" y="835"/>
                      <a:pt x="90" y="830"/>
                    </a:cubicBezTo>
                    <a:cubicBezTo>
                      <a:pt x="135" y="826"/>
                      <a:pt x="180" y="825"/>
                      <a:pt x="225" y="823"/>
                    </a:cubicBezTo>
                    <a:cubicBezTo>
                      <a:pt x="228" y="813"/>
                      <a:pt x="227" y="801"/>
                      <a:pt x="233" y="793"/>
                    </a:cubicBezTo>
                    <a:cubicBezTo>
                      <a:pt x="235" y="791"/>
                      <a:pt x="276" y="779"/>
                      <a:pt x="278" y="778"/>
                    </a:cubicBezTo>
                    <a:cubicBezTo>
                      <a:pt x="316" y="765"/>
                      <a:pt x="341" y="761"/>
                      <a:pt x="383" y="755"/>
                    </a:cubicBezTo>
                    <a:cubicBezTo>
                      <a:pt x="388" y="748"/>
                      <a:pt x="395" y="741"/>
                      <a:pt x="398" y="733"/>
                    </a:cubicBezTo>
                    <a:cubicBezTo>
                      <a:pt x="402" y="721"/>
                      <a:pt x="397" y="705"/>
                      <a:pt x="405" y="695"/>
                    </a:cubicBezTo>
                    <a:cubicBezTo>
                      <a:pt x="417" y="681"/>
                      <a:pt x="441" y="686"/>
                      <a:pt x="458" y="680"/>
                    </a:cubicBezTo>
                    <a:cubicBezTo>
                      <a:pt x="476" y="622"/>
                      <a:pt x="559" y="625"/>
                      <a:pt x="608" y="620"/>
                    </a:cubicBezTo>
                    <a:cubicBezTo>
                      <a:pt x="625" y="568"/>
                      <a:pt x="631" y="623"/>
                      <a:pt x="638" y="643"/>
                    </a:cubicBezTo>
                    <a:cubicBezTo>
                      <a:pt x="640" y="668"/>
                      <a:pt x="641" y="693"/>
                      <a:pt x="645" y="718"/>
                    </a:cubicBezTo>
                    <a:cubicBezTo>
                      <a:pt x="646" y="726"/>
                      <a:pt x="646" y="737"/>
                      <a:pt x="653" y="740"/>
                    </a:cubicBezTo>
                    <a:cubicBezTo>
                      <a:pt x="663" y="744"/>
                      <a:pt x="673" y="735"/>
                      <a:pt x="683" y="733"/>
                    </a:cubicBezTo>
                    <a:cubicBezTo>
                      <a:pt x="672" y="717"/>
                      <a:pt x="648" y="707"/>
                      <a:pt x="645" y="688"/>
                    </a:cubicBezTo>
                    <a:cubicBezTo>
                      <a:pt x="626" y="572"/>
                      <a:pt x="707" y="596"/>
                      <a:pt x="795" y="590"/>
                    </a:cubicBezTo>
                    <a:cubicBezTo>
                      <a:pt x="820" y="553"/>
                      <a:pt x="863" y="555"/>
                      <a:pt x="900" y="530"/>
                    </a:cubicBezTo>
                    <a:cubicBezTo>
                      <a:pt x="924" y="463"/>
                      <a:pt x="1055" y="473"/>
                      <a:pt x="1103" y="470"/>
                    </a:cubicBezTo>
                    <a:cubicBezTo>
                      <a:pt x="1174" y="448"/>
                      <a:pt x="1118" y="445"/>
                      <a:pt x="1223" y="455"/>
                    </a:cubicBezTo>
                    <a:cubicBezTo>
                      <a:pt x="1270" y="472"/>
                      <a:pt x="1300" y="443"/>
                      <a:pt x="1343" y="433"/>
                    </a:cubicBezTo>
                    <a:cubicBezTo>
                      <a:pt x="1357" y="387"/>
                      <a:pt x="1343" y="391"/>
                      <a:pt x="1395" y="380"/>
                    </a:cubicBezTo>
                    <a:cubicBezTo>
                      <a:pt x="1400" y="373"/>
                      <a:pt x="1404" y="364"/>
                      <a:pt x="1410" y="358"/>
                    </a:cubicBezTo>
                    <a:cubicBezTo>
                      <a:pt x="1417" y="352"/>
                      <a:pt x="1427" y="350"/>
                      <a:pt x="1433" y="343"/>
                    </a:cubicBezTo>
                    <a:cubicBezTo>
                      <a:pt x="1448" y="324"/>
                      <a:pt x="1446" y="286"/>
                      <a:pt x="1463" y="260"/>
                    </a:cubicBezTo>
                    <a:cubicBezTo>
                      <a:pt x="1473" y="230"/>
                      <a:pt x="1477" y="217"/>
                      <a:pt x="1508" y="208"/>
                    </a:cubicBezTo>
                    <a:cubicBezTo>
                      <a:pt x="1557" y="175"/>
                      <a:pt x="1552" y="216"/>
                      <a:pt x="1598" y="230"/>
                    </a:cubicBezTo>
                    <a:cubicBezTo>
                      <a:pt x="1616" y="291"/>
                      <a:pt x="1585" y="294"/>
                      <a:pt x="1658" y="283"/>
                    </a:cubicBezTo>
                    <a:cubicBezTo>
                      <a:pt x="1674" y="231"/>
                      <a:pt x="1685" y="238"/>
                      <a:pt x="1733" y="223"/>
                    </a:cubicBezTo>
                    <a:cubicBezTo>
                      <a:pt x="1748" y="201"/>
                      <a:pt x="1747" y="162"/>
                      <a:pt x="1778" y="155"/>
                    </a:cubicBezTo>
                    <a:cubicBezTo>
                      <a:pt x="1802" y="150"/>
                      <a:pt x="1828" y="150"/>
                      <a:pt x="1853" y="148"/>
                    </a:cubicBezTo>
                    <a:cubicBezTo>
                      <a:pt x="1858" y="140"/>
                      <a:pt x="1870" y="134"/>
                      <a:pt x="1868" y="125"/>
                    </a:cubicBezTo>
                    <a:cubicBezTo>
                      <a:pt x="1861" y="94"/>
                      <a:pt x="1794" y="127"/>
                      <a:pt x="1778" y="133"/>
                    </a:cubicBezTo>
                    <a:cubicBezTo>
                      <a:pt x="1768" y="130"/>
                      <a:pt x="1756" y="131"/>
                      <a:pt x="1748" y="125"/>
                    </a:cubicBezTo>
                    <a:cubicBezTo>
                      <a:pt x="1706" y="92"/>
                      <a:pt x="1781" y="62"/>
                      <a:pt x="1800" y="58"/>
                    </a:cubicBezTo>
                    <a:cubicBezTo>
                      <a:pt x="1805" y="50"/>
                      <a:pt x="1813" y="44"/>
                      <a:pt x="1815" y="35"/>
                    </a:cubicBezTo>
                    <a:cubicBezTo>
                      <a:pt x="1821" y="0"/>
                      <a:pt x="1785" y="21"/>
                      <a:pt x="1830" y="5"/>
                    </a:cubicBezTo>
                    <a:cubicBezTo>
                      <a:pt x="1887" y="25"/>
                      <a:pt x="1865" y="27"/>
                      <a:pt x="1943" y="35"/>
                    </a:cubicBezTo>
                    <a:cubicBezTo>
                      <a:pt x="1948" y="43"/>
                      <a:pt x="1955" y="49"/>
                      <a:pt x="1958" y="58"/>
                    </a:cubicBezTo>
                    <a:cubicBezTo>
                      <a:pt x="1962" y="70"/>
                      <a:pt x="1955" y="88"/>
                      <a:pt x="1965" y="95"/>
                    </a:cubicBezTo>
                    <a:cubicBezTo>
                      <a:pt x="1982" y="106"/>
                      <a:pt x="2005" y="100"/>
                      <a:pt x="2025" y="103"/>
                    </a:cubicBezTo>
                    <a:cubicBezTo>
                      <a:pt x="2030" y="120"/>
                      <a:pt x="2055" y="190"/>
                      <a:pt x="2070" y="200"/>
                    </a:cubicBezTo>
                    <a:cubicBezTo>
                      <a:pt x="2094" y="216"/>
                      <a:pt x="2162" y="220"/>
                      <a:pt x="2183" y="223"/>
                    </a:cubicBezTo>
                    <a:cubicBezTo>
                      <a:pt x="2188" y="230"/>
                      <a:pt x="2191" y="240"/>
                      <a:pt x="2198" y="245"/>
                    </a:cubicBezTo>
                    <a:cubicBezTo>
                      <a:pt x="2207" y="251"/>
                      <a:pt x="2221" y="246"/>
                      <a:pt x="2228" y="253"/>
                    </a:cubicBezTo>
                    <a:cubicBezTo>
                      <a:pt x="2241" y="266"/>
                      <a:pt x="2237" y="288"/>
                      <a:pt x="2243" y="305"/>
                    </a:cubicBezTo>
                    <a:cubicBezTo>
                      <a:pt x="2245" y="335"/>
                      <a:pt x="2244" y="365"/>
                      <a:pt x="2250" y="395"/>
                    </a:cubicBezTo>
                    <a:cubicBezTo>
                      <a:pt x="2258" y="434"/>
                      <a:pt x="2310" y="466"/>
                      <a:pt x="2228" y="485"/>
                    </a:cubicBezTo>
                    <a:cubicBezTo>
                      <a:pt x="2196" y="534"/>
                      <a:pt x="2202" y="584"/>
                      <a:pt x="2198" y="643"/>
                    </a:cubicBezTo>
                    <a:cubicBezTo>
                      <a:pt x="2202" y="660"/>
                      <a:pt x="2218" y="724"/>
                      <a:pt x="2220" y="725"/>
                    </a:cubicBezTo>
                    <a:cubicBezTo>
                      <a:pt x="2240" y="735"/>
                      <a:pt x="2265" y="730"/>
                      <a:pt x="2288" y="733"/>
                    </a:cubicBezTo>
                    <a:cubicBezTo>
                      <a:pt x="2348" y="752"/>
                      <a:pt x="2324" y="816"/>
                      <a:pt x="2340" y="868"/>
                    </a:cubicBezTo>
                    <a:cubicBezTo>
                      <a:pt x="2338" y="880"/>
                      <a:pt x="2345" y="901"/>
                      <a:pt x="2333" y="905"/>
                    </a:cubicBezTo>
                    <a:cubicBezTo>
                      <a:pt x="2271" y="928"/>
                      <a:pt x="2166" y="901"/>
                      <a:pt x="2250" y="920"/>
                    </a:cubicBezTo>
                    <a:cubicBezTo>
                      <a:pt x="2263" y="956"/>
                      <a:pt x="2265" y="998"/>
                      <a:pt x="2280" y="1033"/>
                    </a:cubicBezTo>
                    <a:cubicBezTo>
                      <a:pt x="2283" y="1041"/>
                      <a:pt x="2291" y="1047"/>
                      <a:pt x="2295" y="1055"/>
                    </a:cubicBezTo>
                    <a:cubicBezTo>
                      <a:pt x="2301" y="1069"/>
                      <a:pt x="2305" y="1085"/>
                      <a:pt x="2310" y="1100"/>
                    </a:cubicBezTo>
                    <a:cubicBezTo>
                      <a:pt x="2315" y="1116"/>
                      <a:pt x="2325" y="1130"/>
                      <a:pt x="2333" y="1145"/>
                    </a:cubicBezTo>
                    <a:cubicBezTo>
                      <a:pt x="2342" y="1161"/>
                      <a:pt x="2363" y="1190"/>
                      <a:pt x="2363" y="1190"/>
                    </a:cubicBezTo>
                    <a:cubicBezTo>
                      <a:pt x="2360" y="1203"/>
                      <a:pt x="2367" y="1224"/>
                      <a:pt x="2355" y="1228"/>
                    </a:cubicBezTo>
                    <a:cubicBezTo>
                      <a:pt x="2331" y="1237"/>
                      <a:pt x="2305" y="1220"/>
                      <a:pt x="2280" y="1220"/>
                    </a:cubicBezTo>
                    <a:cubicBezTo>
                      <a:pt x="2258" y="1220"/>
                      <a:pt x="2235" y="1225"/>
                      <a:pt x="2213" y="1228"/>
                    </a:cubicBezTo>
                    <a:cubicBezTo>
                      <a:pt x="2195" y="1254"/>
                      <a:pt x="2178" y="1254"/>
                      <a:pt x="2160" y="1280"/>
                    </a:cubicBezTo>
                    <a:cubicBezTo>
                      <a:pt x="2158" y="1293"/>
                      <a:pt x="2160" y="1307"/>
                      <a:pt x="2153" y="1318"/>
                    </a:cubicBezTo>
                    <a:cubicBezTo>
                      <a:pt x="2149" y="1325"/>
                      <a:pt x="2136" y="1320"/>
                      <a:pt x="2130" y="1325"/>
                    </a:cubicBezTo>
                    <a:cubicBezTo>
                      <a:pt x="2123" y="1331"/>
                      <a:pt x="2120" y="1340"/>
                      <a:pt x="2115" y="1348"/>
                    </a:cubicBezTo>
                    <a:cubicBezTo>
                      <a:pt x="2095" y="1409"/>
                      <a:pt x="2108" y="1381"/>
                      <a:pt x="2070" y="1438"/>
                    </a:cubicBezTo>
                    <a:cubicBezTo>
                      <a:pt x="2065" y="1445"/>
                      <a:pt x="2055" y="1460"/>
                      <a:pt x="2055" y="1460"/>
                    </a:cubicBezTo>
                    <a:cubicBezTo>
                      <a:pt x="2043" y="1498"/>
                      <a:pt x="2038" y="1507"/>
                      <a:pt x="2003" y="1483"/>
                    </a:cubicBezTo>
                    <a:cubicBezTo>
                      <a:pt x="2000" y="1475"/>
                      <a:pt x="2001" y="1465"/>
                      <a:pt x="1995" y="1460"/>
                    </a:cubicBezTo>
                    <a:cubicBezTo>
                      <a:pt x="1991" y="1457"/>
                      <a:pt x="1929" y="1441"/>
                      <a:pt x="1920" y="1438"/>
                    </a:cubicBezTo>
                    <a:cubicBezTo>
                      <a:pt x="1850" y="1391"/>
                      <a:pt x="1893" y="1410"/>
                      <a:pt x="1785" y="1400"/>
                    </a:cubicBezTo>
                    <a:cubicBezTo>
                      <a:pt x="1691" y="1369"/>
                      <a:pt x="1775" y="1380"/>
                      <a:pt x="1733" y="1430"/>
                    </a:cubicBezTo>
                    <a:cubicBezTo>
                      <a:pt x="1725" y="1440"/>
                      <a:pt x="1708" y="1435"/>
                      <a:pt x="1695" y="1438"/>
                    </a:cubicBezTo>
                    <a:cubicBezTo>
                      <a:pt x="1682" y="1478"/>
                      <a:pt x="1671" y="1450"/>
                      <a:pt x="1658" y="1490"/>
                    </a:cubicBezTo>
                    <a:cubicBezTo>
                      <a:pt x="1645" y="1634"/>
                      <a:pt x="1677" y="1555"/>
                      <a:pt x="1590" y="1573"/>
                    </a:cubicBezTo>
                    <a:cubicBezTo>
                      <a:pt x="1572" y="1599"/>
                      <a:pt x="1561" y="1616"/>
                      <a:pt x="1530" y="1625"/>
                    </a:cubicBezTo>
                    <a:cubicBezTo>
                      <a:pt x="1523" y="1620"/>
                      <a:pt x="1514" y="1616"/>
                      <a:pt x="1508" y="1610"/>
                    </a:cubicBezTo>
                    <a:cubicBezTo>
                      <a:pt x="1502" y="1604"/>
                      <a:pt x="1500" y="1593"/>
                      <a:pt x="1493" y="1588"/>
                    </a:cubicBezTo>
                    <a:cubicBezTo>
                      <a:pt x="1465" y="1566"/>
                      <a:pt x="1423" y="1576"/>
                      <a:pt x="1388" y="1573"/>
                    </a:cubicBezTo>
                    <a:cubicBezTo>
                      <a:pt x="1339" y="1541"/>
                      <a:pt x="1324" y="1554"/>
                      <a:pt x="1268" y="1565"/>
                    </a:cubicBezTo>
                    <a:cubicBezTo>
                      <a:pt x="1239" y="1584"/>
                      <a:pt x="1210" y="1585"/>
                      <a:pt x="1178" y="1595"/>
                    </a:cubicBezTo>
                    <a:cubicBezTo>
                      <a:pt x="1141" y="1652"/>
                      <a:pt x="1195" y="1581"/>
                      <a:pt x="1118" y="1625"/>
                    </a:cubicBezTo>
                    <a:cubicBezTo>
                      <a:pt x="1111" y="1629"/>
                      <a:pt x="1117" y="1643"/>
                      <a:pt x="1110" y="1648"/>
                    </a:cubicBezTo>
                    <a:cubicBezTo>
                      <a:pt x="1097" y="1657"/>
                      <a:pt x="1065" y="1663"/>
                      <a:pt x="1065" y="1663"/>
                    </a:cubicBezTo>
                    <a:cubicBezTo>
                      <a:pt x="1073" y="1715"/>
                      <a:pt x="1081" y="1717"/>
                      <a:pt x="1095" y="1760"/>
                    </a:cubicBezTo>
                    <a:cubicBezTo>
                      <a:pt x="1087" y="1889"/>
                      <a:pt x="1117" y="1861"/>
                      <a:pt x="1043" y="1888"/>
                    </a:cubicBezTo>
                    <a:cubicBezTo>
                      <a:pt x="1035" y="1956"/>
                      <a:pt x="1043" y="1955"/>
                      <a:pt x="990" y="1978"/>
                    </a:cubicBezTo>
                    <a:cubicBezTo>
                      <a:pt x="979" y="1983"/>
                      <a:pt x="940" y="1994"/>
                      <a:pt x="923" y="2000"/>
                    </a:cubicBezTo>
                    <a:cubicBezTo>
                      <a:pt x="915" y="2003"/>
                      <a:pt x="900" y="2008"/>
                      <a:pt x="900" y="2008"/>
                    </a:cubicBezTo>
                    <a:cubicBezTo>
                      <a:pt x="917" y="2055"/>
                      <a:pt x="893" y="2008"/>
                      <a:pt x="953" y="2038"/>
                    </a:cubicBezTo>
                    <a:cubicBezTo>
                      <a:pt x="961" y="2042"/>
                      <a:pt x="977" y="2058"/>
                      <a:pt x="968" y="2060"/>
                    </a:cubicBezTo>
                    <a:cubicBezTo>
                      <a:pt x="938" y="2066"/>
                      <a:pt x="908" y="2055"/>
                      <a:pt x="878" y="2053"/>
                    </a:cubicBezTo>
                    <a:cubicBezTo>
                      <a:pt x="829" y="2057"/>
                      <a:pt x="753" y="2068"/>
                      <a:pt x="705" y="2053"/>
                    </a:cubicBezTo>
                    <a:cubicBezTo>
                      <a:pt x="702" y="2052"/>
                      <a:pt x="689" y="1974"/>
                      <a:pt x="683" y="1955"/>
                    </a:cubicBezTo>
                    <a:cubicBezTo>
                      <a:pt x="688" y="1948"/>
                      <a:pt x="690" y="1937"/>
                      <a:pt x="698" y="1933"/>
                    </a:cubicBezTo>
                    <a:cubicBezTo>
                      <a:pt x="712" y="1926"/>
                      <a:pt x="736" y="1939"/>
                      <a:pt x="743" y="1925"/>
                    </a:cubicBezTo>
                    <a:cubicBezTo>
                      <a:pt x="777" y="1855"/>
                      <a:pt x="703" y="1844"/>
                      <a:pt x="668" y="1820"/>
                    </a:cubicBezTo>
                    <a:cubicBezTo>
                      <a:pt x="658" y="1823"/>
                      <a:pt x="648" y="1832"/>
                      <a:pt x="638" y="1828"/>
                    </a:cubicBezTo>
                    <a:cubicBezTo>
                      <a:pt x="622" y="1822"/>
                      <a:pt x="630" y="1791"/>
                      <a:pt x="615" y="1783"/>
                    </a:cubicBezTo>
                    <a:cubicBezTo>
                      <a:pt x="601" y="1776"/>
                      <a:pt x="585" y="1778"/>
                      <a:pt x="570" y="1775"/>
                    </a:cubicBezTo>
                    <a:cubicBezTo>
                      <a:pt x="557" y="1734"/>
                      <a:pt x="560" y="1769"/>
                      <a:pt x="585" y="1738"/>
                    </a:cubicBezTo>
                    <a:cubicBezTo>
                      <a:pt x="613" y="1702"/>
                      <a:pt x="568" y="1723"/>
                      <a:pt x="615" y="1708"/>
                    </a:cubicBezTo>
                    <a:cubicBezTo>
                      <a:pt x="635" y="1649"/>
                      <a:pt x="617" y="1647"/>
                      <a:pt x="570" y="1633"/>
                    </a:cubicBezTo>
                    <a:cubicBezTo>
                      <a:pt x="555" y="1610"/>
                      <a:pt x="548" y="1588"/>
                      <a:pt x="533" y="1565"/>
                    </a:cubicBezTo>
                    <a:cubicBezTo>
                      <a:pt x="548" y="1560"/>
                      <a:pt x="563" y="1555"/>
                      <a:pt x="578" y="1550"/>
                    </a:cubicBezTo>
                    <a:cubicBezTo>
                      <a:pt x="585" y="1548"/>
                      <a:pt x="576" y="1534"/>
                      <a:pt x="570" y="1528"/>
                    </a:cubicBezTo>
                    <a:cubicBezTo>
                      <a:pt x="567" y="1525"/>
                      <a:pt x="528" y="1514"/>
                      <a:pt x="525" y="1513"/>
                    </a:cubicBezTo>
                    <a:cubicBezTo>
                      <a:pt x="518" y="1508"/>
                      <a:pt x="512" y="1496"/>
                      <a:pt x="503" y="1498"/>
                    </a:cubicBezTo>
                    <a:cubicBezTo>
                      <a:pt x="485" y="1502"/>
                      <a:pt x="458" y="1528"/>
                      <a:pt x="458" y="1528"/>
                    </a:cubicBezTo>
                    <a:cubicBezTo>
                      <a:pt x="447" y="1557"/>
                      <a:pt x="439" y="1571"/>
                      <a:pt x="413" y="1588"/>
                    </a:cubicBezTo>
                    <a:cubicBezTo>
                      <a:pt x="398" y="1578"/>
                      <a:pt x="383" y="1548"/>
                      <a:pt x="368" y="1558"/>
                    </a:cubicBezTo>
                    <a:cubicBezTo>
                      <a:pt x="360" y="1563"/>
                      <a:pt x="353" y="1569"/>
                      <a:pt x="345" y="1573"/>
                    </a:cubicBezTo>
                    <a:cubicBezTo>
                      <a:pt x="331" y="1579"/>
                      <a:pt x="300" y="1588"/>
                      <a:pt x="300" y="1588"/>
                    </a:cubicBezTo>
                    <a:cubicBezTo>
                      <a:pt x="292" y="1666"/>
                      <a:pt x="306" y="1673"/>
                      <a:pt x="248" y="1633"/>
                    </a:cubicBezTo>
                    <a:cubicBezTo>
                      <a:pt x="221" y="1641"/>
                      <a:pt x="219" y="1634"/>
                      <a:pt x="233" y="1648"/>
                    </a:cubicBezTo>
                    <a:close/>
                  </a:path>
                </a:pathLst>
              </a:custGeom>
              <a:solidFill>
                <a:schemeClr val="dk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Google Shape;542;g35efaede493_11_398"/>
              <p:cNvSpPr/>
              <p:nvPr/>
            </p:nvSpPr>
            <p:spPr>
              <a:xfrm>
                <a:off x="6714755" y="2740667"/>
                <a:ext cx="588962" cy="509589"/>
              </a:xfrm>
              <a:custGeom>
                <a:rect b="b" l="l" r="r" t="t"/>
                <a:pathLst>
                  <a:path extrusionOk="0" h="1196" w="1405">
                    <a:moveTo>
                      <a:pt x="78" y="10"/>
                    </a:moveTo>
                    <a:cubicBezTo>
                      <a:pt x="114" y="23"/>
                      <a:pt x="152" y="26"/>
                      <a:pt x="190" y="33"/>
                    </a:cubicBezTo>
                    <a:cubicBezTo>
                      <a:pt x="210" y="87"/>
                      <a:pt x="231" y="57"/>
                      <a:pt x="265" y="40"/>
                    </a:cubicBezTo>
                    <a:cubicBezTo>
                      <a:pt x="288" y="29"/>
                      <a:pt x="316" y="26"/>
                      <a:pt x="340" y="18"/>
                    </a:cubicBezTo>
                    <a:cubicBezTo>
                      <a:pt x="348" y="20"/>
                      <a:pt x="357" y="19"/>
                      <a:pt x="363" y="25"/>
                    </a:cubicBezTo>
                    <a:cubicBezTo>
                      <a:pt x="373" y="35"/>
                      <a:pt x="381" y="79"/>
                      <a:pt x="385" y="93"/>
                    </a:cubicBezTo>
                    <a:cubicBezTo>
                      <a:pt x="388" y="103"/>
                      <a:pt x="385" y="116"/>
                      <a:pt x="393" y="123"/>
                    </a:cubicBezTo>
                    <a:cubicBezTo>
                      <a:pt x="405" y="133"/>
                      <a:pt x="438" y="138"/>
                      <a:pt x="438" y="138"/>
                    </a:cubicBezTo>
                    <a:cubicBezTo>
                      <a:pt x="457" y="198"/>
                      <a:pt x="442" y="189"/>
                      <a:pt x="385" y="198"/>
                    </a:cubicBezTo>
                    <a:cubicBezTo>
                      <a:pt x="388" y="205"/>
                      <a:pt x="387" y="214"/>
                      <a:pt x="393" y="220"/>
                    </a:cubicBezTo>
                    <a:cubicBezTo>
                      <a:pt x="400" y="227"/>
                      <a:pt x="448" y="246"/>
                      <a:pt x="460" y="250"/>
                    </a:cubicBezTo>
                    <a:cubicBezTo>
                      <a:pt x="494" y="272"/>
                      <a:pt x="491" y="299"/>
                      <a:pt x="513" y="333"/>
                    </a:cubicBezTo>
                    <a:cubicBezTo>
                      <a:pt x="527" y="376"/>
                      <a:pt x="509" y="336"/>
                      <a:pt x="543" y="370"/>
                    </a:cubicBezTo>
                    <a:cubicBezTo>
                      <a:pt x="590" y="417"/>
                      <a:pt x="496" y="388"/>
                      <a:pt x="640" y="400"/>
                    </a:cubicBezTo>
                    <a:cubicBezTo>
                      <a:pt x="657" y="427"/>
                      <a:pt x="670" y="435"/>
                      <a:pt x="700" y="445"/>
                    </a:cubicBezTo>
                    <a:cubicBezTo>
                      <a:pt x="733" y="467"/>
                      <a:pt x="766" y="475"/>
                      <a:pt x="805" y="483"/>
                    </a:cubicBezTo>
                    <a:cubicBezTo>
                      <a:pt x="835" y="566"/>
                      <a:pt x="837" y="543"/>
                      <a:pt x="948" y="550"/>
                    </a:cubicBezTo>
                    <a:cubicBezTo>
                      <a:pt x="964" y="603"/>
                      <a:pt x="1017" y="577"/>
                      <a:pt x="1068" y="573"/>
                    </a:cubicBezTo>
                    <a:cubicBezTo>
                      <a:pt x="1097" y="479"/>
                      <a:pt x="1063" y="519"/>
                      <a:pt x="1233" y="528"/>
                    </a:cubicBezTo>
                    <a:cubicBezTo>
                      <a:pt x="1269" y="539"/>
                      <a:pt x="1258" y="557"/>
                      <a:pt x="1278" y="588"/>
                    </a:cubicBezTo>
                    <a:cubicBezTo>
                      <a:pt x="1275" y="603"/>
                      <a:pt x="1280" y="622"/>
                      <a:pt x="1270" y="633"/>
                    </a:cubicBezTo>
                    <a:cubicBezTo>
                      <a:pt x="1260" y="645"/>
                      <a:pt x="1225" y="648"/>
                      <a:pt x="1225" y="648"/>
                    </a:cubicBezTo>
                    <a:cubicBezTo>
                      <a:pt x="1228" y="655"/>
                      <a:pt x="1227" y="664"/>
                      <a:pt x="1233" y="670"/>
                    </a:cubicBezTo>
                    <a:cubicBezTo>
                      <a:pt x="1240" y="677"/>
                      <a:pt x="1288" y="696"/>
                      <a:pt x="1300" y="700"/>
                    </a:cubicBezTo>
                    <a:cubicBezTo>
                      <a:pt x="1315" y="724"/>
                      <a:pt x="1334" y="733"/>
                      <a:pt x="1360" y="745"/>
                    </a:cubicBezTo>
                    <a:cubicBezTo>
                      <a:pt x="1374" y="751"/>
                      <a:pt x="1405" y="760"/>
                      <a:pt x="1405" y="760"/>
                    </a:cubicBezTo>
                    <a:cubicBezTo>
                      <a:pt x="1392" y="842"/>
                      <a:pt x="1372" y="813"/>
                      <a:pt x="1278" y="805"/>
                    </a:cubicBezTo>
                    <a:cubicBezTo>
                      <a:pt x="1275" y="798"/>
                      <a:pt x="1278" y="784"/>
                      <a:pt x="1270" y="783"/>
                    </a:cubicBezTo>
                    <a:cubicBezTo>
                      <a:pt x="1254" y="781"/>
                      <a:pt x="1225" y="798"/>
                      <a:pt x="1225" y="798"/>
                    </a:cubicBezTo>
                    <a:cubicBezTo>
                      <a:pt x="1228" y="818"/>
                      <a:pt x="1226" y="839"/>
                      <a:pt x="1233" y="858"/>
                    </a:cubicBezTo>
                    <a:cubicBezTo>
                      <a:pt x="1239" y="875"/>
                      <a:pt x="1263" y="903"/>
                      <a:pt x="1263" y="903"/>
                    </a:cubicBezTo>
                    <a:cubicBezTo>
                      <a:pt x="1260" y="913"/>
                      <a:pt x="1263" y="926"/>
                      <a:pt x="1255" y="933"/>
                    </a:cubicBezTo>
                    <a:cubicBezTo>
                      <a:pt x="1243" y="943"/>
                      <a:pt x="1210" y="948"/>
                      <a:pt x="1210" y="948"/>
                    </a:cubicBezTo>
                    <a:cubicBezTo>
                      <a:pt x="1192" y="1006"/>
                      <a:pt x="1223" y="929"/>
                      <a:pt x="1165" y="978"/>
                    </a:cubicBezTo>
                    <a:cubicBezTo>
                      <a:pt x="1157" y="985"/>
                      <a:pt x="1165" y="1001"/>
                      <a:pt x="1158" y="1008"/>
                    </a:cubicBezTo>
                    <a:cubicBezTo>
                      <a:pt x="1151" y="1015"/>
                      <a:pt x="1138" y="1013"/>
                      <a:pt x="1128" y="1015"/>
                    </a:cubicBezTo>
                    <a:cubicBezTo>
                      <a:pt x="1115" y="1077"/>
                      <a:pt x="1114" y="1044"/>
                      <a:pt x="1068" y="1075"/>
                    </a:cubicBezTo>
                    <a:cubicBezTo>
                      <a:pt x="1047" y="1137"/>
                      <a:pt x="1046" y="1106"/>
                      <a:pt x="1038" y="1195"/>
                    </a:cubicBezTo>
                    <a:cubicBezTo>
                      <a:pt x="1025" y="1193"/>
                      <a:pt x="1010" y="1196"/>
                      <a:pt x="1000" y="1188"/>
                    </a:cubicBezTo>
                    <a:cubicBezTo>
                      <a:pt x="986" y="1177"/>
                      <a:pt x="970" y="1143"/>
                      <a:pt x="970" y="1143"/>
                    </a:cubicBezTo>
                    <a:cubicBezTo>
                      <a:pt x="923" y="1159"/>
                      <a:pt x="931" y="1171"/>
                      <a:pt x="903" y="1135"/>
                    </a:cubicBezTo>
                    <a:cubicBezTo>
                      <a:pt x="892" y="1121"/>
                      <a:pt x="890" y="1095"/>
                      <a:pt x="873" y="1090"/>
                    </a:cubicBezTo>
                    <a:cubicBezTo>
                      <a:pt x="850" y="1083"/>
                      <a:pt x="828" y="1075"/>
                      <a:pt x="805" y="1068"/>
                    </a:cubicBezTo>
                    <a:cubicBezTo>
                      <a:pt x="773" y="1046"/>
                      <a:pt x="754" y="1044"/>
                      <a:pt x="715" y="1038"/>
                    </a:cubicBezTo>
                    <a:cubicBezTo>
                      <a:pt x="671" y="1022"/>
                      <a:pt x="654" y="985"/>
                      <a:pt x="610" y="970"/>
                    </a:cubicBezTo>
                    <a:cubicBezTo>
                      <a:pt x="605" y="903"/>
                      <a:pt x="604" y="825"/>
                      <a:pt x="543" y="783"/>
                    </a:cubicBezTo>
                    <a:cubicBezTo>
                      <a:pt x="523" y="726"/>
                      <a:pt x="551" y="792"/>
                      <a:pt x="513" y="745"/>
                    </a:cubicBezTo>
                    <a:cubicBezTo>
                      <a:pt x="508" y="739"/>
                      <a:pt x="509" y="730"/>
                      <a:pt x="505" y="723"/>
                    </a:cubicBezTo>
                    <a:cubicBezTo>
                      <a:pt x="491" y="695"/>
                      <a:pt x="473" y="687"/>
                      <a:pt x="445" y="678"/>
                    </a:cubicBezTo>
                    <a:cubicBezTo>
                      <a:pt x="436" y="648"/>
                      <a:pt x="438" y="636"/>
                      <a:pt x="408" y="625"/>
                    </a:cubicBezTo>
                    <a:cubicBezTo>
                      <a:pt x="365" y="563"/>
                      <a:pt x="307" y="558"/>
                      <a:pt x="243" y="535"/>
                    </a:cubicBezTo>
                    <a:cubicBezTo>
                      <a:pt x="224" y="507"/>
                      <a:pt x="192" y="493"/>
                      <a:pt x="160" y="483"/>
                    </a:cubicBezTo>
                    <a:cubicBezTo>
                      <a:pt x="126" y="432"/>
                      <a:pt x="147" y="444"/>
                      <a:pt x="108" y="430"/>
                    </a:cubicBezTo>
                    <a:cubicBezTo>
                      <a:pt x="73" y="453"/>
                      <a:pt x="48" y="450"/>
                      <a:pt x="25" y="415"/>
                    </a:cubicBezTo>
                    <a:cubicBezTo>
                      <a:pt x="26" y="381"/>
                      <a:pt x="0" y="202"/>
                      <a:pt x="78" y="175"/>
                    </a:cubicBezTo>
                    <a:cubicBezTo>
                      <a:pt x="102" y="139"/>
                      <a:pt x="86" y="111"/>
                      <a:pt x="63" y="78"/>
                    </a:cubicBezTo>
                    <a:cubicBezTo>
                      <a:pt x="65" y="60"/>
                      <a:pt x="67" y="42"/>
                      <a:pt x="70" y="25"/>
                    </a:cubicBezTo>
                    <a:cubicBezTo>
                      <a:pt x="72" y="17"/>
                      <a:pt x="71" y="6"/>
                      <a:pt x="78" y="3"/>
                    </a:cubicBezTo>
                    <a:cubicBezTo>
                      <a:pt x="85" y="0"/>
                      <a:pt x="100" y="2"/>
                      <a:pt x="100" y="10"/>
                    </a:cubicBezTo>
                    <a:cubicBezTo>
                      <a:pt x="100" y="17"/>
                      <a:pt x="85" y="10"/>
                      <a:pt x="78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" name="Google Shape;543;g35efaede493_11_398"/>
              <p:cNvSpPr/>
              <p:nvPr/>
            </p:nvSpPr>
            <p:spPr>
              <a:xfrm>
                <a:off x="6440118" y="2947042"/>
                <a:ext cx="704851" cy="455613"/>
              </a:xfrm>
              <a:custGeom>
                <a:rect b="b" l="l" r="r" t="t"/>
                <a:pathLst>
                  <a:path extrusionOk="0" h="1072" w="1682">
                    <a:moveTo>
                      <a:pt x="9" y="855"/>
                    </a:moveTo>
                    <a:cubicBezTo>
                      <a:pt x="27" y="805"/>
                      <a:pt x="0" y="861"/>
                      <a:pt x="54" y="825"/>
                    </a:cubicBezTo>
                    <a:cubicBezTo>
                      <a:pt x="60" y="821"/>
                      <a:pt x="56" y="809"/>
                      <a:pt x="62" y="803"/>
                    </a:cubicBezTo>
                    <a:cubicBezTo>
                      <a:pt x="78" y="787"/>
                      <a:pt x="106" y="792"/>
                      <a:pt x="129" y="788"/>
                    </a:cubicBezTo>
                    <a:cubicBezTo>
                      <a:pt x="136" y="739"/>
                      <a:pt x="128" y="716"/>
                      <a:pt x="167" y="690"/>
                    </a:cubicBezTo>
                    <a:cubicBezTo>
                      <a:pt x="172" y="683"/>
                      <a:pt x="175" y="674"/>
                      <a:pt x="182" y="668"/>
                    </a:cubicBezTo>
                    <a:cubicBezTo>
                      <a:pt x="188" y="663"/>
                      <a:pt x="198" y="666"/>
                      <a:pt x="204" y="660"/>
                    </a:cubicBezTo>
                    <a:cubicBezTo>
                      <a:pt x="226" y="638"/>
                      <a:pt x="205" y="622"/>
                      <a:pt x="249" y="608"/>
                    </a:cubicBezTo>
                    <a:cubicBezTo>
                      <a:pt x="309" y="648"/>
                      <a:pt x="276" y="636"/>
                      <a:pt x="347" y="645"/>
                    </a:cubicBezTo>
                    <a:cubicBezTo>
                      <a:pt x="381" y="657"/>
                      <a:pt x="417" y="664"/>
                      <a:pt x="452" y="675"/>
                    </a:cubicBezTo>
                    <a:cubicBezTo>
                      <a:pt x="500" y="708"/>
                      <a:pt x="453" y="719"/>
                      <a:pt x="519" y="705"/>
                    </a:cubicBezTo>
                    <a:cubicBezTo>
                      <a:pt x="541" y="645"/>
                      <a:pt x="509" y="716"/>
                      <a:pt x="549" y="675"/>
                    </a:cubicBezTo>
                    <a:cubicBezTo>
                      <a:pt x="580" y="643"/>
                      <a:pt x="580" y="592"/>
                      <a:pt x="624" y="578"/>
                    </a:cubicBezTo>
                    <a:cubicBezTo>
                      <a:pt x="643" y="523"/>
                      <a:pt x="671" y="465"/>
                      <a:pt x="737" y="458"/>
                    </a:cubicBezTo>
                    <a:cubicBezTo>
                      <a:pt x="774" y="454"/>
                      <a:pt x="812" y="453"/>
                      <a:pt x="849" y="450"/>
                    </a:cubicBezTo>
                    <a:cubicBezTo>
                      <a:pt x="831" y="397"/>
                      <a:pt x="847" y="414"/>
                      <a:pt x="812" y="390"/>
                    </a:cubicBezTo>
                    <a:cubicBezTo>
                      <a:pt x="800" y="358"/>
                      <a:pt x="793" y="329"/>
                      <a:pt x="774" y="300"/>
                    </a:cubicBezTo>
                    <a:cubicBezTo>
                      <a:pt x="764" y="269"/>
                      <a:pt x="747" y="237"/>
                      <a:pt x="729" y="210"/>
                    </a:cubicBezTo>
                    <a:cubicBezTo>
                      <a:pt x="714" y="162"/>
                      <a:pt x="691" y="197"/>
                      <a:pt x="707" y="150"/>
                    </a:cubicBezTo>
                    <a:cubicBezTo>
                      <a:pt x="751" y="166"/>
                      <a:pt x="763" y="167"/>
                      <a:pt x="774" y="120"/>
                    </a:cubicBezTo>
                    <a:cubicBezTo>
                      <a:pt x="837" y="142"/>
                      <a:pt x="816" y="38"/>
                      <a:pt x="819" y="0"/>
                    </a:cubicBezTo>
                    <a:cubicBezTo>
                      <a:pt x="875" y="12"/>
                      <a:pt x="846" y="1"/>
                      <a:pt x="902" y="38"/>
                    </a:cubicBezTo>
                    <a:cubicBezTo>
                      <a:pt x="917" y="48"/>
                      <a:pt x="938" y="44"/>
                      <a:pt x="954" y="53"/>
                    </a:cubicBezTo>
                    <a:cubicBezTo>
                      <a:pt x="993" y="75"/>
                      <a:pt x="1004" y="84"/>
                      <a:pt x="1044" y="98"/>
                    </a:cubicBezTo>
                    <a:cubicBezTo>
                      <a:pt x="1064" y="128"/>
                      <a:pt x="1084" y="158"/>
                      <a:pt x="1104" y="188"/>
                    </a:cubicBezTo>
                    <a:cubicBezTo>
                      <a:pt x="1111" y="199"/>
                      <a:pt x="1129" y="193"/>
                      <a:pt x="1142" y="195"/>
                    </a:cubicBezTo>
                    <a:cubicBezTo>
                      <a:pt x="1153" y="232"/>
                      <a:pt x="1181" y="261"/>
                      <a:pt x="1202" y="293"/>
                    </a:cubicBezTo>
                    <a:cubicBezTo>
                      <a:pt x="1212" y="308"/>
                      <a:pt x="1232" y="338"/>
                      <a:pt x="1232" y="338"/>
                    </a:cubicBezTo>
                    <a:cubicBezTo>
                      <a:pt x="1239" y="367"/>
                      <a:pt x="1252" y="385"/>
                      <a:pt x="1262" y="413"/>
                    </a:cubicBezTo>
                    <a:cubicBezTo>
                      <a:pt x="1262" y="416"/>
                      <a:pt x="1273" y="489"/>
                      <a:pt x="1277" y="495"/>
                    </a:cubicBezTo>
                    <a:cubicBezTo>
                      <a:pt x="1278" y="497"/>
                      <a:pt x="1320" y="510"/>
                      <a:pt x="1322" y="510"/>
                    </a:cubicBezTo>
                    <a:cubicBezTo>
                      <a:pt x="1359" y="549"/>
                      <a:pt x="1427" y="558"/>
                      <a:pt x="1479" y="570"/>
                    </a:cubicBezTo>
                    <a:cubicBezTo>
                      <a:pt x="1504" y="586"/>
                      <a:pt x="1514" y="606"/>
                      <a:pt x="1539" y="623"/>
                    </a:cubicBezTo>
                    <a:cubicBezTo>
                      <a:pt x="1560" y="665"/>
                      <a:pt x="1559" y="653"/>
                      <a:pt x="1599" y="668"/>
                    </a:cubicBezTo>
                    <a:cubicBezTo>
                      <a:pt x="1652" y="634"/>
                      <a:pt x="1614" y="676"/>
                      <a:pt x="1637" y="705"/>
                    </a:cubicBezTo>
                    <a:cubicBezTo>
                      <a:pt x="1642" y="711"/>
                      <a:pt x="1652" y="710"/>
                      <a:pt x="1659" y="713"/>
                    </a:cubicBezTo>
                    <a:cubicBezTo>
                      <a:pt x="1672" y="760"/>
                      <a:pt x="1665" y="809"/>
                      <a:pt x="1682" y="855"/>
                    </a:cubicBezTo>
                    <a:cubicBezTo>
                      <a:pt x="1679" y="865"/>
                      <a:pt x="1680" y="877"/>
                      <a:pt x="1674" y="885"/>
                    </a:cubicBezTo>
                    <a:cubicBezTo>
                      <a:pt x="1669" y="891"/>
                      <a:pt x="1659" y="889"/>
                      <a:pt x="1652" y="893"/>
                    </a:cubicBezTo>
                    <a:cubicBezTo>
                      <a:pt x="1619" y="912"/>
                      <a:pt x="1597" y="934"/>
                      <a:pt x="1562" y="945"/>
                    </a:cubicBezTo>
                    <a:cubicBezTo>
                      <a:pt x="1547" y="955"/>
                      <a:pt x="1532" y="965"/>
                      <a:pt x="1517" y="975"/>
                    </a:cubicBezTo>
                    <a:cubicBezTo>
                      <a:pt x="1509" y="980"/>
                      <a:pt x="1494" y="990"/>
                      <a:pt x="1494" y="990"/>
                    </a:cubicBezTo>
                    <a:cubicBezTo>
                      <a:pt x="1435" y="976"/>
                      <a:pt x="1451" y="969"/>
                      <a:pt x="1374" y="960"/>
                    </a:cubicBezTo>
                    <a:cubicBezTo>
                      <a:pt x="1339" y="949"/>
                      <a:pt x="1320" y="952"/>
                      <a:pt x="1299" y="983"/>
                    </a:cubicBezTo>
                    <a:cubicBezTo>
                      <a:pt x="1297" y="990"/>
                      <a:pt x="1298" y="1001"/>
                      <a:pt x="1292" y="1005"/>
                    </a:cubicBezTo>
                    <a:cubicBezTo>
                      <a:pt x="1279" y="1014"/>
                      <a:pt x="1247" y="1020"/>
                      <a:pt x="1247" y="1020"/>
                    </a:cubicBezTo>
                    <a:cubicBezTo>
                      <a:pt x="1169" y="1072"/>
                      <a:pt x="1220" y="1051"/>
                      <a:pt x="1082" y="1043"/>
                    </a:cubicBezTo>
                    <a:cubicBezTo>
                      <a:pt x="1064" y="1015"/>
                      <a:pt x="1049" y="1016"/>
                      <a:pt x="1022" y="998"/>
                    </a:cubicBezTo>
                    <a:cubicBezTo>
                      <a:pt x="1011" y="966"/>
                      <a:pt x="1001" y="965"/>
                      <a:pt x="969" y="975"/>
                    </a:cubicBezTo>
                    <a:cubicBezTo>
                      <a:pt x="955" y="990"/>
                      <a:pt x="935" y="1016"/>
                      <a:pt x="924" y="1005"/>
                    </a:cubicBezTo>
                    <a:cubicBezTo>
                      <a:pt x="918" y="999"/>
                      <a:pt x="930" y="990"/>
                      <a:pt x="932" y="983"/>
                    </a:cubicBezTo>
                    <a:cubicBezTo>
                      <a:pt x="935" y="975"/>
                      <a:pt x="937" y="968"/>
                      <a:pt x="939" y="960"/>
                    </a:cubicBezTo>
                    <a:cubicBezTo>
                      <a:pt x="930" y="880"/>
                      <a:pt x="940" y="888"/>
                      <a:pt x="864" y="900"/>
                    </a:cubicBezTo>
                    <a:cubicBezTo>
                      <a:pt x="793" y="892"/>
                      <a:pt x="739" y="907"/>
                      <a:pt x="669" y="915"/>
                    </a:cubicBezTo>
                    <a:cubicBezTo>
                      <a:pt x="636" y="937"/>
                      <a:pt x="637" y="928"/>
                      <a:pt x="602" y="915"/>
                    </a:cubicBezTo>
                    <a:cubicBezTo>
                      <a:pt x="575" y="925"/>
                      <a:pt x="546" y="928"/>
                      <a:pt x="519" y="938"/>
                    </a:cubicBezTo>
                    <a:cubicBezTo>
                      <a:pt x="482" y="928"/>
                      <a:pt x="447" y="929"/>
                      <a:pt x="414" y="908"/>
                    </a:cubicBezTo>
                    <a:cubicBezTo>
                      <a:pt x="382" y="910"/>
                      <a:pt x="349" y="915"/>
                      <a:pt x="317" y="915"/>
                    </a:cubicBezTo>
                    <a:cubicBezTo>
                      <a:pt x="294" y="915"/>
                      <a:pt x="272" y="908"/>
                      <a:pt x="249" y="908"/>
                    </a:cubicBezTo>
                    <a:cubicBezTo>
                      <a:pt x="183" y="908"/>
                      <a:pt x="105" y="925"/>
                      <a:pt x="39" y="930"/>
                    </a:cubicBezTo>
                    <a:cubicBezTo>
                      <a:pt x="0" y="918"/>
                      <a:pt x="9" y="894"/>
                      <a:pt x="9" y="855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" name="Google Shape;544;g35efaede493_11_398"/>
              <p:cNvSpPr/>
              <p:nvPr/>
            </p:nvSpPr>
            <p:spPr>
              <a:xfrm>
                <a:off x="6230568" y="3272480"/>
                <a:ext cx="917577" cy="628652"/>
              </a:xfrm>
              <a:custGeom>
                <a:rect b="b" l="l" r="r" t="t"/>
                <a:pathLst>
                  <a:path extrusionOk="0" h="1477" w="2190">
                    <a:moveTo>
                      <a:pt x="20" y="420"/>
                    </a:moveTo>
                    <a:cubicBezTo>
                      <a:pt x="27" y="364"/>
                      <a:pt x="22" y="351"/>
                      <a:pt x="65" y="323"/>
                    </a:cubicBezTo>
                    <a:cubicBezTo>
                      <a:pt x="81" y="272"/>
                      <a:pt x="103" y="186"/>
                      <a:pt x="42" y="165"/>
                    </a:cubicBezTo>
                    <a:cubicBezTo>
                      <a:pt x="45" y="155"/>
                      <a:pt x="43" y="143"/>
                      <a:pt x="50" y="135"/>
                    </a:cubicBezTo>
                    <a:cubicBezTo>
                      <a:pt x="62" y="121"/>
                      <a:pt x="95" y="105"/>
                      <a:pt x="95" y="105"/>
                    </a:cubicBezTo>
                    <a:cubicBezTo>
                      <a:pt x="106" y="71"/>
                      <a:pt x="122" y="70"/>
                      <a:pt x="155" y="60"/>
                    </a:cubicBezTo>
                    <a:cubicBezTo>
                      <a:pt x="170" y="55"/>
                      <a:pt x="187" y="54"/>
                      <a:pt x="200" y="45"/>
                    </a:cubicBezTo>
                    <a:cubicBezTo>
                      <a:pt x="207" y="40"/>
                      <a:pt x="214" y="33"/>
                      <a:pt x="222" y="30"/>
                    </a:cubicBezTo>
                    <a:cubicBezTo>
                      <a:pt x="255" y="18"/>
                      <a:pt x="293" y="12"/>
                      <a:pt x="327" y="0"/>
                    </a:cubicBezTo>
                    <a:cubicBezTo>
                      <a:pt x="378" y="17"/>
                      <a:pt x="401" y="24"/>
                      <a:pt x="455" y="30"/>
                    </a:cubicBezTo>
                    <a:cubicBezTo>
                      <a:pt x="475" y="60"/>
                      <a:pt x="465" y="71"/>
                      <a:pt x="500" y="83"/>
                    </a:cubicBezTo>
                    <a:cubicBezTo>
                      <a:pt x="541" y="207"/>
                      <a:pt x="650" y="153"/>
                      <a:pt x="792" y="158"/>
                    </a:cubicBezTo>
                    <a:cubicBezTo>
                      <a:pt x="830" y="167"/>
                      <a:pt x="857" y="165"/>
                      <a:pt x="890" y="143"/>
                    </a:cubicBezTo>
                    <a:cubicBezTo>
                      <a:pt x="925" y="145"/>
                      <a:pt x="960" y="144"/>
                      <a:pt x="995" y="150"/>
                    </a:cubicBezTo>
                    <a:cubicBezTo>
                      <a:pt x="1004" y="152"/>
                      <a:pt x="1008" y="164"/>
                      <a:pt x="1017" y="165"/>
                    </a:cubicBezTo>
                    <a:cubicBezTo>
                      <a:pt x="1085" y="170"/>
                      <a:pt x="1152" y="155"/>
                      <a:pt x="1220" y="150"/>
                    </a:cubicBezTo>
                    <a:cubicBezTo>
                      <a:pt x="1225" y="143"/>
                      <a:pt x="1248" y="106"/>
                      <a:pt x="1257" y="105"/>
                    </a:cubicBezTo>
                    <a:cubicBezTo>
                      <a:pt x="1273" y="103"/>
                      <a:pt x="1287" y="115"/>
                      <a:pt x="1302" y="120"/>
                    </a:cubicBezTo>
                    <a:cubicBezTo>
                      <a:pt x="1338" y="132"/>
                      <a:pt x="1377" y="129"/>
                      <a:pt x="1415" y="135"/>
                    </a:cubicBezTo>
                    <a:cubicBezTo>
                      <a:pt x="1454" y="195"/>
                      <a:pt x="1379" y="225"/>
                      <a:pt x="1445" y="248"/>
                    </a:cubicBezTo>
                    <a:cubicBezTo>
                      <a:pt x="1469" y="223"/>
                      <a:pt x="1478" y="206"/>
                      <a:pt x="1512" y="218"/>
                    </a:cubicBezTo>
                    <a:cubicBezTo>
                      <a:pt x="1535" y="253"/>
                      <a:pt x="1555" y="309"/>
                      <a:pt x="1595" y="323"/>
                    </a:cubicBezTo>
                    <a:cubicBezTo>
                      <a:pt x="1626" y="276"/>
                      <a:pt x="1694" y="276"/>
                      <a:pt x="1745" y="270"/>
                    </a:cubicBezTo>
                    <a:cubicBezTo>
                      <a:pt x="1757" y="231"/>
                      <a:pt x="1765" y="254"/>
                      <a:pt x="1790" y="218"/>
                    </a:cubicBezTo>
                    <a:cubicBezTo>
                      <a:pt x="1792" y="210"/>
                      <a:pt x="1789" y="196"/>
                      <a:pt x="1797" y="195"/>
                    </a:cubicBezTo>
                    <a:cubicBezTo>
                      <a:pt x="1869" y="187"/>
                      <a:pt x="1958" y="212"/>
                      <a:pt x="2030" y="225"/>
                    </a:cubicBezTo>
                    <a:cubicBezTo>
                      <a:pt x="2054" y="261"/>
                      <a:pt x="2042" y="280"/>
                      <a:pt x="2060" y="315"/>
                    </a:cubicBezTo>
                    <a:cubicBezTo>
                      <a:pt x="2067" y="330"/>
                      <a:pt x="2101" y="335"/>
                      <a:pt x="2112" y="338"/>
                    </a:cubicBezTo>
                    <a:cubicBezTo>
                      <a:pt x="2151" y="375"/>
                      <a:pt x="2131" y="400"/>
                      <a:pt x="2172" y="428"/>
                    </a:cubicBezTo>
                    <a:cubicBezTo>
                      <a:pt x="2190" y="497"/>
                      <a:pt x="2182" y="487"/>
                      <a:pt x="2112" y="495"/>
                    </a:cubicBezTo>
                    <a:cubicBezTo>
                      <a:pt x="2095" y="501"/>
                      <a:pt x="2075" y="500"/>
                      <a:pt x="2060" y="510"/>
                    </a:cubicBezTo>
                    <a:cubicBezTo>
                      <a:pt x="2052" y="515"/>
                      <a:pt x="2051" y="527"/>
                      <a:pt x="2045" y="533"/>
                    </a:cubicBezTo>
                    <a:cubicBezTo>
                      <a:pt x="2031" y="547"/>
                      <a:pt x="2018" y="549"/>
                      <a:pt x="2000" y="555"/>
                    </a:cubicBezTo>
                    <a:cubicBezTo>
                      <a:pt x="1978" y="589"/>
                      <a:pt x="1969" y="588"/>
                      <a:pt x="1992" y="623"/>
                    </a:cubicBezTo>
                    <a:cubicBezTo>
                      <a:pt x="1975" y="628"/>
                      <a:pt x="1954" y="627"/>
                      <a:pt x="1940" y="638"/>
                    </a:cubicBezTo>
                    <a:cubicBezTo>
                      <a:pt x="1934" y="643"/>
                      <a:pt x="1938" y="654"/>
                      <a:pt x="1932" y="660"/>
                    </a:cubicBezTo>
                    <a:cubicBezTo>
                      <a:pt x="1916" y="676"/>
                      <a:pt x="1888" y="671"/>
                      <a:pt x="1865" y="675"/>
                    </a:cubicBezTo>
                    <a:cubicBezTo>
                      <a:pt x="1862" y="698"/>
                      <a:pt x="1873" y="727"/>
                      <a:pt x="1857" y="743"/>
                    </a:cubicBezTo>
                    <a:cubicBezTo>
                      <a:pt x="1800" y="800"/>
                      <a:pt x="1791" y="754"/>
                      <a:pt x="1782" y="728"/>
                    </a:cubicBezTo>
                    <a:cubicBezTo>
                      <a:pt x="1744" y="733"/>
                      <a:pt x="1714" y="741"/>
                      <a:pt x="1677" y="750"/>
                    </a:cubicBezTo>
                    <a:cubicBezTo>
                      <a:pt x="1652" y="832"/>
                      <a:pt x="1682" y="711"/>
                      <a:pt x="1685" y="795"/>
                    </a:cubicBezTo>
                    <a:cubicBezTo>
                      <a:pt x="1687" y="863"/>
                      <a:pt x="1694" y="932"/>
                      <a:pt x="1677" y="998"/>
                    </a:cubicBezTo>
                    <a:cubicBezTo>
                      <a:pt x="1673" y="1013"/>
                      <a:pt x="1647" y="1003"/>
                      <a:pt x="1632" y="1005"/>
                    </a:cubicBezTo>
                    <a:cubicBezTo>
                      <a:pt x="1627" y="1013"/>
                      <a:pt x="1621" y="1020"/>
                      <a:pt x="1617" y="1028"/>
                    </a:cubicBezTo>
                    <a:cubicBezTo>
                      <a:pt x="1611" y="1042"/>
                      <a:pt x="1602" y="1073"/>
                      <a:pt x="1602" y="1073"/>
                    </a:cubicBezTo>
                    <a:cubicBezTo>
                      <a:pt x="1610" y="1075"/>
                      <a:pt x="1619" y="1074"/>
                      <a:pt x="1625" y="1080"/>
                    </a:cubicBezTo>
                    <a:cubicBezTo>
                      <a:pt x="1655" y="1110"/>
                      <a:pt x="1604" y="1177"/>
                      <a:pt x="1580" y="1193"/>
                    </a:cubicBezTo>
                    <a:cubicBezTo>
                      <a:pt x="1577" y="1225"/>
                      <a:pt x="1580" y="1259"/>
                      <a:pt x="1572" y="1290"/>
                    </a:cubicBezTo>
                    <a:cubicBezTo>
                      <a:pt x="1569" y="1302"/>
                      <a:pt x="1515" y="1321"/>
                      <a:pt x="1505" y="1328"/>
                    </a:cubicBezTo>
                    <a:cubicBezTo>
                      <a:pt x="1502" y="1335"/>
                      <a:pt x="1501" y="1343"/>
                      <a:pt x="1497" y="1350"/>
                    </a:cubicBezTo>
                    <a:cubicBezTo>
                      <a:pt x="1493" y="1358"/>
                      <a:pt x="1482" y="1364"/>
                      <a:pt x="1482" y="1373"/>
                    </a:cubicBezTo>
                    <a:cubicBezTo>
                      <a:pt x="1482" y="1382"/>
                      <a:pt x="1493" y="1387"/>
                      <a:pt x="1497" y="1395"/>
                    </a:cubicBezTo>
                    <a:cubicBezTo>
                      <a:pt x="1501" y="1402"/>
                      <a:pt x="1502" y="1410"/>
                      <a:pt x="1505" y="1418"/>
                    </a:cubicBezTo>
                    <a:cubicBezTo>
                      <a:pt x="1484" y="1476"/>
                      <a:pt x="1417" y="1431"/>
                      <a:pt x="1370" y="1463"/>
                    </a:cubicBezTo>
                    <a:cubicBezTo>
                      <a:pt x="1349" y="1431"/>
                      <a:pt x="1319" y="1428"/>
                      <a:pt x="1287" y="1410"/>
                    </a:cubicBezTo>
                    <a:cubicBezTo>
                      <a:pt x="1271" y="1401"/>
                      <a:pt x="1257" y="1390"/>
                      <a:pt x="1242" y="1380"/>
                    </a:cubicBezTo>
                    <a:cubicBezTo>
                      <a:pt x="1225" y="1369"/>
                      <a:pt x="1201" y="1372"/>
                      <a:pt x="1182" y="1365"/>
                    </a:cubicBezTo>
                    <a:cubicBezTo>
                      <a:pt x="1165" y="1368"/>
                      <a:pt x="1148" y="1373"/>
                      <a:pt x="1130" y="1373"/>
                    </a:cubicBezTo>
                    <a:cubicBezTo>
                      <a:pt x="1079" y="1373"/>
                      <a:pt x="1081" y="1360"/>
                      <a:pt x="1040" y="1388"/>
                    </a:cubicBezTo>
                    <a:cubicBezTo>
                      <a:pt x="1035" y="1395"/>
                      <a:pt x="1033" y="1405"/>
                      <a:pt x="1025" y="1410"/>
                    </a:cubicBezTo>
                    <a:cubicBezTo>
                      <a:pt x="1012" y="1418"/>
                      <a:pt x="980" y="1425"/>
                      <a:pt x="980" y="1425"/>
                    </a:cubicBezTo>
                    <a:cubicBezTo>
                      <a:pt x="970" y="1455"/>
                      <a:pt x="958" y="1477"/>
                      <a:pt x="942" y="1433"/>
                    </a:cubicBezTo>
                    <a:cubicBezTo>
                      <a:pt x="940" y="1403"/>
                      <a:pt x="944" y="1372"/>
                      <a:pt x="935" y="1343"/>
                    </a:cubicBezTo>
                    <a:cubicBezTo>
                      <a:pt x="933" y="1335"/>
                      <a:pt x="916" y="1342"/>
                      <a:pt x="912" y="1335"/>
                    </a:cubicBezTo>
                    <a:cubicBezTo>
                      <a:pt x="905" y="1322"/>
                      <a:pt x="907" y="1305"/>
                      <a:pt x="905" y="1290"/>
                    </a:cubicBezTo>
                    <a:cubicBezTo>
                      <a:pt x="881" y="1298"/>
                      <a:pt x="872" y="1306"/>
                      <a:pt x="845" y="1290"/>
                    </a:cubicBezTo>
                    <a:cubicBezTo>
                      <a:pt x="837" y="1286"/>
                      <a:pt x="837" y="1274"/>
                      <a:pt x="830" y="1268"/>
                    </a:cubicBezTo>
                    <a:cubicBezTo>
                      <a:pt x="816" y="1256"/>
                      <a:pt x="785" y="1238"/>
                      <a:pt x="785" y="1238"/>
                    </a:cubicBezTo>
                    <a:cubicBezTo>
                      <a:pt x="771" y="1196"/>
                      <a:pt x="769" y="1179"/>
                      <a:pt x="732" y="1155"/>
                    </a:cubicBezTo>
                    <a:cubicBezTo>
                      <a:pt x="710" y="1122"/>
                      <a:pt x="707" y="1096"/>
                      <a:pt x="672" y="1073"/>
                    </a:cubicBezTo>
                    <a:cubicBezTo>
                      <a:pt x="630" y="1008"/>
                      <a:pt x="693" y="1113"/>
                      <a:pt x="650" y="990"/>
                    </a:cubicBezTo>
                    <a:cubicBezTo>
                      <a:pt x="644" y="973"/>
                      <a:pt x="626" y="962"/>
                      <a:pt x="620" y="945"/>
                    </a:cubicBezTo>
                    <a:cubicBezTo>
                      <a:pt x="617" y="938"/>
                      <a:pt x="606" y="927"/>
                      <a:pt x="612" y="923"/>
                    </a:cubicBezTo>
                    <a:cubicBezTo>
                      <a:pt x="620" y="917"/>
                      <a:pt x="632" y="927"/>
                      <a:pt x="642" y="930"/>
                    </a:cubicBezTo>
                    <a:cubicBezTo>
                      <a:pt x="721" y="953"/>
                      <a:pt x="652" y="940"/>
                      <a:pt x="740" y="953"/>
                    </a:cubicBezTo>
                    <a:cubicBezTo>
                      <a:pt x="774" y="964"/>
                      <a:pt x="808" y="978"/>
                      <a:pt x="845" y="953"/>
                    </a:cubicBezTo>
                    <a:cubicBezTo>
                      <a:pt x="860" y="943"/>
                      <a:pt x="844" y="916"/>
                      <a:pt x="852" y="900"/>
                    </a:cubicBezTo>
                    <a:cubicBezTo>
                      <a:pt x="859" y="886"/>
                      <a:pt x="882" y="890"/>
                      <a:pt x="897" y="885"/>
                    </a:cubicBezTo>
                    <a:cubicBezTo>
                      <a:pt x="924" y="845"/>
                      <a:pt x="902" y="815"/>
                      <a:pt x="867" y="788"/>
                    </a:cubicBezTo>
                    <a:cubicBezTo>
                      <a:pt x="853" y="777"/>
                      <a:pt x="822" y="758"/>
                      <a:pt x="822" y="758"/>
                    </a:cubicBezTo>
                    <a:cubicBezTo>
                      <a:pt x="801" y="726"/>
                      <a:pt x="799" y="707"/>
                      <a:pt x="792" y="668"/>
                    </a:cubicBezTo>
                    <a:cubicBezTo>
                      <a:pt x="761" y="678"/>
                      <a:pt x="750" y="677"/>
                      <a:pt x="740" y="645"/>
                    </a:cubicBezTo>
                    <a:cubicBezTo>
                      <a:pt x="692" y="658"/>
                      <a:pt x="649" y="659"/>
                      <a:pt x="612" y="623"/>
                    </a:cubicBezTo>
                    <a:cubicBezTo>
                      <a:pt x="602" y="625"/>
                      <a:pt x="591" y="626"/>
                      <a:pt x="582" y="630"/>
                    </a:cubicBezTo>
                    <a:cubicBezTo>
                      <a:pt x="574" y="633"/>
                      <a:pt x="569" y="644"/>
                      <a:pt x="560" y="645"/>
                    </a:cubicBezTo>
                    <a:cubicBezTo>
                      <a:pt x="518" y="651"/>
                      <a:pt x="473" y="613"/>
                      <a:pt x="432" y="608"/>
                    </a:cubicBezTo>
                    <a:cubicBezTo>
                      <a:pt x="402" y="604"/>
                      <a:pt x="372" y="603"/>
                      <a:pt x="342" y="600"/>
                    </a:cubicBezTo>
                    <a:cubicBezTo>
                      <a:pt x="330" y="562"/>
                      <a:pt x="333" y="524"/>
                      <a:pt x="372" y="510"/>
                    </a:cubicBezTo>
                    <a:cubicBezTo>
                      <a:pt x="392" y="454"/>
                      <a:pt x="339" y="494"/>
                      <a:pt x="312" y="503"/>
                    </a:cubicBezTo>
                    <a:cubicBezTo>
                      <a:pt x="295" y="498"/>
                      <a:pt x="274" y="499"/>
                      <a:pt x="260" y="488"/>
                    </a:cubicBezTo>
                    <a:cubicBezTo>
                      <a:pt x="253" y="482"/>
                      <a:pt x="252" y="471"/>
                      <a:pt x="245" y="465"/>
                    </a:cubicBezTo>
                    <a:cubicBezTo>
                      <a:pt x="222" y="446"/>
                      <a:pt x="149" y="438"/>
                      <a:pt x="117" y="428"/>
                    </a:cubicBezTo>
                    <a:cubicBezTo>
                      <a:pt x="87" y="430"/>
                      <a:pt x="57" y="429"/>
                      <a:pt x="27" y="435"/>
                    </a:cubicBezTo>
                    <a:cubicBezTo>
                      <a:pt x="18" y="437"/>
                      <a:pt x="9" y="458"/>
                      <a:pt x="5" y="450"/>
                    </a:cubicBezTo>
                    <a:cubicBezTo>
                      <a:pt x="0" y="440"/>
                      <a:pt x="15" y="430"/>
                      <a:pt x="20" y="42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g35efaede493_11_398"/>
              <p:cNvSpPr/>
              <p:nvPr/>
            </p:nvSpPr>
            <p:spPr>
              <a:xfrm>
                <a:off x="6086105" y="3451867"/>
                <a:ext cx="523875" cy="465139"/>
              </a:xfrm>
              <a:custGeom>
                <a:rect b="b" l="l" r="r" t="t"/>
                <a:pathLst>
                  <a:path extrusionOk="0" h="1094" w="1251">
                    <a:moveTo>
                      <a:pt x="21" y="82"/>
                    </a:moveTo>
                    <a:cubicBezTo>
                      <a:pt x="51" y="72"/>
                      <a:pt x="212" y="96"/>
                      <a:pt x="231" y="97"/>
                    </a:cubicBezTo>
                    <a:cubicBezTo>
                      <a:pt x="268" y="110"/>
                      <a:pt x="267" y="125"/>
                      <a:pt x="291" y="90"/>
                    </a:cubicBezTo>
                    <a:cubicBezTo>
                      <a:pt x="301" y="58"/>
                      <a:pt x="300" y="48"/>
                      <a:pt x="268" y="37"/>
                    </a:cubicBezTo>
                    <a:cubicBezTo>
                      <a:pt x="268" y="37"/>
                      <a:pt x="277" y="21"/>
                      <a:pt x="283" y="15"/>
                    </a:cubicBezTo>
                    <a:cubicBezTo>
                      <a:pt x="290" y="9"/>
                      <a:pt x="298" y="5"/>
                      <a:pt x="306" y="0"/>
                    </a:cubicBezTo>
                    <a:cubicBezTo>
                      <a:pt x="418" y="5"/>
                      <a:pt x="486" y="14"/>
                      <a:pt x="591" y="22"/>
                    </a:cubicBezTo>
                    <a:cubicBezTo>
                      <a:pt x="659" y="67"/>
                      <a:pt x="618" y="50"/>
                      <a:pt x="718" y="60"/>
                    </a:cubicBezTo>
                    <a:cubicBezTo>
                      <a:pt x="716" y="77"/>
                      <a:pt x="722" y="99"/>
                      <a:pt x="711" y="112"/>
                    </a:cubicBezTo>
                    <a:cubicBezTo>
                      <a:pt x="701" y="124"/>
                      <a:pt x="673" y="107"/>
                      <a:pt x="666" y="120"/>
                    </a:cubicBezTo>
                    <a:cubicBezTo>
                      <a:pt x="656" y="138"/>
                      <a:pt x="671" y="160"/>
                      <a:pt x="673" y="180"/>
                    </a:cubicBezTo>
                    <a:cubicBezTo>
                      <a:pt x="733" y="174"/>
                      <a:pt x="767" y="163"/>
                      <a:pt x="823" y="172"/>
                    </a:cubicBezTo>
                    <a:cubicBezTo>
                      <a:pt x="903" y="224"/>
                      <a:pt x="1001" y="216"/>
                      <a:pt x="1093" y="225"/>
                    </a:cubicBezTo>
                    <a:cubicBezTo>
                      <a:pt x="1101" y="230"/>
                      <a:pt x="1108" y="236"/>
                      <a:pt x="1116" y="240"/>
                    </a:cubicBezTo>
                    <a:cubicBezTo>
                      <a:pt x="1123" y="243"/>
                      <a:pt x="1134" y="241"/>
                      <a:pt x="1138" y="247"/>
                    </a:cubicBezTo>
                    <a:cubicBezTo>
                      <a:pt x="1164" y="286"/>
                      <a:pt x="1129" y="318"/>
                      <a:pt x="1191" y="337"/>
                    </a:cubicBezTo>
                    <a:cubicBezTo>
                      <a:pt x="1251" y="377"/>
                      <a:pt x="1230" y="354"/>
                      <a:pt x="1251" y="412"/>
                    </a:cubicBezTo>
                    <a:cubicBezTo>
                      <a:pt x="1248" y="437"/>
                      <a:pt x="1250" y="463"/>
                      <a:pt x="1243" y="487"/>
                    </a:cubicBezTo>
                    <a:cubicBezTo>
                      <a:pt x="1241" y="494"/>
                      <a:pt x="1243" y="468"/>
                      <a:pt x="1236" y="465"/>
                    </a:cubicBezTo>
                    <a:cubicBezTo>
                      <a:pt x="1229" y="461"/>
                      <a:pt x="1221" y="470"/>
                      <a:pt x="1213" y="472"/>
                    </a:cubicBezTo>
                    <a:cubicBezTo>
                      <a:pt x="1208" y="480"/>
                      <a:pt x="1202" y="487"/>
                      <a:pt x="1198" y="495"/>
                    </a:cubicBezTo>
                    <a:cubicBezTo>
                      <a:pt x="1192" y="509"/>
                      <a:pt x="1183" y="540"/>
                      <a:pt x="1183" y="540"/>
                    </a:cubicBezTo>
                    <a:cubicBezTo>
                      <a:pt x="1144" y="530"/>
                      <a:pt x="1134" y="524"/>
                      <a:pt x="1093" y="532"/>
                    </a:cubicBezTo>
                    <a:cubicBezTo>
                      <a:pt x="1048" y="517"/>
                      <a:pt x="1020" y="509"/>
                      <a:pt x="973" y="502"/>
                    </a:cubicBezTo>
                    <a:cubicBezTo>
                      <a:pt x="968" y="495"/>
                      <a:pt x="967" y="480"/>
                      <a:pt x="958" y="480"/>
                    </a:cubicBezTo>
                    <a:cubicBezTo>
                      <a:pt x="950" y="480"/>
                      <a:pt x="966" y="494"/>
                      <a:pt x="966" y="502"/>
                    </a:cubicBezTo>
                    <a:cubicBezTo>
                      <a:pt x="966" y="597"/>
                      <a:pt x="984" y="583"/>
                      <a:pt x="936" y="600"/>
                    </a:cubicBezTo>
                    <a:cubicBezTo>
                      <a:pt x="923" y="648"/>
                      <a:pt x="918" y="630"/>
                      <a:pt x="876" y="645"/>
                    </a:cubicBezTo>
                    <a:cubicBezTo>
                      <a:pt x="856" y="674"/>
                      <a:pt x="850" y="706"/>
                      <a:pt x="831" y="735"/>
                    </a:cubicBezTo>
                    <a:cubicBezTo>
                      <a:pt x="833" y="745"/>
                      <a:pt x="832" y="757"/>
                      <a:pt x="838" y="765"/>
                    </a:cubicBezTo>
                    <a:cubicBezTo>
                      <a:pt x="843" y="771"/>
                      <a:pt x="855" y="766"/>
                      <a:pt x="861" y="772"/>
                    </a:cubicBezTo>
                    <a:cubicBezTo>
                      <a:pt x="867" y="778"/>
                      <a:pt x="866" y="787"/>
                      <a:pt x="868" y="795"/>
                    </a:cubicBezTo>
                    <a:cubicBezTo>
                      <a:pt x="861" y="857"/>
                      <a:pt x="859" y="879"/>
                      <a:pt x="801" y="900"/>
                    </a:cubicBezTo>
                    <a:cubicBezTo>
                      <a:pt x="773" y="881"/>
                      <a:pt x="776" y="866"/>
                      <a:pt x="748" y="847"/>
                    </a:cubicBezTo>
                    <a:cubicBezTo>
                      <a:pt x="720" y="851"/>
                      <a:pt x="688" y="844"/>
                      <a:pt x="666" y="862"/>
                    </a:cubicBezTo>
                    <a:cubicBezTo>
                      <a:pt x="620" y="900"/>
                      <a:pt x="689" y="876"/>
                      <a:pt x="621" y="892"/>
                    </a:cubicBezTo>
                    <a:cubicBezTo>
                      <a:pt x="606" y="902"/>
                      <a:pt x="591" y="912"/>
                      <a:pt x="576" y="922"/>
                    </a:cubicBezTo>
                    <a:cubicBezTo>
                      <a:pt x="563" y="931"/>
                      <a:pt x="531" y="937"/>
                      <a:pt x="531" y="937"/>
                    </a:cubicBezTo>
                    <a:cubicBezTo>
                      <a:pt x="528" y="957"/>
                      <a:pt x="530" y="978"/>
                      <a:pt x="523" y="997"/>
                    </a:cubicBezTo>
                    <a:cubicBezTo>
                      <a:pt x="520" y="1005"/>
                      <a:pt x="507" y="1006"/>
                      <a:pt x="501" y="1012"/>
                    </a:cubicBezTo>
                    <a:cubicBezTo>
                      <a:pt x="454" y="1060"/>
                      <a:pt x="521" y="1012"/>
                      <a:pt x="463" y="1050"/>
                    </a:cubicBezTo>
                    <a:cubicBezTo>
                      <a:pt x="463" y="1050"/>
                      <a:pt x="440" y="1094"/>
                      <a:pt x="426" y="1080"/>
                    </a:cubicBezTo>
                    <a:cubicBezTo>
                      <a:pt x="415" y="1069"/>
                      <a:pt x="411" y="1035"/>
                      <a:pt x="411" y="1035"/>
                    </a:cubicBezTo>
                    <a:cubicBezTo>
                      <a:pt x="372" y="1047"/>
                      <a:pt x="376" y="1031"/>
                      <a:pt x="366" y="997"/>
                    </a:cubicBezTo>
                    <a:cubicBezTo>
                      <a:pt x="368" y="955"/>
                      <a:pt x="369" y="912"/>
                      <a:pt x="373" y="870"/>
                    </a:cubicBezTo>
                    <a:cubicBezTo>
                      <a:pt x="374" y="862"/>
                      <a:pt x="389" y="849"/>
                      <a:pt x="381" y="847"/>
                    </a:cubicBezTo>
                    <a:cubicBezTo>
                      <a:pt x="366" y="844"/>
                      <a:pt x="336" y="862"/>
                      <a:pt x="336" y="862"/>
                    </a:cubicBezTo>
                    <a:cubicBezTo>
                      <a:pt x="296" y="860"/>
                      <a:pt x="255" y="864"/>
                      <a:pt x="216" y="855"/>
                    </a:cubicBezTo>
                    <a:cubicBezTo>
                      <a:pt x="208" y="853"/>
                      <a:pt x="208" y="840"/>
                      <a:pt x="208" y="832"/>
                    </a:cubicBezTo>
                    <a:cubicBezTo>
                      <a:pt x="208" y="764"/>
                      <a:pt x="215" y="733"/>
                      <a:pt x="276" y="712"/>
                    </a:cubicBezTo>
                    <a:cubicBezTo>
                      <a:pt x="308" y="573"/>
                      <a:pt x="402" y="268"/>
                      <a:pt x="231" y="330"/>
                    </a:cubicBezTo>
                    <a:cubicBezTo>
                      <a:pt x="219" y="294"/>
                      <a:pt x="206" y="299"/>
                      <a:pt x="171" y="307"/>
                    </a:cubicBezTo>
                    <a:cubicBezTo>
                      <a:pt x="168" y="315"/>
                      <a:pt x="171" y="331"/>
                      <a:pt x="163" y="330"/>
                    </a:cubicBezTo>
                    <a:cubicBezTo>
                      <a:pt x="145" y="328"/>
                      <a:pt x="118" y="300"/>
                      <a:pt x="118" y="300"/>
                    </a:cubicBezTo>
                    <a:cubicBezTo>
                      <a:pt x="105" y="257"/>
                      <a:pt x="91" y="251"/>
                      <a:pt x="51" y="225"/>
                    </a:cubicBezTo>
                    <a:cubicBezTo>
                      <a:pt x="43" y="220"/>
                      <a:pt x="28" y="210"/>
                      <a:pt x="28" y="210"/>
                    </a:cubicBezTo>
                    <a:cubicBezTo>
                      <a:pt x="0" y="168"/>
                      <a:pt x="21" y="136"/>
                      <a:pt x="21" y="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Google Shape;546;g35efaede493_11_398"/>
              <p:cNvSpPr/>
              <p:nvPr/>
            </p:nvSpPr>
            <p:spPr>
              <a:xfrm>
                <a:off x="6243268" y="3674117"/>
                <a:ext cx="584202" cy="565149"/>
              </a:xfrm>
              <a:custGeom>
                <a:rect b="b" l="l" r="r" t="t"/>
                <a:pathLst>
                  <a:path extrusionOk="0" h="1327" w="1396">
                    <a:moveTo>
                      <a:pt x="358" y="338"/>
                    </a:moveTo>
                    <a:cubicBezTo>
                      <a:pt x="398" y="344"/>
                      <a:pt x="413" y="355"/>
                      <a:pt x="448" y="368"/>
                    </a:cubicBezTo>
                    <a:cubicBezTo>
                      <a:pt x="487" y="354"/>
                      <a:pt x="460" y="371"/>
                      <a:pt x="478" y="338"/>
                    </a:cubicBezTo>
                    <a:cubicBezTo>
                      <a:pt x="487" y="322"/>
                      <a:pt x="508" y="293"/>
                      <a:pt x="508" y="293"/>
                    </a:cubicBezTo>
                    <a:cubicBezTo>
                      <a:pt x="489" y="232"/>
                      <a:pt x="518" y="303"/>
                      <a:pt x="478" y="263"/>
                    </a:cubicBezTo>
                    <a:cubicBezTo>
                      <a:pt x="438" y="223"/>
                      <a:pt x="509" y="252"/>
                      <a:pt x="448" y="233"/>
                    </a:cubicBezTo>
                    <a:cubicBezTo>
                      <a:pt x="451" y="218"/>
                      <a:pt x="448" y="201"/>
                      <a:pt x="456" y="188"/>
                    </a:cubicBezTo>
                    <a:cubicBezTo>
                      <a:pt x="460" y="181"/>
                      <a:pt x="474" y="186"/>
                      <a:pt x="478" y="180"/>
                    </a:cubicBezTo>
                    <a:cubicBezTo>
                      <a:pt x="485" y="170"/>
                      <a:pt x="480" y="154"/>
                      <a:pt x="486" y="143"/>
                    </a:cubicBezTo>
                    <a:cubicBezTo>
                      <a:pt x="493" y="131"/>
                      <a:pt x="520" y="124"/>
                      <a:pt x="531" y="120"/>
                    </a:cubicBezTo>
                    <a:cubicBezTo>
                      <a:pt x="567" y="66"/>
                      <a:pt x="543" y="79"/>
                      <a:pt x="591" y="68"/>
                    </a:cubicBezTo>
                    <a:cubicBezTo>
                      <a:pt x="605" y="21"/>
                      <a:pt x="566" y="17"/>
                      <a:pt x="613" y="0"/>
                    </a:cubicBezTo>
                    <a:cubicBezTo>
                      <a:pt x="630" y="65"/>
                      <a:pt x="628" y="132"/>
                      <a:pt x="688" y="173"/>
                    </a:cubicBezTo>
                    <a:cubicBezTo>
                      <a:pt x="711" y="208"/>
                      <a:pt x="718" y="214"/>
                      <a:pt x="733" y="248"/>
                    </a:cubicBezTo>
                    <a:cubicBezTo>
                      <a:pt x="739" y="262"/>
                      <a:pt x="738" y="281"/>
                      <a:pt x="748" y="293"/>
                    </a:cubicBezTo>
                    <a:cubicBezTo>
                      <a:pt x="758" y="306"/>
                      <a:pt x="778" y="310"/>
                      <a:pt x="793" y="315"/>
                    </a:cubicBezTo>
                    <a:cubicBezTo>
                      <a:pt x="801" y="320"/>
                      <a:pt x="810" y="323"/>
                      <a:pt x="816" y="330"/>
                    </a:cubicBezTo>
                    <a:cubicBezTo>
                      <a:pt x="821" y="336"/>
                      <a:pt x="816" y="349"/>
                      <a:pt x="823" y="353"/>
                    </a:cubicBezTo>
                    <a:cubicBezTo>
                      <a:pt x="839" y="361"/>
                      <a:pt x="858" y="358"/>
                      <a:pt x="876" y="360"/>
                    </a:cubicBezTo>
                    <a:cubicBezTo>
                      <a:pt x="924" y="393"/>
                      <a:pt x="915" y="466"/>
                      <a:pt x="921" y="518"/>
                    </a:cubicBezTo>
                    <a:cubicBezTo>
                      <a:pt x="936" y="515"/>
                      <a:pt x="955" y="521"/>
                      <a:pt x="966" y="510"/>
                    </a:cubicBezTo>
                    <a:cubicBezTo>
                      <a:pt x="977" y="499"/>
                      <a:pt x="966" y="479"/>
                      <a:pt x="973" y="465"/>
                    </a:cubicBezTo>
                    <a:cubicBezTo>
                      <a:pt x="979" y="453"/>
                      <a:pt x="1007" y="446"/>
                      <a:pt x="1018" y="443"/>
                    </a:cubicBezTo>
                    <a:cubicBezTo>
                      <a:pt x="1021" y="433"/>
                      <a:pt x="1016" y="417"/>
                      <a:pt x="1026" y="413"/>
                    </a:cubicBezTo>
                    <a:cubicBezTo>
                      <a:pt x="1065" y="398"/>
                      <a:pt x="1071" y="425"/>
                      <a:pt x="1101" y="428"/>
                    </a:cubicBezTo>
                    <a:cubicBezTo>
                      <a:pt x="1141" y="432"/>
                      <a:pt x="1181" y="433"/>
                      <a:pt x="1221" y="435"/>
                    </a:cubicBezTo>
                    <a:cubicBezTo>
                      <a:pt x="1226" y="436"/>
                      <a:pt x="1266" y="446"/>
                      <a:pt x="1273" y="450"/>
                    </a:cubicBezTo>
                    <a:cubicBezTo>
                      <a:pt x="1301" y="464"/>
                      <a:pt x="1311" y="486"/>
                      <a:pt x="1341" y="495"/>
                    </a:cubicBezTo>
                    <a:cubicBezTo>
                      <a:pt x="1354" y="537"/>
                      <a:pt x="1333" y="562"/>
                      <a:pt x="1363" y="608"/>
                    </a:cubicBezTo>
                    <a:cubicBezTo>
                      <a:pt x="1361" y="670"/>
                      <a:pt x="1365" y="733"/>
                      <a:pt x="1356" y="795"/>
                    </a:cubicBezTo>
                    <a:cubicBezTo>
                      <a:pt x="1355" y="803"/>
                      <a:pt x="1336" y="796"/>
                      <a:pt x="1333" y="803"/>
                    </a:cubicBezTo>
                    <a:cubicBezTo>
                      <a:pt x="1307" y="862"/>
                      <a:pt x="1340" y="866"/>
                      <a:pt x="1288" y="900"/>
                    </a:cubicBezTo>
                    <a:cubicBezTo>
                      <a:pt x="1291" y="913"/>
                      <a:pt x="1286" y="930"/>
                      <a:pt x="1296" y="938"/>
                    </a:cubicBezTo>
                    <a:cubicBezTo>
                      <a:pt x="1313" y="951"/>
                      <a:pt x="1326" y="901"/>
                      <a:pt x="1326" y="900"/>
                    </a:cubicBezTo>
                    <a:cubicBezTo>
                      <a:pt x="1356" y="908"/>
                      <a:pt x="1396" y="908"/>
                      <a:pt x="1348" y="968"/>
                    </a:cubicBezTo>
                    <a:cubicBezTo>
                      <a:pt x="1339" y="980"/>
                      <a:pt x="1318" y="973"/>
                      <a:pt x="1303" y="975"/>
                    </a:cubicBezTo>
                    <a:cubicBezTo>
                      <a:pt x="1294" y="1112"/>
                      <a:pt x="1318" y="1057"/>
                      <a:pt x="1251" y="1103"/>
                    </a:cubicBezTo>
                    <a:cubicBezTo>
                      <a:pt x="1218" y="1100"/>
                      <a:pt x="1186" y="1099"/>
                      <a:pt x="1153" y="1095"/>
                    </a:cubicBezTo>
                    <a:cubicBezTo>
                      <a:pt x="1145" y="1094"/>
                      <a:pt x="1138" y="1085"/>
                      <a:pt x="1131" y="1088"/>
                    </a:cubicBezTo>
                    <a:cubicBezTo>
                      <a:pt x="1124" y="1091"/>
                      <a:pt x="1128" y="1104"/>
                      <a:pt x="1123" y="1110"/>
                    </a:cubicBezTo>
                    <a:cubicBezTo>
                      <a:pt x="1105" y="1132"/>
                      <a:pt x="1072" y="1129"/>
                      <a:pt x="1048" y="1133"/>
                    </a:cubicBezTo>
                    <a:cubicBezTo>
                      <a:pt x="1012" y="1145"/>
                      <a:pt x="1025" y="1163"/>
                      <a:pt x="1003" y="1185"/>
                    </a:cubicBezTo>
                    <a:cubicBezTo>
                      <a:pt x="996" y="1192"/>
                      <a:pt x="945" y="1200"/>
                      <a:pt x="943" y="1200"/>
                    </a:cubicBezTo>
                    <a:cubicBezTo>
                      <a:pt x="878" y="1204"/>
                      <a:pt x="813" y="1205"/>
                      <a:pt x="748" y="1208"/>
                    </a:cubicBezTo>
                    <a:cubicBezTo>
                      <a:pt x="687" y="1227"/>
                      <a:pt x="698" y="1208"/>
                      <a:pt x="688" y="1290"/>
                    </a:cubicBezTo>
                    <a:cubicBezTo>
                      <a:pt x="628" y="1270"/>
                      <a:pt x="653" y="1273"/>
                      <a:pt x="598" y="1290"/>
                    </a:cubicBezTo>
                    <a:cubicBezTo>
                      <a:pt x="574" y="1327"/>
                      <a:pt x="577" y="1310"/>
                      <a:pt x="538" y="1298"/>
                    </a:cubicBezTo>
                    <a:cubicBezTo>
                      <a:pt x="531" y="1293"/>
                      <a:pt x="525" y="1285"/>
                      <a:pt x="516" y="1283"/>
                    </a:cubicBezTo>
                    <a:cubicBezTo>
                      <a:pt x="497" y="1278"/>
                      <a:pt x="473" y="1285"/>
                      <a:pt x="456" y="1275"/>
                    </a:cubicBezTo>
                    <a:cubicBezTo>
                      <a:pt x="440" y="1266"/>
                      <a:pt x="443" y="1235"/>
                      <a:pt x="426" y="1230"/>
                    </a:cubicBezTo>
                    <a:cubicBezTo>
                      <a:pt x="418" y="1228"/>
                      <a:pt x="411" y="1225"/>
                      <a:pt x="403" y="1223"/>
                    </a:cubicBezTo>
                    <a:cubicBezTo>
                      <a:pt x="396" y="1218"/>
                      <a:pt x="390" y="1209"/>
                      <a:pt x="381" y="1208"/>
                    </a:cubicBezTo>
                    <a:cubicBezTo>
                      <a:pt x="274" y="1198"/>
                      <a:pt x="356" y="1216"/>
                      <a:pt x="298" y="1223"/>
                    </a:cubicBezTo>
                    <a:cubicBezTo>
                      <a:pt x="266" y="1227"/>
                      <a:pt x="233" y="1228"/>
                      <a:pt x="201" y="1230"/>
                    </a:cubicBezTo>
                    <a:cubicBezTo>
                      <a:pt x="193" y="1233"/>
                      <a:pt x="184" y="1233"/>
                      <a:pt x="178" y="1238"/>
                    </a:cubicBezTo>
                    <a:cubicBezTo>
                      <a:pt x="171" y="1243"/>
                      <a:pt x="171" y="1257"/>
                      <a:pt x="163" y="1260"/>
                    </a:cubicBezTo>
                    <a:cubicBezTo>
                      <a:pt x="156" y="1263"/>
                      <a:pt x="149" y="1255"/>
                      <a:pt x="141" y="1253"/>
                    </a:cubicBezTo>
                    <a:cubicBezTo>
                      <a:pt x="126" y="1250"/>
                      <a:pt x="111" y="1248"/>
                      <a:pt x="96" y="1245"/>
                    </a:cubicBezTo>
                    <a:cubicBezTo>
                      <a:pt x="66" y="1216"/>
                      <a:pt x="54" y="1191"/>
                      <a:pt x="13" y="1178"/>
                    </a:cubicBezTo>
                    <a:cubicBezTo>
                      <a:pt x="11" y="1170"/>
                      <a:pt x="0" y="1161"/>
                      <a:pt x="6" y="1155"/>
                    </a:cubicBezTo>
                    <a:cubicBezTo>
                      <a:pt x="17" y="1144"/>
                      <a:pt x="51" y="1140"/>
                      <a:pt x="51" y="1140"/>
                    </a:cubicBezTo>
                    <a:cubicBezTo>
                      <a:pt x="83" y="1040"/>
                      <a:pt x="51" y="1148"/>
                      <a:pt x="66" y="878"/>
                    </a:cubicBezTo>
                    <a:cubicBezTo>
                      <a:pt x="67" y="867"/>
                      <a:pt x="78" y="839"/>
                      <a:pt x="88" y="833"/>
                    </a:cubicBezTo>
                    <a:cubicBezTo>
                      <a:pt x="101" y="825"/>
                      <a:pt x="133" y="818"/>
                      <a:pt x="133" y="818"/>
                    </a:cubicBezTo>
                    <a:cubicBezTo>
                      <a:pt x="145" y="783"/>
                      <a:pt x="143" y="751"/>
                      <a:pt x="163" y="720"/>
                    </a:cubicBezTo>
                    <a:cubicBezTo>
                      <a:pt x="172" y="687"/>
                      <a:pt x="175" y="672"/>
                      <a:pt x="208" y="660"/>
                    </a:cubicBezTo>
                    <a:cubicBezTo>
                      <a:pt x="245" y="606"/>
                      <a:pt x="191" y="674"/>
                      <a:pt x="268" y="630"/>
                    </a:cubicBezTo>
                    <a:cubicBezTo>
                      <a:pt x="275" y="626"/>
                      <a:pt x="272" y="615"/>
                      <a:pt x="276" y="608"/>
                    </a:cubicBezTo>
                    <a:cubicBezTo>
                      <a:pt x="280" y="600"/>
                      <a:pt x="286" y="593"/>
                      <a:pt x="291" y="585"/>
                    </a:cubicBezTo>
                    <a:cubicBezTo>
                      <a:pt x="299" y="551"/>
                      <a:pt x="299" y="538"/>
                      <a:pt x="328" y="518"/>
                    </a:cubicBezTo>
                    <a:cubicBezTo>
                      <a:pt x="346" y="465"/>
                      <a:pt x="328" y="478"/>
                      <a:pt x="366" y="465"/>
                    </a:cubicBezTo>
                    <a:cubicBezTo>
                      <a:pt x="373" y="346"/>
                      <a:pt x="399" y="379"/>
                      <a:pt x="358" y="3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" name="Google Shape;547;g35efaede493_11_398"/>
              <p:cNvSpPr/>
              <p:nvPr/>
            </p:nvSpPr>
            <p:spPr>
              <a:xfrm>
                <a:off x="6490918" y="4064642"/>
                <a:ext cx="493713" cy="338137"/>
              </a:xfrm>
              <a:custGeom>
                <a:rect b="b" l="l" r="r" t="t"/>
                <a:pathLst>
                  <a:path extrusionOk="0" h="795" w="1177">
                    <a:moveTo>
                      <a:pt x="73" y="368"/>
                    </a:moveTo>
                    <a:cubicBezTo>
                      <a:pt x="80" y="365"/>
                      <a:pt x="89" y="366"/>
                      <a:pt x="95" y="360"/>
                    </a:cubicBezTo>
                    <a:cubicBezTo>
                      <a:pt x="122" y="333"/>
                      <a:pt x="80" y="340"/>
                      <a:pt x="118" y="315"/>
                    </a:cubicBezTo>
                    <a:cubicBezTo>
                      <a:pt x="127" y="309"/>
                      <a:pt x="138" y="310"/>
                      <a:pt x="148" y="308"/>
                    </a:cubicBezTo>
                    <a:cubicBezTo>
                      <a:pt x="233" y="250"/>
                      <a:pt x="123" y="319"/>
                      <a:pt x="380" y="285"/>
                    </a:cubicBezTo>
                    <a:cubicBezTo>
                      <a:pt x="389" y="284"/>
                      <a:pt x="387" y="268"/>
                      <a:pt x="395" y="263"/>
                    </a:cubicBezTo>
                    <a:cubicBezTo>
                      <a:pt x="408" y="255"/>
                      <a:pt x="440" y="248"/>
                      <a:pt x="440" y="248"/>
                    </a:cubicBezTo>
                    <a:cubicBezTo>
                      <a:pt x="463" y="233"/>
                      <a:pt x="482" y="226"/>
                      <a:pt x="508" y="218"/>
                    </a:cubicBezTo>
                    <a:cubicBezTo>
                      <a:pt x="544" y="193"/>
                      <a:pt x="521" y="185"/>
                      <a:pt x="560" y="173"/>
                    </a:cubicBezTo>
                    <a:cubicBezTo>
                      <a:pt x="594" y="177"/>
                      <a:pt x="657" y="190"/>
                      <a:pt x="688" y="173"/>
                    </a:cubicBezTo>
                    <a:cubicBezTo>
                      <a:pt x="699" y="167"/>
                      <a:pt x="691" y="147"/>
                      <a:pt x="695" y="135"/>
                    </a:cubicBezTo>
                    <a:cubicBezTo>
                      <a:pt x="698" y="127"/>
                      <a:pt x="705" y="120"/>
                      <a:pt x="710" y="113"/>
                    </a:cubicBezTo>
                    <a:cubicBezTo>
                      <a:pt x="713" y="95"/>
                      <a:pt x="710" y="76"/>
                      <a:pt x="718" y="60"/>
                    </a:cubicBezTo>
                    <a:cubicBezTo>
                      <a:pt x="721" y="53"/>
                      <a:pt x="735" y="59"/>
                      <a:pt x="740" y="53"/>
                    </a:cubicBezTo>
                    <a:cubicBezTo>
                      <a:pt x="752" y="38"/>
                      <a:pt x="752" y="16"/>
                      <a:pt x="763" y="0"/>
                    </a:cubicBezTo>
                    <a:cubicBezTo>
                      <a:pt x="801" y="14"/>
                      <a:pt x="777" y="24"/>
                      <a:pt x="815" y="38"/>
                    </a:cubicBezTo>
                    <a:cubicBezTo>
                      <a:pt x="836" y="69"/>
                      <a:pt x="838" y="99"/>
                      <a:pt x="875" y="113"/>
                    </a:cubicBezTo>
                    <a:cubicBezTo>
                      <a:pt x="872" y="134"/>
                      <a:pt x="855" y="265"/>
                      <a:pt x="853" y="270"/>
                    </a:cubicBezTo>
                    <a:cubicBezTo>
                      <a:pt x="850" y="279"/>
                      <a:pt x="838" y="280"/>
                      <a:pt x="830" y="285"/>
                    </a:cubicBezTo>
                    <a:cubicBezTo>
                      <a:pt x="875" y="314"/>
                      <a:pt x="885" y="285"/>
                      <a:pt x="928" y="270"/>
                    </a:cubicBezTo>
                    <a:cubicBezTo>
                      <a:pt x="983" y="275"/>
                      <a:pt x="1009" y="276"/>
                      <a:pt x="1055" y="293"/>
                    </a:cubicBezTo>
                    <a:cubicBezTo>
                      <a:pt x="1073" y="342"/>
                      <a:pt x="1122" y="338"/>
                      <a:pt x="1168" y="345"/>
                    </a:cubicBezTo>
                    <a:cubicBezTo>
                      <a:pt x="1150" y="398"/>
                      <a:pt x="1148" y="375"/>
                      <a:pt x="1160" y="413"/>
                    </a:cubicBezTo>
                    <a:cubicBezTo>
                      <a:pt x="1166" y="485"/>
                      <a:pt x="1177" y="558"/>
                      <a:pt x="1160" y="630"/>
                    </a:cubicBezTo>
                    <a:cubicBezTo>
                      <a:pt x="1160" y="632"/>
                      <a:pt x="1116" y="645"/>
                      <a:pt x="1115" y="645"/>
                    </a:cubicBezTo>
                    <a:cubicBezTo>
                      <a:pt x="1113" y="660"/>
                      <a:pt x="1115" y="677"/>
                      <a:pt x="1108" y="690"/>
                    </a:cubicBezTo>
                    <a:cubicBezTo>
                      <a:pt x="1104" y="697"/>
                      <a:pt x="1091" y="692"/>
                      <a:pt x="1085" y="698"/>
                    </a:cubicBezTo>
                    <a:cubicBezTo>
                      <a:pt x="1044" y="739"/>
                      <a:pt x="1135" y="708"/>
                      <a:pt x="1040" y="728"/>
                    </a:cubicBezTo>
                    <a:cubicBezTo>
                      <a:pt x="1019" y="759"/>
                      <a:pt x="992" y="761"/>
                      <a:pt x="958" y="773"/>
                    </a:cubicBezTo>
                    <a:cubicBezTo>
                      <a:pt x="943" y="768"/>
                      <a:pt x="928" y="763"/>
                      <a:pt x="913" y="758"/>
                    </a:cubicBezTo>
                    <a:cubicBezTo>
                      <a:pt x="905" y="755"/>
                      <a:pt x="890" y="750"/>
                      <a:pt x="890" y="750"/>
                    </a:cubicBezTo>
                    <a:cubicBezTo>
                      <a:pt x="883" y="753"/>
                      <a:pt x="874" y="753"/>
                      <a:pt x="868" y="758"/>
                    </a:cubicBezTo>
                    <a:cubicBezTo>
                      <a:pt x="861" y="764"/>
                      <a:pt x="862" y="778"/>
                      <a:pt x="853" y="780"/>
                    </a:cubicBezTo>
                    <a:cubicBezTo>
                      <a:pt x="846" y="782"/>
                      <a:pt x="795" y="768"/>
                      <a:pt x="785" y="765"/>
                    </a:cubicBezTo>
                    <a:cubicBezTo>
                      <a:pt x="756" y="745"/>
                      <a:pt x="727" y="746"/>
                      <a:pt x="695" y="735"/>
                    </a:cubicBezTo>
                    <a:cubicBezTo>
                      <a:pt x="677" y="708"/>
                      <a:pt x="665" y="707"/>
                      <a:pt x="635" y="698"/>
                    </a:cubicBezTo>
                    <a:cubicBezTo>
                      <a:pt x="622" y="738"/>
                      <a:pt x="632" y="773"/>
                      <a:pt x="590" y="788"/>
                    </a:cubicBezTo>
                    <a:cubicBezTo>
                      <a:pt x="582" y="782"/>
                      <a:pt x="558" y="763"/>
                      <a:pt x="545" y="765"/>
                    </a:cubicBezTo>
                    <a:cubicBezTo>
                      <a:pt x="536" y="766"/>
                      <a:pt x="531" y="776"/>
                      <a:pt x="523" y="780"/>
                    </a:cubicBezTo>
                    <a:cubicBezTo>
                      <a:pt x="506" y="787"/>
                      <a:pt x="488" y="790"/>
                      <a:pt x="470" y="795"/>
                    </a:cubicBezTo>
                    <a:cubicBezTo>
                      <a:pt x="450" y="793"/>
                      <a:pt x="429" y="795"/>
                      <a:pt x="410" y="788"/>
                    </a:cubicBezTo>
                    <a:cubicBezTo>
                      <a:pt x="400" y="784"/>
                      <a:pt x="398" y="769"/>
                      <a:pt x="388" y="765"/>
                    </a:cubicBezTo>
                    <a:cubicBezTo>
                      <a:pt x="369" y="758"/>
                      <a:pt x="348" y="760"/>
                      <a:pt x="328" y="758"/>
                    </a:cubicBezTo>
                    <a:cubicBezTo>
                      <a:pt x="310" y="705"/>
                      <a:pt x="255" y="713"/>
                      <a:pt x="208" y="698"/>
                    </a:cubicBezTo>
                    <a:cubicBezTo>
                      <a:pt x="203" y="690"/>
                      <a:pt x="202" y="678"/>
                      <a:pt x="193" y="675"/>
                    </a:cubicBezTo>
                    <a:cubicBezTo>
                      <a:pt x="183" y="672"/>
                      <a:pt x="173" y="681"/>
                      <a:pt x="163" y="683"/>
                    </a:cubicBezTo>
                    <a:cubicBezTo>
                      <a:pt x="148" y="686"/>
                      <a:pt x="133" y="688"/>
                      <a:pt x="118" y="690"/>
                    </a:cubicBezTo>
                    <a:cubicBezTo>
                      <a:pt x="110" y="695"/>
                      <a:pt x="104" y="707"/>
                      <a:pt x="95" y="705"/>
                    </a:cubicBezTo>
                    <a:cubicBezTo>
                      <a:pt x="70" y="700"/>
                      <a:pt x="52" y="676"/>
                      <a:pt x="28" y="668"/>
                    </a:cubicBezTo>
                    <a:cubicBezTo>
                      <a:pt x="0" y="625"/>
                      <a:pt x="16" y="590"/>
                      <a:pt x="35" y="548"/>
                    </a:cubicBezTo>
                    <a:cubicBezTo>
                      <a:pt x="41" y="534"/>
                      <a:pt x="50" y="503"/>
                      <a:pt x="50" y="503"/>
                    </a:cubicBezTo>
                    <a:cubicBezTo>
                      <a:pt x="53" y="473"/>
                      <a:pt x="52" y="443"/>
                      <a:pt x="58" y="413"/>
                    </a:cubicBezTo>
                    <a:cubicBezTo>
                      <a:pt x="77" y="320"/>
                      <a:pt x="73" y="451"/>
                      <a:pt x="73" y="368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" name="Google Shape;548;g35efaede493_11_398"/>
              <p:cNvSpPr/>
              <p:nvPr/>
            </p:nvSpPr>
            <p:spPr>
              <a:xfrm>
                <a:off x="6232155" y="4183705"/>
                <a:ext cx="307976" cy="663576"/>
              </a:xfrm>
              <a:custGeom>
                <a:rect b="b" l="l" r="r" t="t"/>
                <a:pathLst>
                  <a:path extrusionOk="0" h="1558" w="736">
                    <a:moveTo>
                      <a:pt x="2" y="228"/>
                    </a:moveTo>
                    <a:cubicBezTo>
                      <a:pt x="14" y="193"/>
                      <a:pt x="20" y="168"/>
                      <a:pt x="39" y="138"/>
                    </a:cubicBezTo>
                    <a:cubicBezTo>
                      <a:pt x="62" y="53"/>
                      <a:pt x="23" y="162"/>
                      <a:pt x="84" y="101"/>
                    </a:cubicBezTo>
                    <a:cubicBezTo>
                      <a:pt x="95" y="90"/>
                      <a:pt x="94" y="71"/>
                      <a:pt x="99" y="56"/>
                    </a:cubicBezTo>
                    <a:cubicBezTo>
                      <a:pt x="108" y="29"/>
                      <a:pt x="153" y="35"/>
                      <a:pt x="182" y="33"/>
                    </a:cubicBezTo>
                    <a:cubicBezTo>
                      <a:pt x="227" y="30"/>
                      <a:pt x="272" y="28"/>
                      <a:pt x="317" y="26"/>
                    </a:cubicBezTo>
                    <a:cubicBezTo>
                      <a:pt x="377" y="4"/>
                      <a:pt x="340" y="0"/>
                      <a:pt x="422" y="11"/>
                    </a:cubicBezTo>
                    <a:cubicBezTo>
                      <a:pt x="437" y="21"/>
                      <a:pt x="457" y="26"/>
                      <a:pt x="467" y="41"/>
                    </a:cubicBezTo>
                    <a:cubicBezTo>
                      <a:pt x="472" y="48"/>
                      <a:pt x="474" y="59"/>
                      <a:pt x="482" y="63"/>
                    </a:cubicBezTo>
                    <a:cubicBezTo>
                      <a:pt x="496" y="70"/>
                      <a:pt x="512" y="67"/>
                      <a:pt x="527" y="71"/>
                    </a:cubicBezTo>
                    <a:cubicBezTo>
                      <a:pt x="651" y="103"/>
                      <a:pt x="504" y="73"/>
                      <a:pt x="609" y="93"/>
                    </a:cubicBezTo>
                    <a:cubicBezTo>
                      <a:pt x="646" y="82"/>
                      <a:pt x="670" y="83"/>
                      <a:pt x="692" y="116"/>
                    </a:cubicBezTo>
                    <a:cubicBezTo>
                      <a:pt x="681" y="147"/>
                      <a:pt x="665" y="175"/>
                      <a:pt x="654" y="206"/>
                    </a:cubicBezTo>
                    <a:cubicBezTo>
                      <a:pt x="647" y="285"/>
                      <a:pt x="663" y="289"/>
                      <a:pt x="602" y="311"/>
                    </a:cubicBezTo>
                    <a:cubicBezTo>
                      <a:pt x="612" y="343"/>
                      <a:pt x="626" y="374"/>
                      <a:pt x="654" y="393"/>
                    </a:cubicBezTo>
                    <a:cubicBezTo>
                      <a:pt x="673" y="447"/>
                      <a:pt x="697" y="392"/>
                      <a:pt x="714" y="446"/>
                    </a:cubicBezTo>
                    <a:cubicBezTo>
                      <a:pt x="705" y="459"/>
                      <a:pt x="692" y="474"/>
                      <a:pt x="692" y="491"/>
                    </a:cubicBezTo>
                    <a:cubicBezTo>
                      <a:pt x="692" y="505"/>
                      <a:pt x="722" y="560"/>
                      <a:pt x="729" y="581"/>
                    </a:cubicBezTo>
                    <a:cubicBezTo>
                      <a:pt x="727" y="598"/>
                      <a:pt x="729" y="617"/>
                      <a:pt x="722" y="633"/>
                    </a:cubicBezTo>
                    <a:cubicBezTo>
                      <a:pt x="718" y="641"/>
                      <a:pt x="700" y="639"/>
                      <a:pt x="699" y="648"/>
                    </a:cubicBezTo>
                    <a:cubicBezTo>
                      <a:pt x="697" y="664"/>
                      <a:pt x="709" y="678"/>
                      <a:pt x="714" y="693"/>
                    </a:cubicBezTo>
                    <a:cubicBezTo>
                      <a:pt x="717" y="701"/>
                      <a:pt x="722" y="716"/>
                      <a:pt x="722" y="716"/>
                    </a:cubicBezTo>
                    <a:cubicBezTo>
                      <a:pt x="712" y="849"/>
                      <a:pt x="736" y="831"/>
                      <a:pt x="624" y="843"/>
                    </a:cubicBezTo>
                    <a:cubicBezTo>
                      <a:pt x="576" y="860"/>
                      <a:pt x="623" y="837"/>
                      <a:pt x="594" y="873"/>
                    </a:cubicBezTo>
                    <a:cubicBezTo>
                      <a:pt x="582" y="888"/>
                      <a:pt x="523" y="912"/>
                      <a:pt x="504" y="918"/>
                    </a:cubicBezTo>
                    <a:cubicBezTo>
                      <a:pt x="528" y="955"/>
                      <a:pt x="518" y="991"/>
                      <a:pt x="504" y="1031"/>
                    </a:cubicBezTo>
                    <a:cubicBezTo>
                      <a:pt x="510" y="1095"/>
                      <a:pt x="554" y="1245"/>
                      <a:pt x="482" y="1271"/>
                    </a:cubicBezTo>
                    <a:cubicBezTo>
                      <a:pt x="484" y="1291"/>
                      <a:pt x="484" y="1312"/>
                      <a:pt x="489" y="1331"/>
                    </a:cubicBezTo>
                    <a:cubicBezTo>
                      <a:pt x="498" y="1366"/>
                      <a:pt x="548" y="1405"/>
                      <a:pt x="474" y="1428"/>
                    </a:cubicBezTo>
                    <a:cubicBezTo>
                      <a:pt x="452" y="1451"/>
                      <a:pt x="444" y="1471"/>
                      <a:pt x="414" y="1481"/>
                    </a:cubicBezTo>
                    <a:cubicBezTo>
                      <a:pt x="388" y="1558"/>
                      <a:pt x="412" y="1526"/>
                      <a:pt x="384" y="1503"/>
                    </a:cubicBezTo>
                    <a:cubicBezTo>
                      <a:pt x="378" y="1498"/>
                      <a:pt x="369" y="1498"/>
                      <a:pt x="362" y="1496"/>
                    </a:cubicBezTo>
                    <a:cubicBezTo>
                      <a:pt x="359" y="1478"/>
                      <a:pt x="368" y="1454"/>
                      <a:pt x="354" y="1443"/>
                    </a:cubicBezTo>
                    <a:cubicBezTo>
                      <a:pt x="345" y="1437"/>
                      <a:pt x="295" y="1453"/>
                      <a:pt x="279" y="1458"/>
                    </a:cubicBezTo>
                    <a:cubicBezTo>
                      <a:pt x="264" y="1507"/>
                      <a:pt x="280" y="1467"/>
                      <a:pt x="264" y="1443"/>
                    </a:cubicBezTo>
                    <a:cubicBezTo>
                      <a:pt x="260" y="1437"/>
                      <a:pt x="249" y="1438"/>
                      <a:pt x="242" y="1436"/>
                    </a:cubicBezTo>
                    <a:cubicBezTo>
                      <a:pt x="226" y="1390"/>
                      <a:pt x="258" y="1332"/>
                      <a:pt x="204" y="1316"/>
                    </a:cubicBezTo>
                    <a:cubicBezTo>
                      <a:pt x="183" y="1284"/>
                      <a:pt x="188" y="1250"/>
                      <a:pt x="167" y="1218"/>
                    </a:cubicBezTo>
                    <a:cubicBezTo>
                      <a:pt x="169" y="1163"/>
                      <a:pt x="170" y="1108"/>
                      <a:pt x="174" y="1053"/>
                    </a:cubicBezTo>
                    <a:cubicBezTo>
                      <a:pt x="175" y="1045"/>
                      <a:pt x="175" y="1034"/>
                      <a:pt x="182" y="1031"/>
                    </a:cubicBezTo>
                    <a:cubicBezTo>
                      <a:pt x="189" y="1028"/>
                      <a:pt x="197" y="1036"/>
                      <a:pt x="204" y="1038"/>
                    </a:cubicBezTo>
                    <a:cubicBezTo>
                      <a:pt x="202" y="1016"/>
                      <a:pt x="209" y="990"/>
                      <a:pt x="197" y="971"/>
                    </a:cubicBezTo>
                    <a:cubicBezTo>
                      <a:pt x="190" y="960"/>
                      <a:pt x="163" y="975"/>
                      <a:pt x="159" y="963"/>
                    </a:cubicBezTo>
                    <a:cubicBezTo>
                      <a:pt x="150" y="932"/>
                      <a:pt x="164" y="898"/>
                      <a:pt x="167" y="866"/>
                    </a:cubicBezTo>
                    <a:cubicBezTo>
                      <a:pt x="159" y="811"/>
                      <a:pt x="163" y="806"/>
                      <a:pt x="114" y="791"/>
                    </a:cubicBezTo>
                    <a:cubicBezTo>
                      <a:pt x="101" y="749"/>
                      <a:pt x="95" y="778"/>
                      <a:pt x="69" y="738"/>
                    </a:cubicBezTo>
                    <a:cubicBezTo>
                      <a:pt x="67" y="731"/>
                      <a:pt x="67" y="722"/>
                      <a:pt x="62" y="716"/>
                    </a:cubicBezTo>
                    <a:cubicBezTo>
                      <a:pt x="41" y="690"/>
                      <a:pt x="22" y="712"/>
                      <a:pt x="62" y="686"/>
                    </a:cubicBezTo>
                    <a:cubicBezTo>
                      <a:pt x="76" y="641"/>
                      <a:pt x="80" y="642"/>
                      <a:pt x="129" y="633"/>
                    </a:cubicBezTo>
                    <a:cubicBezTo>
                      <a:pt x="139" y="636"/>
                      <a:pt x="149" y="644"/>
                      <a:pt x="159" y="641"/>
                    </a:cubicBezTo>
                    <a:cubicBezTo>
                      <a:pt x="182" y="633"/>
                      <a:pt x="177" y="576"/>
                      <a:pt x="167" y="551"/>
                    </a:cubicBezTo>
                    <a:cubicBezTo>
                      <a:pt x="164" y="543"/>
                      <a:pt x="152" y="546"/>
                      <a:pt x="144" y="543"/>
                    </a:cubicBezTo>
                    <a:cubicBezTo>
                      <a:pt x="139" y="536"/>
                      <a:pt x="136" y="526"/>
                      <a:pt x="129" y="521"/>
                    </a:cubicBezTo>
                    <a:cubicBezTo>
                      <a:pt x="120" y="515"/>
                      <a:pt x="106" y="521"/>
                      <a:pt x="99" y="513"/>
                    </a:cubicBezTo>
                    <a:cubicBezTo>
                      <a:pt x="83" y="494"/>
                      <a:pt x="83" y="466"/>
                      <a:pt x="69" y="446"/>
                    </a:cubicBezTo>
                    <a:cubicBezTo>
                      <a:pt x="72" y="428"/>
                      <a:pt x="77" y="411"/>
                      <a:pt x="77" y="393"/>
                    </a:cubicBezTo>
                    <a:cubicBezTo>
                      <a:pt x="77" y="307"/>
                      <a:pt x="42" y="326"/>
                      <a:pt x="92" y="311"/>
                    </a:cubicBezTo>
                    <a:cubicBezTo>
                      <a:pt x="137" y="325"/>
                      <a:pt x="118" y="293"/>
                      <a:pt x="129" y="258"/>
                    </a:cubicBezTo>
                    <a:cubicBezTo>
                      <a:pt x="99" y="249"/>
                      <a:pt x="99" y="230"/>
                      <a:pt x="69" y="221"/>
                    </a:cubicBezTo>
                    <a:cubicBezTo>
                      <a:pt x="25" y="191"/>
                      <a:pt x="25" y="217"/>
                      <a:pt x="17" y="258"/>
                    </a:cubicBezTo>
                    <a:cubicBezTo>
                      <a:pt x="0" y="234"/>
                      <a:pt x="2" y="245"/>
                      <a:pt x="2" y="2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g35efaede493_11_398"/>
              <p:cNvSpPr/>
              <p:nvPr/>
            </p:nvSpPr>
            <p:spPr>
              <a:xfrm>
                <a:off x="6771905" y="3451867"/>
                <a:ext cx="854077" cy="796923"/>
              </a:xfrm>
              <a:custGeom>
                <a:rect b="b" l="l" r="r" t="t"/>
                <a:pathLst>
                  <a:path extrusionOk="0" h="1874" w="2040">
                    <a:moveTo>
                      <a:pt x="379" y="330"/>
                    </a:moveTo>
                    <a:cubicBezTo>
                      <a:pt x="394" y="281"/>
                      <a:pt x="451" y="303"/>
                      <a:pt x="491" y="308"/>
                    </a:cubicBezTo>
                    <a:cubicBezTo>
                      <a:pt x="543" y="343"/>
                      <a:pt x="519" y="344"/>
                      <a:pt x="559" y="330"/>
                    </a:cubicBezTo>
                    <a:cubicBezTo>
                      <a:pt x="584" y="253"/>
                      <a:pt x="544" y="370"/>
                      <a:pt x="581" y="285"/>
                    </a:cubicBezTo>
                    <a:cubicBezTo>
                      <a:pt x="585" y="276"/>
                      <a:pt x="581" y="261"/>
                      <a:pt x="589" y="255"/>
                    </a:cubicBezTo>
                    <a:cubicBezTo>
                      <a:pt x="601" y="246"/>
                      <a:pt x="619" y="250"/>
                      <a:pt x="634" y="248"/>
                    </a:cubicBezTo>
                    <a:cubicBezTo>
                      <a:pt x="663" y="204"/>
                      <a:pt x="652" y="195"/>
                      <a:pt x="709" y="180"/>
                    </a:cubicBezTo>
                    <a:cubicBezTo>
                      <a:pt x="715" y="160"/>
                      <a:pt x="711" y="136"/>
                      <a:pt x="724" y="120"/>
                    </a:cubicBezTo>
                    <a:cubicBezTo>
                      <a:pt x="735" y="106"/>
                      <a:pt x="754" y="100"/>
                      <a:pt x="769" y="90"/>
                    </a:cubicBezTo>
                    <a:cubicBezTo>
                      <a:pt x="776" y="85"/>
                      <a:pt x="791" y="75"/>
                      <a:pt x="791" y="75"/>
                    </a:cubicBezTo>
                    <a:cubicBezTo>
                      <a:pt x="811" y="20"/>
                      <a:pt x="782" y="78"/>
                      <a:pt x="881" y="45"/>
                    </a:cubicBezTo>
                    <a:cubicBezTo>
                      <a:pt x="883" y="44"/>
                      <a:pt x="896" y="1"/>
                      <a:pt x="896" y="0"/>
                    </a:cubicBezTo>
                    <a:cubicBezTo>
                      <a:pt x="911" y="3"/>
                      <a:pt x="926" y="5"/>
                      <a:pt x="941" y="8"/>
                    </a:cubicBezTo>
                    <a:cubicBezTo>
                      <a:pt x="949" y="10"/>
                      <a:pt x="961" y="7"/>
                      <a:pt x="964" y="15"/>
                    </a:cubicBezTo>
                    <a:cubicBezTo>
                      <a:pt x="973" y="41"/>
                      <a:pt x="967" y="71"/>
                      <a:pt x="971" y="98"/>
                    </a:cubicBezTo>
                    <a:cubicBezTo>
                      <a:pt x="974" y="118"/>
                      <a:pt x="982" y="138"/>
                      <a:pt x="986" y="158"/>
                    </a:cubicBezTo>
                    <a:cubicBezTo>
                      <a:pt x="1067" y="149"/>
                      <a:pt x="1125" y="165"/>
                      <a:pt x="1204" y="173"/>
                    </a:cubicBezTo>
                    <a:cubicBezTo>
                      <a:pt x="1210" y="177"/>
                      <a:pt x="1238" y="199"/>
                      <a:pt x="1249" y="195"/>
                    </a:cubicBezTo>
                    <a:cubicBezTo>
                      <a:pt x="1257" y="192"/>
                      <a:pt x="1256" y="177"/>
                      <a:pt x="1264" y="173"/>
                    </a:cubicBezTo>
                    <a:cubicBezTo>
                      <a:pt x="1278" y="166"/>
                      <a:pt x="1294" y="168"/>
                      <a:pt x="1309" y="165"/>
                    </a:cubicBezTo>
                    <a:cubicBezTo>
                      <a:pt x="1336" y="126"/>
                      <a:pt x="1311" y="115"/>
                      <a:pt x="1361" y="128"/>
                    </a:cubicBezTo>
                    <a:cubicBezTo>
                      <a:pt x="1386" y="119"/>
                      <a:pt x="1404" y="106"/>
                      <a:pt x="1429" y="98"/>
                    </a:cubicBezTo>
                    <a:cubicBezTo>
                      <a:pt x="1456" y="178"/>
                      <a:pt x="1443" y="127"/>
                      <a:pt x="1451" y="255"/>
                    </a:cubicBezTo>
                    <a:cubicBezTo>
                      <a:pt x="1482" y="245"/>
                      <a:pt x="1501" y="256"/>
                      <a:pt x="1534" y="263"/>
                    </a:cubicBezTo>
                    <a:cubicBezTo>
                      <a:pt x="1574" y="248"/>
                      <a:pt x="1552" y="238"/>
                      <a:pt x="1579" y="210"/>
                    </a:cubicBezTo>
                    <a:cubicBezTo>
                      <a:pt x="1594" y="195"/>
                      <a:pt x="1605" y="194"/>
                      <a:pt x="1624" y="188"/>
                    </a:cubicBezTo>
                    <a:cubicBezTo>
                      <a:pt x="1632" y="162"/>
                      <a:pt x="1639" y="143"/>
                      <a:pt x="1654" y="120"/>
                    </a:cubicBezTo>
                    <a:cubicBezTo>
                      <a:pt x="1665" y="155"/>
                      <a:pt x="1672" y="191"/>
                      <a:pt x="1684" y="225"/>
                    </a:cubicBezTo>
                    <a:cubicBezTo>
                      <a:pt x="1681" y="243"/>
                      <a:pt x="1683" y="262"/>
                      <a:pt x="1676" y="278"/>
                    </a:cubicBezTo>
                    <a:cubicBezTo>
                      <a:pt x="1672" y="286"/>
                      <a:pt x="1656" y="284"/>
                      <a:pt x="1654" y="293"/>
                    </a:cubicBezTo>
                    <a:cubicBezTo>
                      <a:pt x="1647" y="322"/>
                      <a:pt x="1669" y="360"/>
                      <a:pt x="1684" y="383"/>
                    </a:cubicBezTo>
                    <a:cubicBezTo>
                      <a:pt x="1693" y="412"/>
                      <a:pt x="1712" y="418"/>
                      <a:pt x="1729" y="443"/>
                    </a:cubicBezTo>
                    <a:cubicBezTo>
                      <a:pt x="1722" y="507"/>
                      <a:pt x="1731" y="523"/>
                      <a:pt x="1684" y="555"/>
                    </a:cubicBezTo>
                    <a:cubicBezTo>
                      <a:pt x="1671" y="617"/>
                      <a:pt x="1670" y="584"/>
                      <a:pt x="1624" y="615"/>
                    </a:cubicBezTo>
                    <a:cubicBezTo>
                      <a:pt x="1635" y="652"/>
                      <a:pt x="1645" y="677"/>
                      <a:pt x="1601" y="690"/>
                    </a:cubicBezTo>
                    <a:cubicBezTo>
                      <a:pt x="1594" y="685"/>
                      <a:pt x="1587" y="671"/>
                      <a:pt x="1579" y="675"/>
                    </a:cubicBezTo>
                    <a:cubicBezTo>
                      <a:pt x="1563" y="684"/>
                      <a:pt x="1549" y="720"/>
                      <a:pt x="1549" y="720"/>
                    </a:cubicBezTo>
                    <a:cubicBezTo>
                      <a:pt x="1536" y="767"/>
                      <a:pt x="1530" y="742"/>
                      <a:pt x="1504" y="780"/>
                    </a:cubicBezTo>
                    <a:cubicBezTo>
                      <a:pt x="1486" y="778"/>
                      <a:pt x="1468" y="778"/>
                      <a:pt x="1451" y="773"/>
                    </a:cubicBezTo>
                    <a:cubicBezTo>
                      <a:pt x="1442" y="771"/>
                      <a:pt x="1438" y="760"/>
                      <a:pt x="1429" y="758"/>
                    </a:cubicBezTo>
                    <a:cubicBezTo>
                      <a:pt x="1426" y="757"/>
                      <a:pt x="1387" y="772"/>
                      <a:pt x="1384" y="773"/>
                    </a:cubicBezTo>
                    <a:cubicBezTo>
                      <a:pt x="1357" y="731"/>
                      <a:pt x="1323" y="721"/>
                      <a:pt x="1279" y="705"/>
                    </a:cubicBezTo>
                    <a:cubicBezTo>
                      <a:pt x="1283" y="723"/>
                      <a:pt x="1307" y="772"/>
                      <a:pt x="1286" y="788"/>
                    </a:cubicBezTo>
                    <a:cubicBezTo>
                      <a:pt x="1278" y="794"/>
                      <a:pt x="1266" y="793"/>
                      <a:pt x="1256" y="795"/>
                    </a:cubicBezTo>
                    <a:cubicBezTo>
                      <a:pt x="1241" y="805"/>
                      <a:pt x="1226" y="815"/>
                      <a:pt x="1211" y="825"/>
                    </a:cubicBezTo>
                    <a:cubicBezTo>
                      <a:pt x="1204" y="830"/>
                      <a:pt x="1189" y="840"/>
                      <a:pt x="1189" y="840"/>
                    </a:cubicBezTo>
                    <a:cubicBezTo>
                      <a:pt x="1211" y="855"/>
                      <a:pt x="1234" y="863"/>
                      <a:pt x="1256" y="878"/>
                    </a:cubicBezTo>
                    <a:cubicBezTo>
                      <a:pt x="1276" y="907"/>
                      <a:pt x="1267" y="919"/>
                      <a:pt x="1301" y="930"/>
                    </a:cubicBezTo>
                    <a:cubicBezTo>
                      <a:pt x="1334" y="979"/>
                      <a:pt x="1349" y="1011"/>
                      <a:pt x="1369" y="1065"/>
                    </a:cubicBezTo>
                    <a:cubicBezTo>
                      <a:pt x="1366" y="1088"/>
                      <a:pt x="1368" y="1111"/>
                      <a:pt x="1361" y="1133"/>
                    </a:cubicBezTo>
                    <a:cubicBezTo>
                      <a:pt x="1358" y="1143"/>
                      <a:pt x="1344" y="1146"/>
                      <a:pt x="1339" y="1155"/>
                    </a:cubicBezTo>
                    <a:cubicBezTo>
                      <a:pt x="1331" y="1169"/>
                      <a:pt x="1324" y="1200"/>
                      <a:pt x="1324" y="1200"/>
                    </a:cubicBezTo>
                    <a:cubicBezTo>
                      <a:pt x="1319" y="1270"/>
                      <a:pt x="1328" y="1300"/>
                      <a:pt x="1294" y="1350"/>
                    </a:cubicBezTo>
                    <a:cubicBezTo>
                      <a:pt x="1291" y="1365"/>
                      <a:pt x="1295" y="1383"/>
                      <a:pt x="1286" y="1395"/>
                    </a:cubicBezTo>
                    <a:cubicBezTo>
                      <a:pt x="1280" y="1403"/>
                      <a:pt x="1264" y="1396"/>
                      <a:pt x="1256" y="1403"/>
                    </a:cubicBezTo>
                    <a:cubicBezTo>
                      <a:pt x="1250" y="1408"/>
                      <a:pt x="1241" y="1424"/>
                      <a:pt x="1249" y="1425"/>
                    </a:cubicBezTo>
                    <a:cubicBezTo>
                      <a:pt x="1265" y="1428"/>
                      <a:pt x="1294" y="1410"/>
                      <a:pt x="1294" y="1410"/>
                    </a:cubicBezTo>
                    <a:cubicBezTo>
                      <a:pt x="1319" y="1448"/>
                      <a:pt x="1330" y="1440"/>
                      <a:pt x="1376" y="1433"/>
                    </a:cubicBezTo>
                    <a:cubicBezTo>
                      <a:pt x="1380" y="1421"/>
                      <a:pt x="1390" y="1377"/>
                      <a:pt x="1406" y="1365"/>
                    </a:cubicBezTo>
                    <a:cubicBezTo>
                      <a:pt x="1423" y="1352"/>
                      <a:pt x="1512" y="1339"/>
                      <a:pt x="1534" y="1335"/>
                    </a:cubicBezTo>
                    <a:cubicBezTo>
                      <a:pt x="1576" y="1273"/>
                      <a:pt x="1527" y="1292"/>
                      <a:pt x="1646" y="1283"/>
                    </a:cubicBezTo>
                    <a:cubicBezTo>
                      <a:pt x="1682" y="1270"/>
                      <a:pt x="1706" y="1255"/>
                      <a:pt x="1721" y="1215"/>
                    </a:cubicBezTo>
                    <a:cubicBezTo>
                      <a:pt x="1724" y="1208"/>
                      <a:pt x="1724" y="1199"/>
                      <a:pt x="1729" y="1193"/>
                    </a:cubicBezTo>
                    <a:cubicBezTo>
                      <a:pt x="1742" y="1177"/>
                      <a:pt x="1763" y="1175"/>
                      <a:pt x="1781" y="1170"/>
                    </a:cubicBezTo>
                    <a:cubicBezTo>
                      <a:pt x="1789" y="1163"/>
                      <a:pt x="1800" y="1158"/>
                      <a:pt x="1804" y="1148"/>
                    </a:cubicBezTo>
                    <a:cubicBezTo>
                      <a:pt x="1811" y="1131"/>
                      <a:pt x="1795" y="1104"/>
                      <a:pt x="1811" y="1095"/>
                    </a:cubicBezTo>
                    <a:cubicBezTo>
                      <a:pt x="1833" y="1083"/>
                      <a:pt x="1861" y="1100"/>
                      <a:pt x="1886" y="1103"/>
                    </a:cubicBezTo>
                    <a:cubicBezTo>
                      <a:pt x="1894" y="1105"/>
                      <a:pt x="1903" y="1104"/>
                      <a:pt x="1909" y="1110"/>
                    </a:cubicBezTo>
                    <a:cubicBezTo>
                      <a:pt x="1947" y="1148"/>
                      <a:pt x="1844" y="1148"/>
                      <a:pt x="1841" y="1148"/>
                    </a:cubicBezTo>
                    <a:cubicBezTo>
                      <a:pt x="1839" y="1190"/>
                      <a:pt x="1843" y="1234"/>
                      <a:pt x="1834" y="1275"/>
                    </a:cubicBezTo>
                    <a:cubicBezTo>
                      <a:pt x="1832" y="1283"/>
                      <a:pt x="1807" y="1276"/>
                      <a:pt x="1811" y="1283"/>
                    </a:cubicBezTo>
                    <a:cubicBezTo>
                      <a:pt x="1827" y="1310"/>
                      <a:pt x="1860" y="1314"/>
                      <a:pt x="1886" y="1320"/>
                    </a:cubicBezTo>
                    <a:cubicBezTo>
                      <a:pt x="1889" y="1328"/>
                      <a:pt x="1887" y="1338"/>
                      <a:pt x="1894" y="1343"/>
                    </a:cubicBezTo>
                    <a:cubicBezTo>
                      <a:pt x="1921" y="1362"/>
                      <a:pt x="1983" y="1368"/>
                      <a:pt x="2014" y="1373"/>
                    </a:cubicBezTo>
                    <a:cubicBezTo>
                      <a:pt x="2040" y="1412"/>
                      <a:pt x="2031" y="1383"/>
                      <a:pt x="2006" y="1403"/>
                    </a:cubicBezTo>
                    <a:cubicBezTo>
                      <a:pt x="1999" y="1408"/>
                      <a:pt x="1996" y="1418"/>
                      <a:pt x="1991" y="1425"/>
                    </a:cubicBezTo>
                    <a:cubicBezTo>
                      <a:pt x="1966" y="1507"/>
                      <a:pt x="1994" y="1388"/>
                      <a:pt x="2006" y="1463"/>
                    </a:cubicBezTo>
                    <a:cubicBezTo>
                      <a:pt x="2010" y="1490"/>
                      <a:pt x="2001" y="1518"/>
                      <a:pt x="1999" y="1545"/>
                    </a:cubicBezTo>
                    <a:cubicBezTo>
                      <a:pt x="1964" y="1539"/>
                      <a:pt x="1945" y="1534"/>
                      <a:pt x="1916" y="1515"/>
                    </a:cubicBezTo>
                    <a:cubicBezTo>
                      <a:pt x="1864" y="1521"/>
                      <a:pt x="1829" y="1530"/>
                      <a:pt x="1781" y="1545"/>
                    </a:cubicBezTo>
                    <a:cubicBezTo>
                      <a:pt x="1768" y="1602"/>
                      <a:pt x="1788" y="1557"/>
                      <a:pt x="1721" y="1583"/>
                    </a:cubicBezTo>
                    <a:cubicBezTo>
                      <a:pt x="1704" y="1590"/>
                      <a:pt x="1691" y="1603"/>
                      <a:pt x="1676" y="1613"/>
                    </a:cubicBezTo>
                    <a:cubicBezTo>
                      <a:pt x="1651" y="1630"/>
                      <a:pt x="1616" y="1623"/>
                      <a:pt x="1586" y="1628"/>
                    </a:cubicBezTo>
                    <a:cubicBezTo>
                      <a:pt x="1500" y="1641"/>
                      <a:pt x="1537" y="1643"/>
                      <a:pt x="1399" y="1650"/>
                    </a:cubicBezTo>
                    <a:cubicBezTo>
                      <a:pt x="1349" y="1682"/>
                      <a:pt x="1401" y="1654"/>
                      <a:pt x="1301" y="1673"/>
                    </a:cubicBezTo>
                    <a:cubicBezTo>
                      <a:pt x="1246" y="1684"/>
                      <a:pt x="1193" y="1695"/>
                      <a:pt x="1136" y="1703"/>
                    </a:cubicBezTo>
                    <a:cubicBezTo>
                      <a:pt x="1083" y="1738"/>
                      <a:pt x="1101" y="1748"/>
                      <a:pt x="1076" y="1710"/>
                    </a:cubicBezTo>
                    <a:cubicBezTo>
                      <a:pt x="1009" y="1725"/>
                      <a:pt x="1055" y="1723"/>
                      <a:pt x="1016" y="1763"/>
                    </a:cubicBezTo>
                    <a:cubicBezTo>
                      <a:pt x="997" y="1783"/>
                      <a:pt x="983" y="1780"/>
                      <a:pt x="956" y="1785"/>
                    </a:cubicBezTo>
                    <a:cubicBezTo>
                      <a:pt x="939" y="1819"/>
                      <a:pt x="947" y="1834"/>
                      <a:pt x="911" y="1845"/>
                    </a:cubicBezTo>
                    <a:cubicBezTo>
                      <a:pt x="867" y="1839"/>
                      <a:pt x="847" y="1822"/>
                      <a:pt x="814" y="1845"/>
                    </a:cubicBezTo>
                    <a:cubicBezTo>
                      <a:pt x="794" y="1843"/>
                      <a:pt x="773" y="1845"/>
                      <a:pt x="754" y="1838"/>
                    </a:cubicBezTo>
                    <a:cubicBezTo>
                      <a:pt x="737" y="1832"/>
                      <a:pt x="726" y="1814"/>
                      <a:pt x="709" y="1808"/>
                    </a:cubicBezTo>
                    <a:cubicBezTo>
                      <a:pt x="701" y="1805"/>
                      <a:pt x="694" y="1803"/>
                      <a:pt x="686" y="1800"/>
                    </a:cubicBezTo>
                    <a:cubicBezTo>
                      <a:pt x="679" y="1805"/>
                      <a:pt x="672" y="1811"/>
                      <a:pt x="664" y="1815"/>
                    </a:cubicBezTo>
                    <a:cubicBezTo>
                      <a:pt x="655" y="1819"/>
                      <a:pt x="642" y="1817"/>
                      <a:pt x="634" y="1823"/>
                    </a:cubicBezTo>
                    <a:cubicBezTo>
                      <a:pt x="628" y="1828"/>
                      <a:pt x="632" y="1839"/>
                      <a:pt x="626" y="1845"/>
                    </a:cubicBezTo>
                    <a:cubicBezTo>
                      <a:pt x="620" y="1851"/>
                      <a:pt x="611" y="1850"/>
                      <a:pt x="604" y="1853"/>
                    </a:cubicBezTo>
                    <a:cubicBezTo>
                      <a:pt x="469" y="1843"/>
                      <a:pt x="483" y="1874"/>
                      <a:pt x="506" y="1800"/>
                    </a:cubicBezTo>
                    <a:cubicBezTo>
                      <a:pt x="460" y="1769"/>
                      <a:pt x="428" y="1797"/>
                      <a:pt x="386" y="1755"/>
                    </a:cubicBezTo>
                    <a:cubicBezTo>
                      <a:pt x="373" y="1713"/>
                      <a:pt x="334" y="1723"/>
                      <a:pt x="296" y="1710"/>
                    </a:cubicBezTo>
                    <a:cubicBezTo>
                      <a:pt x="272" y="1719"/>
                      <a:pt x="241" y="1710"/>
                      <a:pt x="221" y="1725"/>
                    </a:cubicBezTo>
                    <a:cubicBezTo>
                      <a:pt x="211" y="1733"/>
                      <a:pt x="216" y="1750"/>
                      <a:pt x="214" y="1763"/>
                    </a:cubicBezTo>
                    <a:cubicBezTo>
                      <a:pt x="185" y="1753"/>
                      <a:pt x="172" y="1744"/>
                      <a:pt x="154" y="1718"/>
                    </a:cubicBezTo>
                    <a:cubicBezTo>
                      <a:pt x="159" y="1710"/>
                      <a:pt x="165" y="1703"/>
                      <a:pt x="169" y="1695"/>
                    </a:cubicBezTo>
                    <a:cubicBezTo>
                      <a:pt x="175" y="1681"/>
                      <a:pt x="184" y="1650"/>
                      <a:pt x="184" y="1650"/>
                    </a:cubicBezTo>
                    <a:cubicBezTo>
                      <a:pt x="192" y="1561"/>
                      <a:pt x="193" y="1592"/>
                      <a:pt x="214" y="1530"/>
                    </a:cubicBezTo>
                    <a:cubicBezTo>
                      <a:pt x="169" y="1516"/>
                      <a:pt x="182" y="1510"/>
                      <a:pt x="154" y="1485"/>
                    </a:cubicBezTo>
                    <a:cubicBezTo>
                      <a:pt x="140" y="1473"/>
                      <a:pt x="109" y="1455"/>
                      <a:pt x="109" y="1455"/>
                    </a:cubicBezTo>
                    <a:cubicBezTo>
                      <a:pt x="104" y="1448"/>
                      <a:pt x="89" y="1416"/>
                      <a:pt x="71" y="1425"/>
                    </a:cubicBezTo>
                    <a:cubicBezTo>
                      <a:pt x="64" y="1429"/>
                      <a:pt x="69" y="1442"/>
                      <a:pt x="64" y="1448"/>
                    </a:cubicBezTo>
                    <a:cubicBezTo>
                      <a:pt x="58" y="1455"/>
                      <a:pt x="49" y="1458"/>
                      <a:pt x="41" y="1463"/>
                    </a:cubicBezTo>
                    <a:cubicBezTo>
                      <a:pt x="0" y="1435"/>
                      <a:pt x="13" y="1418"/>
                      <a:pt x="49" y="1395"/>
                    </a:cubicBezTo>
                    <a:cubicBezTo>
                      <a:pt x="58" y="1334"/>
                      <a:pt x="75" y="1313"/>
                      <a:pt x="94" y="1260"/>
                    </a:cubicBezTo>
                    <a:cubicBezTo>
                      <a:pt x="89" y="1165"/>
                      <a:pt x="96" y="1141"/>
                      <a:pt x="71" y="1073"/>
                    </a:cubicBezTo>
                    <a:cubicBezTo>
                      <a:pt x="74" y="1065"/>
                      <a:pt x="72" y="1054"/>
                      <a:pt x="79" y="1050"/>
                    </a:cubicBezTo>
                    <a:cubicBezTo>
                      <a:pt x="86" y="1047"/>
                      <a:pt x="94" y="1061"/>
                      <a:pt x="101" y="1058"/>
                    </a:cubicBezTo>
                    <a:cubicBezTo>
                      <a:pt x="108" y="1054"/>
                      <a:pt x="105" y="1042"/>
                      <a:pt x="109" y="1035"/>
                    </a:cubicBezTo>
                    <a:cubicBezTo>
                      <a:pt x="113" y="1027"/>
                      <a:pt x="119" y="1020"/>
                      <a:pt x="124" y="1013"/>
                    </a:cubicBezTo>
                    <a:cubicBezTo>
                      <a:pt x="126" y="1020"/>
                      <a:pt x="123" y="1035"/>
                      <a:pt x="131" y="1035"/>
                    </a:cubicBezTo>
                    <a:cubicBezTo>
                      <a:pt x="142" y="1035"/>
                      <a:pt x="145" y="1019"/>
                      <a:pt x="154" y="1013"/>
                    </a:cubicBezTo>
                    <a:cubicBezTo>
                      <a:pt x="159" y="1010"/>
                      <a:pt x="194" y="1000"/>
                      <a:pt x="199" y="998"/>
                    </a:cubicBezTo>
                    <a:cubicBezTo>
                      <a:pt x="229" y="952"/>
                      <a:pt x="189" y="910"/>
                      <a:pt x="244" y="893"/>
                    </a:cubicBezTo>
                    <a:cubicBezTo>
                      <a:pt x="246" y="885"/>
                      <a:pt x="246" y="876"/>
                      <a:pt x="251" y="870"/>
                    </a:cubicBezTo>
                    <a:cubicBezTo>
                      <a:pt x="257" y="863"/>
                      <a:pt x="269" y="863"/>
                      <a:pt x="274" y="855"/>
                    </a:cubicBezTo>
                    <a:cubicBezTo>
                      <a:pt x="284" y="837"/>
                      <a:pt x="282" y="814"/>
                      <a:pt x="289" y="795"/>
                    </a:cubicBezTo>
                    <a:cubicBezTo>
                      <a:pt x="300" y="687"/>
                      <a:pt x="292" y="759"/>
                      <a:pt x="326" y="690"/>
                    </a:cubicBezTo>
                    <a:cubicBezTo>
                      <a:pt x="327" y="689"/>
                      <a:pt x="355" y="651"/>
                      <a:pt x="349" y="645"/>
                    </a:cubicBezTo>
                    <a:cubicBezTo>
                      <a:pt x="343" y="639"/>
                      <a:pt x="334" y="650"/>
                      <a:pt x="326" y="653"/>
                    </a:cubicBezTo>
                    <a:cubicBezTo>
                      <a:pt x="319" y="650"/>
                      <a:pt x="306" y="652"/>
                      <a:pt x="304" y="645"/>
                    </a:cubicBezTo>
                    <a:cubicBezTo>
                      <a:pt x="294" y="616"/>
                      <a:pt x="325" y="580"/>
                      <a:pt x="349" y="570"/>
                    </a:cubicBezTo>
                    <a:cubicBezTo>
                      <a:pt x="358" y="566"/>
                      <a:pt x="369" y="565"/>
                      <a:pt x="379" y="563"/>
                    </a:cubicBezTo>
                    <a:cubicBezTo>
                      <a:pt x="397" y="484"/>
                      <a:pt x="357" y="393"/>
                      <a:pt x="379" y="3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0" name="Google Shape;550;g35efaede493_11_398"/>
              <p:cNvSpPr/>
              <p:nvPr/>
            </p:nvSpPr>
            <p:spPr>
              <a:xfrm>
                <a:off x="7068768" y="3064517"/>
                <a:ext cx="1636711" cy="804861"/>
              </a:xfrm>
              <a:custGeom>
                <a:rect b="b" l="l" r="r" t="t"/>
                <a:pathLst>
                  <a:path extrusionOk="0" h="1890" w="3907">
                    <a:moveTo>
                      <a:pt x="952" y="1020"/>
                    </a:moveTo>
                    <a:cubicBezTo>
                      <a:pt x="893" y="1060"/>
                      <a:pt x="970" y="1001"/>
                      <a:pt x="922" y="1072"/>
                    </a:cubicBezTo>
                    <a:cubicBezTo>
                      <a:pt x="921" y="1074"/>
                      <a:pt x="879" y="1087"/>
                      <a:pt x="877" y="1087"/>
                    </a:cubicBezTo>
                    <a:cubicBezTo>
                      <a:pt x="862" y="1181"/>
                      <a:pt x="889" y="1101"/>
                      <a:pt x="840" y="1140"/>
                    </a:cubicBezTo>
                    <a:cubicBezTo>
                      <a:pt x="824" y="1153"/>
                      <a:pt x="829" y="1180"/>
                      <a:pt x="825" y="1200"/>
                    </a:cubicBezTo>
                    <a:cubicBezTo>
                      <a:pt x="800" y="1183"/>
                      <a:pt x="794" y="1164"/>
                      <a:pt x="765" y="1155"/>
                    </a:cubicBezTo>
                    <a:cubicBezTo>
                      <a:pt x="688" y="1205"/>
                      <a:pt x="787" y="1057"/>
                      <a:pt x="705" y="1027"/>
                    </a:cubicBezTo>
                    <a:cubicBezTo>
                      <a:pt x="702" y="1020"/>
                      <a:pt x="705" y="1006"/>
                      <a:pt x="697" y="1005"/>
                    </a:cubicBezTo>
                    <a:cubicBezTo>
                      <a:pt x="650" y="999"/>
                      <a:pt x="621" y="1056"/>
                      <a:pt x="585" y="1072"/>
                    </a:cubicBezTo>
                    <a:cubicBezTo>
                      <a:pt x="576" y="1076"/>
                      <a:pt x="565" y="1077"/>
                      <a:pt x="555" y="1080"/>
                    </a:cubicBezTo>
                    <a:cubicBezTo>
                      <a:pt x="547" y="1087"/>
                      <a:pt x="543" y="1101"/>
                      <a:pt x="532" y="1102"/>
                    </a:cubicBezTo>
                    <a:cubicBezTo>
                      <a:pt x="506" y="1105"/>
                      <a:pt x="462" y="1074"/>
                      <a:pt x="435" y="1072"/>
                    </a:cubicBezTo>
                    <a:cubicBezTo>
                      <a:pt x="385" y="1068"/>
                      <a:pt x="335" y="1067"/>
                      <a:pt x="285" y="1065"/>
                    </a:cubicBezTo>
                    <a:cubicBezTo>
                      <a:pt x="277" y="1060"/>
                      <a:pt x="265" y="1058"/>
                      <a:pt x="262" y="1050"/>
                    </a:cubicBezTo>
                    <a:cubicBezTo>
                      <a:pt x="245" y="1008"/>
                      <a:pt x="269" y="946"/>
                      <a:pt x="217" y="930"/>
                    </a:cubicBezTo>
                    <a:cubicBezTo>
                      <a:pt x="210" y="925"/>
                      <a:pt x="203" y="919"/>
                      <a:pt x="195" y="915"/>
                    </a:cubicBezTo>
                    <a:cubicBezTo>
                      <a:pt x="181" y="909"/>
                      <a:pt x="150" y="900"/>
                      <a:pt x="150" y="900"/>
                    </a:cubicBezTo>
                    <a:cubicBezTo>
                      <a:pt x="132" y="847"/>
                      <a:pt x="150" y="860"/>
                      <a:pt x="112" y="847"/>
                    </a:cubicBezTo>
                    <a:cubicBezTo>
                      <a:pt x="103" y="818"/>
                      <a:pt x="84" y="812"/>
                      <a:pt x="67" y="787"/>
                    </a:cubicBezTo>
                    <a:cubicBezTo>
                      <a:pt x="49" y="731"/>
                      <a:pt x="76" y="800"/>
                      <a:pt x="37" y="750"/>
                    </a:cubicBezTo>
                    <a:cubicBezTo>
                      <a:pt x="32" y="744"/>
                      <a:pt x="34" y="734"/>
                      <a:pt x="30" y="727"/>
                    </a:cubicBezTo>
                    <a:cubicBezTo>
                      <a:pt x="26" y="719"/>
                      <a:pt x="19" y="713"/>
                      <a:pt x="15" y="705"/>
                    </a:cubicBezTo>
                    <a:cubicBezTo>
                      <a:pt x="9" y="691"/>
                      <a:pt x="0" y="660"/>
                      <a:pt x="0" y="660"/>
                    </a:cubicBezTo>
                    <a:cubicBezTo>
                      <a:pt x="37" y="657"/>
                      <a:pt x="76" y="661"/>
                      <a:pt x="112" y="652"/>
                    </a:cubicBezTo>
                    <a:cubicBezTo>
                      <a:pt x="120" y="650"/>
                      <a:pt x="115" y="636"/>
                      <a:pt x="120" y="630"/>
                    </a:cubicBezTo>
                    <a:cubicBezTo>
                      <a:pt x="131" y="617"/>
                      <a:pt x="150" y="612"/>
                      <a:pt x="165" y="607"/>
                    </a:cubicBezTo>
                    <a:cubicBezTo>
                      <a:pt x="162" y="550"/>
                      <a:pt x="145" y="491"/>
                      <a:pt x="157" y="435"/>
                    </a:cubicBezTo>
                    <a:cubicBezTo>
                      <a:pt x="160" y="420"/>
                      <a:pt x="195" y="441"/>
                      <a:pt x="202" y="427"/>
                    </a:cubicBezTo>
                    <a:cubicBezTo>
                      <a:pt x="217" y="398"/>
                      <a:pt x="202" y="361"/>
                      <a:pt x="210" y="330"/>
                    </a:cubicBezTo>
                    <a:cubicBezTo>
                      <a:pt x="224" y="277"/>
                      <a:pt x="243" y="285"/>
                      <a:pt x="285" y="277"/>
                    </a:cubicBezTo>
                    <a:cubicBezTo>
                      <a:pt x="293" y="253"/>
                      <a:pt x="307" y="234"/>
                      <a:pt x="315" y="210"/>
                    </a:cubicBezTo>
                    <a:cubicBezTo>
                      <a:pt x="318" y="202"/>
                      <a:pt x="316" y="193"/>
                      <a:pt x="322" y="187"/>
                    </a:cubicBezTo>
                    <a:cubicBezTo>
                      <a:pt x="332" y="177"/>
                      <a:pt x="376" y="169"/>
                      <a:pt x="390" y="165"/>
                    </a:cubicBezTo>
                    <a:cubicBezTo>
                      <a:pt x="412" y="132"/>
                      <a:pt x="410" y="146"/>
                      <a:pt x="397" y="97"/>
                    </a:cubicBezTo>
                    <a:cubicBezTo>
                      <a:pt x="393" y="82"/>
                      <a:pt x="382" y="52"/>
                      <a:pt x="382" y="52"/>
                    </a:cubicBezTo>
                    <a:cubicBezTo>
                      <a:pt x="394" y="19"/>
                      <a:pt x="384" y="11"/>
                      <a:pt x="420" y="0"/>
                    </a:cubicBezTo>
                    <a:cubicBezTo>
                      <a:pt x="430" y="2"/>
                      <a:pt x="443" y="0"/>
                      <a:pt x="450" y="7"/>
                    </a:cubicBezTo>
                    <a:cubicBezTo>
                      <a:pt x="457" y="14"/>
                      <a:pt x="447" y="36"/>
                      <a:pt x="457" y="37"/>
                    </a:cubicBezTo>
                    <a:cubicBezTo>
                      <a:pt x="522" y="44"/>
                      <a:pt x="587" y="32"/>
                      <a:pt x="652" y="30"/>
                    </a:cubicBezTo>
                    <a:cubicBezTo>
                      <a:pt x="735" y="1"/>
                      <a:pt x="701" y="97"/>
                      <a:pt x="652" y="112"/>
                    </a:cubicBezTo>
                    <a:cubicBezTo>
                      <a:pt x="645" y="208"/>
                      <a:pt x="635" y="274"/>
                      <a:pt x="630" y="375"/>
                    </a:cubicBezTo>
                    <a:cubicBezTo>
                      <a:pt x="721" y="404"/>
                      <a:pt x="803" y="414"/>
                      <a:pt x="900" y="420"/>
                    </a:cubicBezTo>
                    <a:cubicBezTo>
                      <a:pt x="952" y="456"/>
                      <a:pt x="1001" y="439"/>
                      <a:pt x="1065" y="435"/>
                    </a:cubicBezTo>
                    <a:cubicBezTo>
                      <a:pt x="1093" y="425"/>
                      <a:pt x="1100" y="406"/>
                      <a:pt x="1125" y="390"/>
                    </a:cubicBezTo>
                    <a:cubicBezTo>
                      <a:pt x="1127" y="382"/>
                      <a:pt x="1124" y="369"/>
                      <a:pt x="1132" y="367"/>
                    </a:cubicBezTo>
                    <a:cubicBezTo>
                      <a:pt x="1141" y="365"/>
                      <a:pt x="1146" y="379"/>
                      <a:pt x="1155" y="382"/>
                    </a:cubicBezTo>
                    <a:cubicBezTo>
                      <a:pt x="1167" y="387"/>
                      <a:pt x="1180" y="387"/>
                      <a:pt x="1192" y="390"/>
                    </a:cubicBezTo>
                    <a:cubicBezTo>
                      <a:pt x="1203" y="420"/>
                      <a:pt x="1202" y="432"/>
                      <a:pt x="1230" y="450"/>
                    </a:cubicBezTo>
                    <a:cubicBezTo>
                      <a:pt x="1235" y="457"/>
                      <a:pt x="1243" y="463"/>
                      <a:pt x="1245" y="472"/>
                    </a:cubicBezTo>
                    <a:cubicBezTo>
                      <a:pt x="1270" y="591"/>
                      <a:pt x="1205" y="552"/>
                      <a:pt x="1357" y="562"/>
                    </a:cubicBezTo>
                    <a:cubicBezTo>
                      <a:pt x="1386" y="572"/>
                      <a:pt x="1419" y="566"/>
                      <a:pt x="1447" y="577"/>
                    </a:cubicBezTo>
                    <a:cubicBezTo>
                      <a:pt x="1455" y="580"/>
                      <a:pt x="1450" y="594"/>
                      <a:pt x="1455" y="600"/>
                    </a:cubicBezTo>
                    <a:cubicBezTo>
                      <a:pt x="1460" y="607"/>
                      <a:pt x="1470" y="610"/>
                      <a:pt x="1477" y="615"/>
                    </a:cubicBezTo>
                    <a:cubicBezTo>
                      <a:pt x="1703" y="600"/>
                      <a:pt x="1499" y="592"/>
                      <a:pt x="1725" y="577"/>
                    </a:cubicBezTo>
                    <a:cubicBezTo>
                      <a:pt x="1745" y="515"/>
                      <a:pt x="1824" y="548"/>
                      <a:pt x="1867" y="577"/>
                    </a:cubicBezTo>
                    <a:cubicBezTo>
                      <a:pt x="1870" y="585"/>
                      <a:pt x="1868" y="596"/>
                      <a:pt x="1875" y="600"/>
                    </a:cubicBezTo>
                    <a:cubicBezTo>
                      <a:pt x="1882" y="603"/>
                      <a:pt x="1889" y="592"/>
                      <a:pt x="1897" y="592"/>
                    </a:cubicBezTo>
                    <a:cubicBezTo>
                      <a:pt x="1912" y="592"/>
                      <a:pt x="1931" y="607"/>
                      <a:pt x="1942" y="615"/>
                    </a:cubicBezTo>
                    <a:cubicBezTo>
                      <a:pt x="1947" y="622"/>
                      <a:pt x="1948" y="637"/>
                      <a:pt x="1957" y="637"/>
                    </a:cubicBezTo>
                    <a:cubicBezTo>
                      <a:pt x="1966" y="637"/>
                      <a:pt x="1966" y="621"/>
                      <a:pt x="1972" y="615"/>
                    </a:cubicBezTo>
                    <a:cubicBezTo>
                      <a:pt x="1986" y="601"/>
                      <a:pt x="2000" y="598"/>
                      <a:pt x="2017" y="592"/>
                    </a:cubicBezTo>
                    <a:cubicBezTo>
                      <a:pt x="2055" y="602"/>
                      <a:pt x="2092" y="611"/>
                      <a:pt x="2130" y="622"/>
                    </a:cubicBezTo>
                    <a:cubicBezTo>
                      <a:pt x="2147" y="620"/>
                      <a:pt x="2169" y="626"/>
                      <a:pt x="2182" y="615"/>
                    </a:cubicBezTo>
                    <a:cubicBezTo>
                      <a:pt x="2194" y="605"/>
                      <a:pt x="2189" y="585"/>
                      <a:pt x="2190" y="570"/>
                    </a:cubicBezTo>
                    <a:cubicBezTo>
                      <a:pt x="2194" y="527"/>
                      <a:pt x="2178" y="480"/>
                      <a:pt x="2197" y="442"/>
                    </a:cubicBezTo>
                    <a:cubicBezTo>
                      <a:pt x="2206" y="424"/>
                      <a:pt x="2237" y="437"/>
                      <a:pt x="2257" y="435"/>
                    </a:cubicBezTo>
                    <a:cubicBezTo>
                      <a:pt x="2279" y="353"/>
                      <a:pt x="2244" y="450"/>
                      <a:pt x="2295" y="397"/>
                    </a:cubicBezTo>
                    <a:cubicBezTo>
                      <a:pt x="2302" y="390"/>
                      <a:pt x="2293" y="372"/>
                      <a:pt x="2302" y="367"/>
                    </a:cubicBezTo>
                    <a:cubicBezTo>
                      <a:pt x="2322" y="357"/>
                      <a:pt x="2347" y="362"/>
                      <a:pt x="2370" y="360"/>
                    </a:cubicBezTo>
                    <a:cubicBezTo>
                      <a:pt x="2380" y="328"/>
                      <a:pt x="2391" y="327"/>
                      <a:pt x="2422" y="337"/>
                    </a:cubicBezTo>
                    <a:cubicBezTo>
                      <a:pt x="2425" y="362"/>
                      <a:pt x="2416" y="391"/>
                      <a:pt x="2430" y="412"/>
                    </a:cubicBezTo>
                    <a:cubicBezTo>
                      <a:pt x="2433" y="417"/>
                      <a:pt x="2534" y="432"/>
                      <a:pt x="2557" y="435"/>
                    </a:cubicBezTo>
                    <a:cubicBezTo>
                      <a:pt x="2565" y="437"/>
                      <a:pt x="2575" y="436"/>
                      <a:pt x="2580" y="442"/>
                    </a:cubicBezTo>
                    <a:cubicBezTo>
                      <a:pt x="2589" y="453"/>
                      <a:pt x="2584" y="484"/>
                      <a:pt x="2595" y="495"/>
                    </a:cubicBezTo>
                    <a:cubicBezTo>
                      <a:pt x="2608" y="508"/>
                      <a:pt x="2640" y="525"/>
                      <a:pt x="2640" y="525"/>
                    </a:cubicBezTo>
                    <a:cubicBezTo>
                      <a:pt x="2650" y="522"/>
                      <a:pt x="2661" y="523"/>
                      <a:pt x="2670" y="517"/>
                    </a:cubicBezTo>
                    <a:cubicBezTo>
                      <a:pt x="2696" y="500"/>
                      <a:pt x="2685" y="479"/>
                      <a:pt x="2730" y="465"/>
                    </a:cubicBezTo>
                    <a:cubicBezTo>
                      <a:pt x="2740" y="495"/>
                      <a:pt x="2753" y="500"/>
                      <a:pt x="2782" y="510"/>
                    </a:cubicBezTo>
                    <a:cubicBezTo>
                      <a:pt x="2792" y="525"/>
                      <a:pt x="2808" y="537"/>
                      <a:pt x="2812" y="555"/>
                    </a:cubicBezTo>
                    <a:cubicBezTo>
                      <a:pt x="2820" y="592"/>
                      <a:pt x="2820" y="610"/>
                      <a:pt x="2857" y="622"/>
                    </a:cubicBezTo>
                    <a:cubicBezTo>
                      <a:pt x="2860" y="630"/>
                      <a:pt x="2859" y="639"/>
                      <a:pt x="2865" y="645"/>
                    </a:cubicBezTo>
                    <a:cubicBezTo>
                      <a:pt x="2878" y="658"/>
                      <a:pt x="2910" y="675"/>
                      <a:pt x="2910" y="675"/>
                    </a:cubicBezTo>
                    <a:cubicBezTo>
                      <a:pt x="2915" y="690"/>
                      <a:pt x="2922" y="704"/>
                      <a:pt x="2925" y="720"/>
                    </a:cubicBezTo>
                    <a:cubicBezTo>
                      <a:pt x="2927" y="732"/>
                      <a:pt x="2926" y="746"/>
                      <a:pt x="2932" y="757"/>
                    </a:cubicBezTo>
                    <a:cubicBezTo>
                      <a:pt x="2947" y="783"/>
                      <a:pt x="2996" y="779"/>
                      <a:pt x="3022" y="787"/>
                    </a:cubicBezTo>
                    <a:cubicBezTo>
                      <a:pt x="3039" y="851"/>
                      <a:pt x="3042" y="870"/>
                      <a:pt x="3112" y="885"/>
                    </a:cubicBezTo>
                    <a:cubicBezTo>
                      <a:pt x="3172" y="924"/>
                      <a:pt x="3204" y="910"/>
                      <a:pt x="3292" y="915"/>
                    </a:cubicBezTo>
                    <a:cubicBezTo>
                      <a:pt x="3302" y="917"/>
                      <a:pt x="3339" y="922"/>
                      <a:pt x="3352" y="930"/>
                    </a:cubicBezTo>
                    <a:cubicBezTo>
                      <a:pt x="3378" y="947"/>
                      <a:pt x="3389" y="964"/>
                      <a:pt x="3420" y="975"/>
                    </a:cubicBezTo>
                    <a:cubicBezTo>
                      <a:pt x="3434" y="1021"/>
                      <a:pt x="3479" y="1008"/>
                      <a:pt x="3525" y="1012"/>
                    </a:cubicBezTo>
                    <a:cubicBezTo>
                      <a:pt x="3563" y="1026"/>
                      <a:pt x="3539" y="1036"/>
                      <a:pt x="3577" y="1050"/>
                    </a:cubicBezTo>
                    <a:cubicBezTo>
                      <a:pt x="3593" y="1095"/>
                      <a:pt x="3634" y="1083"/>
                      <a:pt x="3682" y="1087"/>
                    </a:cubicBezTo>
                    <a:cubicBezTo>
                      <a:pt x="3768" y="1143"/>
                      <a:pt x="3635" y="1119"/>
                      <a:pt x="3802" y="1132"/>
                    </a:cubicBezTo>
                    <a:cubicBezTo>
                      <a:pt x="3824" y="1166"/>
                      <a:pt x="3821" y="1185"/>
                      <a:pt x="3787" y="1207"/>
                    </a:cubicBezTo>
                    <a:cubicBezTo>
                      <a:pt x="3758" y="1198"/>
                      <a:pt x="3752" y="1179"/>
                      <a:pt x="3727" y="1162"/>
                    </a:cubicBezTo>
                    <a:cubicBezTo>
                      <a:pt x="3697" y="1173"/>
                      <a:pt x="3699" y="1189"/>
                      <a:pt x="3682" y="1215"/>
                    </a:cubicBezTo>
                    <a:cubicBezTo>
                      <a:pt x="3658" y="1212"/>
                      <a:pt x="3600" y="1208"/>
                      <a:pt x="3577" y="1192"/>
                    </a:cubicBezTo>
                    <a:cubicBezTo>
                      <a:pt x="3553" y="1176"/>
                      <a:pt x="3537" y="1157"/>
                      <a:pt x="3510" y="1147"/>
                    </a:cubicBezTo>
                    <a:cubicBezTo>
                      <a:pt x="3464" y="1163"/>
                      <a:pt x="3416" y="1160"/>
                      <a:pt x="3375" y="1132"/>
                    </a:cubicBezTo>
                    <a:cubicBezTo>
                      <a:pt x="3365" y="1140"/>
                      <a:pt x="3354" y="1146"/>
                      <a:pt x="3345" y="1155"/>
                    </a:cubicBezTo>
                    <a:cubicBezTo>
                      <a:pt x="3339" y="1161"/>
                      <a:pt x="3321" y="1177"/>
                      <a:pt x="3330" y="1177"/>
                    </a:cubicBezTo>
                    <a:cubicBezTo>
                      <a:pt x="3340" y="1177"/>
                      <a:pt x="3343" y="1161"/>
                      <a:pt x="3352" y="1155"/>
                    </a:cubicBezTo>
                    <a:cubicBezTo>
                      <a:pt x="3359" y="1150"/>
                      <a:pt x="3367" y="1150"/>
                      <a:pt x="3375" y="1147"/>
                    </a:cubicBezTo>
                    <a:cubicBezTo>
                      <a:pt x="3377" y="1157"/>
                      <a:pt x="3388" y="1168"/>
                      <a:pt x="3382" y="1177"/>
                    </a:cubicBezTo>
                    <a:cubicBezTo>
                      <a:pt x="3378" y="1183"/>
                      <a:pt x="3362" y="1163"/>
                      <a:pt x="3360" y="1170"/>
                    </a:cubicBezTo>
                    <a:cubicBezTo>
                      <a:pt x="3355" y="1189"/>
                      <a:pt x="3365" y="1210"/>
                      <a:pt x="3367" y="1230"/>
                    </a:cubicBezTo>
                    <a:cubicBezTo>
                      <a:pt x="3381" y="1190"/>
                      <a:pt x="3385" y="1211"/>
                      <a:pt x="3420" y="1222"/>
                    </a:cubicBezTo>
                    <a:cubicBezTo>
                      <a:pt x="3435" y="1273"/>
                      <a:pt x="3414" y="1219"/>
                      <a:pt x="3450" y="1260"/>
                    </a:cubicBezTo>
                    <a:cubicBezTo>
                      <a:pt x="3462" y="1274"/>
                      <a:pt x="3470" y="1290"/>
                      <a:pt x="3480" y="1305"/>
                    </a:cubicBezTo>
                    <a:cubicBezTo>
                      <a:pt x="3490" y="1320"/>
                      <a:pt x="3525" y="1335"/>
                      <a:pt x="3525" y="1335"/>
                    </a:cubicBezTo>
                    <a:cubicBezTo>
                      <a:pt x="3527" y="1362"/>
                      <a:pt x="3523" y="1391"/>
                      <a:pt x="3532" y="1417"/>
                    </a:cubicBezTo>
                    <a:cubicBezTo>
                      <a:pt x="3535" y="1425"/>
                      <a:pt x="3549" y="1419"/>
                      <a:pt x="3555" y="1425"/>
                    </a:cubicBezTo>
                    <a:cubicBezTo>
                      <a:pt x="3568" y="1438"/>
                      <a:pt x="3585" y="1470"/>
                      <a:pt x="3585" y="1470"/>
                    </a:cubicBezTo>
                    <a:cubicBezTo>
                      <a:pt x="3590" y="1485"/>
                      <a:pt x="3591" y="1502"/>
                      <a:pt x="3600" y="1515"/>
                    </a:cubicBezTo>
                    <a:cubicBezTo>
                      <a:pt x="3610" y="1530"/>
                      <a:pt x="3630" y="1560"/>
                      <a:pt x="3630" y="1560"/>
                    </a:cubicBezTo>
                    <a:cubicBezTo>
                      <a:pt x="3646" y="1647"/>
                      <a:pt x="3616" y="1549"/>
                      <a:pt x="3735" y="1605"/>
                    </a:cubicBezTo>
                    <a:cubicBezTo>
                      <a:pt x="3749" y="1612"/>
                      <a:pt x="3737" y="1641"/>
                      <a:pt x="3750" y="1650"/>
                    </a:cubicBezTo>
                    <a:cubicBezTo>
                      <a:pt x="3774" y="1667"/>
                      <a:pt x="3797" y="1670"/>
                      <a:pt x="3825" y="1680"/>
                    </a:cubicBezTo>
                    <a:cubicBezTo>
                      <a:pt x="3848" y="1713"/>
                      <a:pt x="3859" y="1706"/>
                      <a:pt x="3870" y="1747"/>
                    </a:cubicBezTo>
                    <a:cubicBezTo>
                      <a:pt x="3876" y="1855"/>
                      <a:pt x="3907" y="1890"/>
                      <a:pt x="3810" y="1875"/>
                    </a:cubicBezTo>
                    <a:cubicBezTo>
                      <a:pt x="3807" y="1867"/>
                      <a:pt x="3810" y="1854"/>
                      <a:pt x="3802" y="1852"/>
                    </a:cubicBezTo>
                    <a:cubicBezTo>
                      <a:pt x="3793" y="1850"/>
                      <a:pt x="3789" y="1866"/>
                      <a:pt x="3780" y="1867"/>
                    </a:cubicBezTo>
                    <a:cubicBezTo>
                      <a:pt x="3760" y="1869"/>
                      <a:pt x="3740" y="1862"/>
                      <a:pt x="3720" y="1860"/>
                    </a:cubicBezTo>
                    <a:cubicBezTo>
                      <a:pt x="3697" y="1845"/>
                      <a:pt x="3678" y="1838"/>
                      <a:pt x="3652" y="1830"/>
                    </a:cubicBezTo>
                    <a:cubicBezTo>
                      <a:pt x="3645" y="1825"/>
                      <a:pt x="3636" y="1822"/>
                      <a:pt x="3630" y="1815"/>
                    </a:cubicBezTo>
                    <a:cubicBezTo>
                      <a:pt x="3568" y="1744"/>
                      <a:pt x="3643" y="1774"/>
                      <a:pt x="3510" y="1762"/>
                    </a:cubicBezTo>
                    <a:cubicBezTo>
                      <a:pt x="3466" y="1749"/>
                      <a:pt x="3465" y="1740"/>
                      <a:pt x="3412" y="1732"/>
                    </a:cubicBezTo>
                    <a:cubicBezTo>
                      <a:pt x="3407" y="1725"/>
                      <a:pt x="3401" y="1718"/>
                      <a:pt x="3397" y="1710"/>
                    </a:cubicBezTo>
                    <a:cubicBezTo>
                      <a:pt x="3393" y="1703"/>
                      <a:pt x="3396" y="1693"/>
                      <a:pt x="3390" y="1687"/>
                    </a:cubicBezTo>
                    <a:cubicBezTo>
                      <a:pt x="3377" y="1674"/>
                      <a:pt x="3355" y="1677"/>
                      <a:pt x="3337" y="1672"/>
                    </a:cubicBezTo>
                    <a:cubicBezTo>
                      <a:pt x="3327" y="1642"/>
                      <a:pt x="3319" y="1629"/>
                      <a:pt x="3292" y="1612"/>
                    </a:cubicBezTo>
                    <a:cubicBezTo>
                      <a:pt x="3265" y="1615"/>
                      <a:pt x="3237" y="1614"/>
                      <a:pt x="3210" y="1620"/>
                    </a:cubicBezTo>
                    <a:cubicBezTo>
                      <a:pt x="3201" y="1622"/>
                      <a:pt x="3196" y="1634"/>
                      <a:pt x="3187" y="1635"/>
                    </a:cubicBezTo>
                    <a:cubicBezTo>
                      <a:pt x="3179" y="1636"/>
                      <a:pt x="3172" y="1630"/>
                      <a:pt x="3165" y="1627"/>
                    </a:cubicBezTo>
                    <a:cubicBezTo>
                      <a:pt x="3153" y="1594"/>
                      <a:pt x="3163" y="1586"/>
                      <a:pt x="3127" y="1575"/>
                    </a:cubicBezTo>
                    <a:cubicBezTo>
                      <a:pt x="3077" y="1609"/>
                      <a:pt x="3013" y="1615"/>
                      <a:pt x="2962" y="1582"/>
                    </a:cubicBezTo>
                    <a:cubicBezTo>
                      <a:pt x="2960" y="1575"/>
                      <a:pt x="2962" y="1563"/>
                      <a:pt x="2955" y="1560"/>
                    </a:cubicBezTo>
                    <a:cubicBezTo>
                      <a:pt x="2945" y="1556"/>
                      <a:pt x="2935" y="1565"/>
                      <a:pt x="2925" y="1567"/>
                    </a:cubicBezTo>
                    <a:cubicBezTo>
                      <a:pt x="2907" y="1570"/>
                      <a:pt x="2890" y="1572"/>
                      <a:pt x="2872" y="1575"/>
                    </a:cubicBezTo>
                    <a:cubicBezTo>
                      <a:pt x="2875" y="1627"/>
                      <a:pt x="2873" y="1680"/>
                      <a:pt x="2880" y="1732"/>
                    </a:cubicBezTo>
                    <a:cubicBezTo>
                      <a:pt x="2884" y="1762"/>
                      <a:pt x="2927" y="1778"/>
                      <a:pt x="2865" y="1800"/>
                    </a:cubicBezTo>
                    <a:cubicBezTo>
                      <a:pt x="2855" y="1797"/>
                      <a:pt x="2844" y="1797"/>
                      <a:pt x="2835" y="1792"/>
                    </a:cubicBezTo>
                    <a:cubicBezTo>
                      <a:pt x="2819" y="1784"/>
                      <a:pt x="2790" y="1762"/>
                      <a:pt x="2790" y="1762"/>
                    </a:cubicBezTo>
                    <a:cubicBezTo>
                      <a:pt x="2775" y="1720"/>
                      <a:pt x="2750" y="1741"/>
                      <a:pt x="2715" y="1717"/>
                    </a:cubicBezTo>
                    <a:cubicBezTo>
                      <a:pt x="2704" y="1687"/>
                      <a:pt x="2688" y="1689"/>
                      <a:pt x="2662" y="1672"/>
                    </a:cubicBezTo>
                    <a:cubicBezTo>
                      <a:pt x="2656" y="1652"/>
                      <a:pt x="2663" y="1625"/>
                      <a:pt x="2647" y="1612"/>
                    </a:cubicBezTo>
                    <a:cubicBezTo>
                      <a:pt x="2639" y="1606"/>
                      <a:pt x="2627" y="1617"/>
                      <a:pt x="2617" y="1620"/>
                    </a:cubicBezTo>
                    <a:cubicBezTo>
                      <a:pt x="2571" y="1617"/>
                      <a:pt x="2501" y="1601"/>
                      <a:pt x="2452" y="1612"/>
                    </a:cubicBezTo>
                    <a:cubicBezTo>
                      <a:pt x="2446" y="1630"/>
                      <a:pt x="2449" y="1645"/>
                      <a:pt x="2422" y="1642"/>
                    </a:cubicBezTo>
                    <a:cubicBezTo>
                      <a:pt x="2406" y="1640"/>
                      <a:pt x="2377" y="1627"/>
                      <a:pt x="2377" y="1627"/>
                    </a:cubicBezTo>
                    <a:cubicBezTo>
                      <a:pt x="2370" y="1630"/>
                      <a:pt x="2363" y="1635"/>
                      <a:pt x="2355" y="1635"/>
                    </a:cubicBezTo>
                    <a:cubicBezTo>
                      <a:pt x="2347" y="1635"/>
                      <a:pt x="2339" y="1623"/>
                      <a:pt x="2332" y="1627"/>
                    </a:cubicBezTo>
                    <a:cubicBezTo>
                      <a:pt x="2329" y="1629"/>
                      <a:pt x="2321" y="1670"/>
                      <a:pt x="2317" y="1680"/>
                    </a:cubicBezTo>
                    <a:cubicBezTo>
                      <a:pt x="2306" y="1705"/>
                      <a:pt x="2303" y="1702"/>
                      <a:pt x="2280" y="1710"/>
                    </a:cubicBezTo>
                    <a:cubicBezTo>
                      <a:pt x="2228" y="1676"/>
                      <a:pt x="2293" y="1714"/>
                      <a:pt x="2205" y="1687"/>
                    </a:cubicBezTo>
                    <a:cubicBezTo>
                      <a:pt x="2196" y="1684"/>
                      <a:pt x="2190" y="1676"/>
                      <a:pt x="2182" y="1672"/>
                    </a:cubicBezTo>
                    <a:cubicBezTo>
                      <a:pt x="2153" y="1660"/>
                      <a:pt x="2115" y="1655"/>
                      <a:pt x="2085" y="1650"/>
                    </a:cubicBezTo>
                    <a:cubicBezTo>
                      <a:pt x="1999" y="1564"/>
                      <a:pt x="2117" y="1690"/>
                      <a:pt x="2055" y="1597"/>
                    </a:cubicBezTo>
                    <a:cubicBezTo>
                      <a:pt x="2026" y="1553"/>
                      <a:pt x="1950" y="1578"/>
                      <a:pt x="1897" y="1575"/>
                    </a:cubicBezTo>
                    <a:cubicBezTo>
                      <a:pt x="1875" y="1541"/>
                      <a:pt x="1879" y="1513"/>
                      <a:pt x="1837" y="1500"/>
                    </a:cubicBezTo>
                    <a:cubicBezTo>
                      <a:pt x="1822" y="1490"/>
                      <a:pt x="1807" y="1480"/>
                      <a:pt x="1792" y="1470"/>
                    </a:cubicBezTo>
                    <a:cubicBezTo>
                      <a:pt x="1785" y="1465"/>
                      <a:pt x="1770" y="1455"/>
                      <a:pt x="1770" y="1455"/>
                    </a:cubicBezTo>
                    <a:cubicBezTo>
                      <a:pt x="1758" y="1420"/>
                      <a:pt x="1747" y="1430"/>
                      <a:pt x="1717" y="1410"/>
                    </a:cubicBezTo>
                    <a:cubicBezTo>
                      <a:pt x="1710" y="1388"/>
                      <a:pt x="1715" y="1361"/>
                      <a:pt x="1702" y="1342"/>
                    </a:cubicBezTo>
                    <a:cubicBezTo>
                      <a:pt x="1692" y="1327"/>
                      <a:pt x="1672" y="1322"/>
                      <a:pt x="1657" y="1312"/>
                    </a:cubicBezTo>
                    <a:cubicBezTo>
                      <a:pt x="1650" y="1307"/>
                      <a:pt x="1635" y="1297"/>
                      <a:pt x="1635" y="1297"/>
                    </a:cubicBezTo>
                    <a:cubicBezTo>
                      <a:pt x="1614" y="1266"/>
                      <a:pt x="1587" y="1249"/>
                      <a:pt x="1552" y="1237"/>
                    </a:cubicBezTo>
                    <a:cubicBezTo>
                      <a:pt x="1547" y="1222"/>
                      <a:pt x="1546" y="1205"/>
                      <a:pt x="1537" y="1192"/>
                    </a:cubicBezTo>
                    <a:cubicBezTo>
                      <a:pt x="1527" y="1177"/>
                      <a:pt x="1507" y="1147"/>
                      <a:pt x="1507" y="1147"/>
                    </a:cubicBezTo>
                    <a:cubicBezTo>
                      <a:pt x="1489" y="1092"/>
                      <a:pt x="1483" y="1083"/>
                      <a:pt x="1425" y="1065"/>
                    </a:cubicBezTo>
                    <a:cubicBezTo>
                      <a:pt x="1360" y="1074"/>
                      <a:pt x="1375" y="1068"/>
                      <a:pt x="1357" y="1117"/>
                    </a:cubicBezTo>
                    <a:cubicBezTo>
                      <a:pt x="1308" y="1112"/>
                      <a:pt x="1253" y="1093"/>
                      <a:pt x="1222" y="1140"/>
                    </a:cubicBezTo>
                    <a:cubicBezTo>
                      <a:pt x="1176" y="1123"/>
                      <a:pt x="1207" y="1115"/>
                      <a:pt x="1185" y="1087"/>
                    </a:cubicBezTo>
                    <a:cubicBezTo>
                      <a:pt x="1179" y="1080"/>
                      <a:pt x="1170" y="1077"/>
                      <a:pt x="1162" y="1072"/>
                    </a:cubicBezTo>
                    <a:cubicBezTo>
                      <a:pt x="1121" y="1087"/>
                      <a:pt x="1113" y="1086"/>
                      <a:pt x="1065" y="1080"/>
                    </a:cubicBezTo>
                    <a:cubicBezTo>
                      <a:pt x="1027" y="1055"/>
                      <a:pt x="1010" y="1056"/>
                      <a:pt x="960" y="1050"/>
                    </a:cubicBezTo>
                    <a:cubicBezTo>
                      <a:pt x="929" y="1039"/>
                      <a:pt x="932" y="1049"/>
                      <a:pt x="952" y="1020"/>
                    </a:cubicBezTo>
                    <a:close/>
                  </a:path>
                </a:pathLst>
              </a:custGeom>
              <a:solidFill>
                <a:schemeClr val="dk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1" name="Google Shape;551;g35efaede493_11_398"/>
              <p:cNvSpPr/>
              <p:nvPr/>
            </p:nvSpPr>
            <p:spPr>
              <a:xfrm>
                <a:off x="7276730" y="3501080"/>
                <a:ext cx="1431928" cy="939802"/>
              </a:xfrm>
              <a:custGeom>
                <a:rect b="b" l="l" r="r" t="t"/>
                <a:pathLst>
                  <a:path extrusionOk="0" h="2208" w="3421">
                    <a:moveTo>
                      <a:pt x="442" y="18"/>
                    </a:moveTo>
                    <a:cubicBezTo>
                      <a:pt x="450" y="13"/>
                      <a:pt x="456" y="4"/>
                      <a:pt x="465" y="3"/>
                    </a:cubicBezTo>
                    <a:cubicBezTo>
                      <a:pt x="473" y="2"/>
                      <a:pt x="480" y="9"/>
                      <a:pt x="487" y="11"/>
                    </a:cubicBezTo>
                    <a:cubicBezTo>
                      <a:pt x="520" y="22"/>
                      <a:pt x="516" y="19"/>
                      <a:pt x="562" y="26"/>
                    </a:cubicBezTo>
                    <a:cubicBezTo>
                      <a:pt x="592" y="70"/>
                      <a:pt x="628" y="55"/>
                      <a:pt x="675" y="41"/>
                    </a:cubicBezTo>
                    <a:cubicBezTo>
                      <a:pt x="687" y="91"/>
                      <a:pt x="674" y="90"/>
                      <a:pt x="727" y="101"/>
                    </a:cubicBezTo>
                    <a:cubicBezTo>
                      <a:pt x="765" y="98"/>
                      <a:pt x="803" y="99"/>
                      <a:pt x="840" y="93"/>
                    </a:cubicBezTo>
                    <a:cubicBezTo>
                      <a:pt x="849" y="92"/>
                      <a:pt x="854" y="82"/>
                      <a:pt x="862" y="78"/>
                    </a:cubicBezTo>
                    <a:cubicBezTo>
                      <a:pt x="882" y="68"/>
                      <a:pt x="909" y="63"/>
                      <a:pt x="930" y="56"/>
                    </a:cubicBezTo>
                    <a:cubicBezTo>
                      <a:pt x="963" y="67"/>
                      <a:pt x="988" y="83"/>
                      <a:pt x="1020" y="93"/>
                    </a:cubicBezTo>
                    <a:cubicBezTo>
                      <a:pt x="1044" y="130"/>
                      <a:pt x="1030" y="220"/>
                      <a:pt x="1080" y="228"/>
                    </a:cubicBezTo>
                    <a:cubicBezTo>
                      <a:pt x="1105" y="232"/>
                      <a:pt x="1130" y="233"/>
                      <a:pt x="1155" y="236"/>
                    </a:cubicBezTo>
                    <a:cubicBezTo>
                      <a:pt x="1194" y="248"/>
                      <a:pt x="1171" y="256"/>
                      <a:pt x="1207" y="281"/>
                    </a:cubicBezTo>
                    <a:cubicBezTo>
                      <a:pt x="1233" y="353"/>
                      <a:pt x="1199" y="411"/>
                      <a:pt x="1282" y="438"/>
                    </a:cubicBezTo>
                    <a:cubicBezTo>
                      <a:pt x="1293" y="454"/>
                      <a:pt x="1328" y="503"/>
                      <a:pt x="1342" y="513"/>
                    </a:cubicBezTo>
                    <a:cubicBezTo>
                      <a:pt x="1357" y="524"/>
                      <a:pt x="1377" y="523"/>
                      <a:pt x="1395" y="528"/>
                    </a:cubicBezTo>
                    <a:cubicBezTo>
                      <a:pt x="1461" y="573"/>
                      <a:pt x="1360" y="509"/>
                      <a:pt x="1537" y="551"/>
                    </a:cubicBezTo>
                    <a:cubicBezTo>
                      <a:pt x="1545" y="553"/>
                      <a:pt x="1539" y="568"/>
                      <a:pt x="1545" y="573"/>
                    </a:cubicBezTo>
                    <a:cubicBezTo>
                      <a:pt x="1558" y="586"/>
                      <a:pt x="1575" y="593"/>
                      <a:pt x="1590" y="603"/>
                    </a:cubicBezTo>
                    <a:cubicBezTo>
                      <a:pt x="1616" y="620"/>
                      <a:pt x="1658" y="624"/>
                      <a:pt x="1687" y="633"/>
                    </a:cubicBezTo>
                    <a:cubicBezTo>
                      <a:pt x="1718" y="653"/>
                      <a:pt x="1750" y="652"/>
                      <a:pt x="1785" y="663"/>
                    </a:cubicBezTo>
                    <a:cubicBezTo>
                      <a:pt x="1797" y="661"/>
                      <a:pt x="1813" y="665"/>
                      <a:pt x="1822" y="656"/>
                    </a:cubicBezTo>
                    <a:cubicBezTo>
                      <a:pt x="1831" y="647"/>
                      <a:pt x="1818" y="623"/>
                      <a:pt x="1830" y="618"/>
                    </a:cubicBezTo>
                    <a:cubicBezTo>
                      <a:pt x="1865" y="605"/>
                      <a:pt x="1905" y="613"/>
                      <a:pt x="1942" y="611"/>
                    </a:cubicBezTo>
                    <a:cubicBezTo>
                      <a:pt x="1945" y="598"/>
                      <a:pt x="1938" y="577"/>
                      <a:pt x="1950" y="573"/>
                    </a:cubicBezTo>
                    <a:cubicBezTo>
                      <a:pt x="1976" y="564"/>
                      <a:pt x="2005" y="579"/>
                      <a:pt x="2032" y="581"/>
                    </a:cubicBezTo>
                    <a:cubicBezTo>
                      <a:pt x="2080" y="584"/>
                      <a:pt x="2127" y="586"/>
                      <a:pt x="2175" y="588"/>
                    </a:cubicBezTo>
                    <a:cubicBezTo>
                      <a:pt x="2177" y="601"/>
                      <a:pt x="2174" y="616"/>
                      <a:pt x="2182" y="626"/>
                    </a:cubicBezTo>
                    <a:cubicBezTo>
                      <a:pt x="2189" y="634"/>
                      <a:pt x="2205" y="625"/>
                      <a:pt x="2212" y="633"/>
                    </a:cubicBezTo>
                    <a:cubicBezTo>
                      <a:pt x="2270" y="700"/>
                      <a:pt x="2191" y="666"/>
                      <a:pt x="2250" y="686"/>
                    </a:cubicBezTo>
                    <a:cubicBezTo>
                      <a:pt x="2274" y="721"/>
                      <a:pt x="2321" y="732"/>
                      <a:pt x="2362" y="738"/>
                    </a:cubicBezTo>
                    <a:cubicBezTo>
                      <a:pt x="2370" y="741"/>
                      <a:pt x="2377" y="746"/>
                      <a:pt x="2385" y="746"/>
                    </a:cubicBezTo>
                    <a:cubicBezTo>
                      <a:pt x="2436" y="746"/>
                      <a:pt x="2390" y="690"/>
                      <a:pt x="2377" y="671"/>
                    </a:cubicBezTo>
                    <a:cubicBezTo>
                      <a:pt x="2366" y="636"/>
                      <a:pt x="2354" y="606"/>
                      <a:pt x="2377" y="566"/>
                    </a:cubicBezTo>
                    <a:cubicBezTo>
                      <a:pt x="2385" y="553"/>
                      <a:pt x="2407" y="561"/>
                      <a:pt x="2422" y="558"/>
                    </a:cubicBezTo>
                    <a:cubicBezTo>
                      <a:pt x="2484" y="569"/>
                      <a:pt x="2539" y="573"/>
                      <a:pt x="2602" y="566"/>
                    </a:cubicBezTo>
                    <a:cubicBezTo>
                      <a:pt x="2621" y="554"/>
                      <a:pt x="2644" y="532"/>
                      <a:pt x="2670" y="558"/>
                    </a:cubicBezTo>
                    <a:cubicBezTo>
                      <a:pt x="2681" y="569"/>
                      <a:pt x="2670" y="590"/>
                      <a:pt x="2677" y="603"/>
                    </a:cubicBezTo>
                    <a:cubicBezTo>
                      <a:pt x="2681" y="610"/>
                      <a:pt x="2692" y="610"/>
                      <a:pt x="2700" y="611"/>
                    </a:cubicBezTo>
                    <a:cubicBezTo>
                      <a:pt x="2730" y="615"/>
                      <a:pt x="2760" y="616"/>
                      <a:pt x="2790" y="618"/>
                    </a:cubicBezTo>
                    <a:cubicBezTo>
                      <a:pt x="2797" y="621"/>
                      <a:pt x="2806" y="621"/>
                      <a:pt x="2812" y="626"/>
                    </a:cubicBezTo>
                    <a:cubicBezTo>
                      <a:pt x="2819" y="632"/>
                      <a:pt x="2819" y="644"/>
                      <a:pt x="2827" y="648"/>
                    </a:cubicBezTo>
                    <a:cubicBezTo>
                      <a:pt x="2843" y="655"/>
                      <a:pt x="2862" y="653"/>
                      <a:pt x="2880" y="656"/>
                    </a:cubicBezTo>
                    <a:cubicBezTo>
                      <a:pt x="2893" y="695"/>
                      <a:pt x="2922" y="688"/>
                      <a:pt x="2962" y="693"/>
                    </a:cubicBezTo>
                    <a:cubicBezTo>
                      <a:pt x="2998" y="716"/>
                      <a:pt x="3015" y="717"/>
                      <a:pt x="3060" y="723"/>
                    </a:cubicBezTo>
                    <a:cubicBezTo>
                      <a:pt x="3075" y="728"/>
                      <a:pt x="3093" y="728"/>
                      <a:pt x="3105" y="738"/>
                    </a:cubicBezTo>
                    <a:cubicBezTo>
                      <a:pt x="3155" y="777"/>
                      <a:pt x="3086" y="750"/>
                      <a:pt x="3142" y="768"/>
                    </a:cubicBezTo>
                    <a:cubicBezTo>
                      <a:pt x="3161" y="780"/>
                      <a:pt x="3174" y="786"/>
                      <a:pt x="3187" y="806"/>
                    </a:cubicBezTo>
                    <a:cubicBezTo>
                      <a:pt x="3201" y="826"/>
                      <a:pt x="3186" y="835"/>
                      <a:pt x="3217" y="843"/>
                    </a:cubicBezTo>
                    <a:cubicBezTo>
                      <a:pt x="3261" y="854"/>
                      <a:pt x="3302" y="851"/>
                      <a:pt x="3345" y="866"/>
                    </a:cubicBezTo>
                    <a:cubicBezTo>
                      <a:pt x="3341" y="928"/>
                      <a:pt x="3313" y="1032"/>
                      <a:pt x="3352" y="1091"/>
                    </a:cubicBezTo>
                    <a:cubicBezTo>
                      <a:pt x="3357" y="1120"/>
                      <a:pt x="3365" y="1193"/>
                      <a:pt x="3375" y="1218"/>
                    </a:cubicBezTo>
                    <a:cubicBezTo>
                      <a:pt x="3378" y="1226"/>
                      <a:pt x="3390" y="1228"/>
                      <a:pt x="3397" y="1233"/>
                    </a:cubicBezTo>
                    <a:cubicBezTo>
                      <a:pt x="3400" y="1258"/>
                      <a:pt x="3399" y="1284"/>
                      <a:pt x="3405" y="1308"/>
                    </a:cubicBezTo>
                    <a:cubicBezTo>
                      <a:pt x="3407" y="1317"/>
                      <a:pt x="3419" y="1322"/>
                      <a:pt x="3420" y="1331"/>
                    </a:cubicBezTo>
                    <a:cubicBezTo>
                      <a:pt x="3421" y="1339"/>
                      <a:pt x="3415" y="1346"/>
                      <a:pt x="3412" y="1353"/>
                    </a:cubicBezTo>
                    <a:cubicBezTo>
                      <a:pt x="3395" y="1351"/>
                      <a:pt x="3377" y="1351"/>
                      <a:pt x="3360" y="1346"/>
                    </a:cubicBezTo>
                    <a:cubicBezTo>
                      <a:pt x="3313" y="1332"/>
                      <a:pt x="3360" y="1324"/>
                      <a:pt x="3315" y="1338"/>
                    </a:cubicBezTo>
                    <a:cubicBezTo>
                      <a:pt x="3307" y="1343"/>
                      <a:pt x="3301" y="1355"/>
                      <a:pt x="3292" y="1353"/>
                    </a:cubicBezTo>
                    <a:cubicBezTo>
                      <a:pt x="3285" y="1351"/>
                      <a:pt x="3290" y="1337"/>
                      <a:pt x="3285" y="1331"/>
                    </a:cubicBezTo>
                    <a:cubicBezTo>
                      <a:pt x="3269" y="1311"/>
                      <a:pt x="3238" y="1312"/>
                      <a:pt x="3217" y="1308"/>
                    </a:cubicBezTo>
                    <a:cubicBezTo>
                      <a:pt x="3195" y="1293"/>
                      <a:pt x="3172" y="1286"/>
                      <a:pt x="3150" y="1271"/>
                    </a:cubicBezTo>
                    <a:cubicBezTo>
                      <a:pt x="3109" y="1284"/>
                      <a:pt x="3135" y="1267"/>
                      <a:pt x="3135" y="1301"/>
                    </a:cubicBezTo>
                    <a:cubicBezTo>
                      <a:pt x="3135" y="1361"/>
                      <a:pt x="3165" y="1599"/>
                      <a:pt x="3097" y="1698"/>
                    </a:cubicBezTo>
                    <a:cubicBezTo>
                      <a:pt x="3073" y="1777"/>
                      <a:pt x="3038" y="1855"/>
                      <a:pt x="2992" y="1923"/>
                    </a:cubicBezTo>
                    <a:cubicBezTo>
                      <a:pt x="2982" y="2000"/>
                      <a:pt x="2954" y="2072"/>
                      <a:pt x="2940" y="2148"/>
                    </a:cubicBezTo>
                    <a:cubicBezTo>
                      <a:pt x="2930" y="2202"/>
                      <a:pt x="2945" y="2184"/>
                      <a:pt x="2910" y="2208"/>
                    </a:cubicBezTo>
                    <a:cubicBezTo>
                      <a:pt x="2900" y="2206"/>
                      <a:pt x="2888" y="2207"/>
                      <a:pt x="2880" y="2201"/>
                    </a:cubicBezTo>
                    <a:cubicBezTo>
                      <a:pt x="2858" y="2184"/>
                      <a:pt x="2887" y="2136"/>
                      <a:pt x="2865" y="2118"/>
                    </a:cubicBezTo>
                    <a:cubicBezTo>
                      <a:pt x="2846" y="2102"/>
                      <a:pt x="2815" y="2113"/>
                      <a:pt x="2790" y="2111"/>
                    </a:cubicBezTo>
                    <a:cubicBezTo>
                      <a:pt x="2772" y="2058"/>
                      <a:pt x="2776" y="2037"/>
                      <a:pt x="2722" y="2021"/>
                    </a:cubicBezTo>
                    <a:cubicBezTo>
                      <a:pt x="2698" y="2005"/>
                      <a:pt x="2689" y="1980"/>
                      <a:pt x="2662" y="1968"/>
                    </a:cubicBezTo>
                    <a:cubicBezTo>
                      <a:pt x="2618" y="1948"/>
                      <a:pt x="2567" y="1936"/>
                      <a:pt x="2520" y="1923"/>
                    </a:cubicBezTo>
                    <a:cubicBezTo>
                      <a:pt x="2485" y="1871"/>
                      <a:pt x="2410" y="1882"/>
                      <a:pt x="2355" y="1878"/>
                    </a:cubicBezTo>
                    <a:cubicBezTo>
                      <a:pt x="2319" y="1867"/>
                      <a:pt x="2306" y="1830"/>
                      <a:pt x="2280" y="1803"/>
                    </a:cubicBezTo>
                    <a:cubicBezTo>
                      <a:pt x="2267" y="1806"/>
                      <a:pt x="2254" y="1808"/>
                      <a:pt x="2242" y="1811"/>
                    </a:cubicBezTo>
                    <a:cubicBezTo>
                      <a:pt x="2227" y="1815"/>
                      <a:pt x="2197" y="1826"/>
                      <a:pt x="2197" y="1826"/>
                    </a:cubicBezTo>
                    <a:cubicBezTo>
                      <a:pt x="2162" y="1813"/>
                      <a:pt x="2157" y="1788"/>
                      <a:pt x="2115" y="1773"/>
                    </a:cubicBezTo>
                    <a:cubicBezTo>
                      <a:pt x="2060" y="1828"/>
                      <a:pt x="2021" y="1806"/>
                      <a:pt x="1927" y="1811"/>
                    </a:cubicBezTo>
                    <a:cubicBezTo>
                      <a:pt x="1920" y="1818"/>
                      <a:pt x="1915" y="1830"/>
                      <a:pt x="1905" y="1833"/>
                    </a:cubicBezTo>
                    <a:cubicBezTo>
                      <a:pt x="1882" y="1841"/>
                      <a:pt x="1877" y="1813"/>
                      <a:pt x="1867" y="1803"/>
                    </a:cubicBezTo>
                    <a:cubicBezTo>
                      <a:pt x="1852" y="1788"/>
                      <a:pt x="1841" y="1787"/>
                      <a:pt x="1822" y="1781"/>
                    </a:cubicBezTo>
                    <a:cubicBezTo>
                      <a:pt x="1797" y="1787"/>
                      <a:pt x="1773" y="1796"/>
                      <a:pt x="1747" y="1781"/>
                    </a:cubicBezTo>
                    <a:cubicBezTo>
                      <a:pt x="1733" y="1773"/>
                      <a:pt x="1738" y="1746"/>
                      <a:pt x="1725" y="1736"/>
                    </a:cubicBezTo>
                    <a:cubicBezTo>
                      <a:pt x="1703" y="1719"/>
                      <a:pt x="1670" y="1724"/>
                      <a:pt x="1642" y="1721"/>
                    </a:cubicBezTo>
                    <a:cubicBezTo>
                      <a:pt x="1588" y="1702"/>
                      <a:pt x="1603" y="1689"/>
                      <a:pt x="1567" y="1653"/>
                    </a:cubicBezTo>
                    <a:cubicBezTo>
                      <a:pt x="1554" y="1613"/>
                      <a:pt x="1543" y="1641"/>
                      <a:pt x="1530" y="1601"/>
                    </a:cubicBezTo>
                    <a:cubicBezTo>
                      <a:pt x="1532" y="1571"/>
                      <a:pt x="1526" y="1539"/>
                      <a:pt x="1537" y="1511"/>
                    </a:cubicBezTo>
                    <a:cubicBezTo>
                      <a:pt x="1541" y="1501"/>
                      <a:pt x="1564" y="1513"/>
                      <a:pt x="1567" y="1503"/>
                    </a:cubicBezTo>
                    <a:cubicBezTo>
                      <a:pt x="1570" y="1495"/>
                      <a:pt x="1554" y="1490"/>
                      <a:pt x="1545" y="1488"/>
                    </a:cubicBezTo>
                    <a:cubicBezTo>
                      <a:pt x="1513" y="1482"/>
                      <a:pt x="1480" y="1483"/>
                      <a:pt x="1447" y="1481"/>
                    </a:cubicBezTo>
                    <a:cubicBezTo>
                      <a:pt x="1444" y="1472"/>
                      <a:pt x="1437" y="1440"/>
                      <a:pt x="1425" y="1436"/>
                    </a:cubicBezTo>
                    <a:cubicBezTo>
                      <a:pt x="1405" y="1429"/>
                      <a:pt x="1348" y="1467"/>
                      <a:pt x="1327" y="1473"/>
                    </a:cubicBezTo>
                    <a:cubicBezTo>
                      <a:pt x="1283" y="1503"/>
                      <a:pt x="1221" y="1498"/>
                      <a:pt x="1170" y="1503"/>
                    </a:cubicBezTo>
                    <a:cubicBezTo>
                      <a:pt x="1155" y="1508"/>
                      <a:pt x="1140" y="1513"/>
                      <a:pt x="1125" y="1518"/>
                    </a:cubicBezTo>
                    <a:cubicBezTo>
                      <a:pt x="1108" y="1524"/>
                      <a:pt x="1095" y="1563"/>
                      <a:pt x="1095" y="1563"/>
                    </a:cubicBezTo>
                    <a:cubicBezTo>
                      <a:pt x="1100" y="1565"/>
                      <a:pt x="1178" y="1585"/>
                      <a:pt x="1110" y="1616"/>
                    </a:cubicBezTo>
                    <a:cubicBezTo>
                      <a:pt x="1087" y="1626"/>
                      <a:pt x="1060" y="1611"/>
                      <a:pt x="1035" y="1608"/>
                    </a:cubicBezTo>
                    <a:cubicBezTo>
                      <a:pt x="1015" y="1553"/>
                      <a:pt x="958" y="1561"/>
                      <a:pt x="907" y="1556"/>
                    </a:cubicBezTo>
                    <a:cubicBezTo>
                      <a:pt x="886" y="1534"/>
                      <a:pt x="864" y="1521"/>
                      <a:pt x="847" y="1496"/>
                    </a:cubicBezTo>
                    <a:cubicBezTo>
                      <a:pt x="812" y="1507"/>
                      <a:pt x="793" y="1504"/>
                      <a:pt x="772" y="1473"/>
                    </a:cubicBezTo>
                    <a:cubicBezTo>
                      <a:pt x="754" y="1420"/>
                      <a:pt x="742" y="1423"/>
                      <a:pt x="780" y="1436"/>
                    </a:cubicBezTo>
                    <a:cubicBezTo>
                      <a:pt x="790" y="1433"/>
                      <a:pt x="807" y="1438"/>
                      <a:pt x="810" y="1428"/>
                    </a:cubicBezTo>
                    <a:cubicBezTo>
                      <a:pt x="821" y="1388"/>
                      <a:pt x="802" y="1341"/>
                      <a:pt x="780" y="1308"/>
                    </a:cubicBezTo>
                    <a:cubicBezTo>
                      <a:pt x="810" y="1299"/>
                      <a:pt x="810" y="1280"/>
                      <a:pt x="840" y="1271"/>
                    </a:cubicBezTo>
                    <a:cubicBezTo>
                      <a:pt x="769" y="1260"/>
                      <a:pt x="802" y="1273"/>
                      <a:pt x="742" y="1233"/>
                    </a:cubicBezTo>
                    <a:cubicBezTo>
                      <a:pt x="729" y="1224"/>
                      <a:pt x="712" y="1223"/>
                      <a:pt x="697" y="1218"/>
                    </a:cubicBezTo>
                    <a:cubicBezTo>
                      <a:pt x="690" y="1216"/>
                      <a:pt x="675" y="1211"/>
                      <a:pt x="675" y="1211"/>
                    </a:cubicBezTo>
                    <a:cubicBezTo>
                      <a:pt x="657" y="1183"/>
                      <a:pt x="642" y="1184"/>
                      <a:pt x="615" y="1166"/>
                    </a:cubicBezTo>
                    <a:cubicBezTo>
                      <a:pt x="593" y="1102"/>
                      <a:pt x="615" y="1191"/>
                      <a:pt x="645" y="1136"/>
                    </a:cubicBezTo>
                    <a:cubicBezTo>
                      <a:pt x="672" y="1086"/>
                      <a:pt x="626" y="1049"/>
                      <a:pt x="682" y="1031"/>
                    </a:cubicBezTo>
                    <a:cubicBezTo>
                      <a:pt x="687" y="1023"/>
                      <a:pt x="699" y="1017"/>
                      <a:pt x="697" y="1008"/>
                    </a:cubicBezTo>
                    <a:cubicBezTo>
                      <a:pt x="692" y="980"/>
                      <a:pt x="662" y="998"/>
                      <a:pt x="652" y="1001"/>
                    </a:cubicBezTo>
                    <a:cubicBezTo>
                      <a:pt x="619" y="979"/>
                      <a:pt x="620" y="988"/>
                      <a:pt x="585" y="1001"/>
                    </a:cubicBezTo>
                    <a:cubicBezTo>
                      <a:pt x="597" y="1054"/>
                      <a:pt x="603" y="1058"/>
                      <a:pt x="547" y="1068"/>
                    </a:cubicBezTo>
                    <a:cubicBezTo>
                      <a:pt x="545" y="1076"/>
                      <a:pt x="546" y="1085"/>
                      <a:pt x="540" y="1091"/>
                    </a:cubicBezTo>
                    <a:cubicBezTo>
                      <a:pt x="527" y="1104"/>
                      <a:pt x="495" y="1121"/>
                      <a:pt x="495" y="1121"/>
                    </a:cubicBezTo>
                    <a:cubicBezTo>
                      <a:pt x="492" y="1128"/>
                      <a:pt x="493" y="1139"/>
                      <a:pt x="487" y="1143"/>
                    </a:cubicBezTo>
                    <a:cubicBezTo>
                      <a:pt x="463" y="1159"/>
                      <a:pt x="369" y="1164"/>
                      <a:pt x="352" y="1166"/>
                    </a:cubicBezTo>
                    <a:cubicBezTo>
                      <a:pt x="335" y="1218"/>
                      <a:pt x="352" y="1206"/>
                      <a:pt x="315" y="1218"/>
                    </a:cubicBezTo>
                    <a:cubicBezTo>
                      <a:pt x="287" y="1236"/>
                      <a:pt x="266" y="1235"/>
                      <a:pt x="247" y="1263"/>
                    </a:cubicBezTo>
                    <a:cubicBezTo>
                      <a:pt x="242" y="1256"/>
                      <a:pt x="240" y="1244"/>
                      <a:pt x="232" y="1241"/>
                    </a:cubicBezTo>
                    <a:cubicBezTo>
                      <a:pt x="210" y="1232"/>
                      <a:pt x="204" y="1264"/>
                      <a:pt x="195" y="1271"/>
                    </a:cubicBezTo>
                    <a:cubicBezTo>
                      <a:pt x="189" y="1276"/>
                      <a:pt x="180" y="1276"/>
                      <a:pt x="172" y="1278"/>
                    </a:cubicBezTo>
                    <a:cubicBezTo>
                      <a:pt x="170" y="1291"/>
                      <a:pt x="173" y="1306"/>
                      <a:pt x="165" y="1316"/>
                    </a:cubicBezTo>
                    <a:cubicBezTo>
                      <a:pt x="146" y="1340"/>
                      <a:pt x="109" y="1307"/>
                      <a:pt x="90" y="1301"/>
                    </a:cubicBezTo>
                    <a:cubicBezTo>
                      <a:pt x="82" y="1303"/>
                      <a:pt x="75" y="1305"/>
                      <a:pt x="67" y="1308"/>
                    </a:cubicBezTo>
                    <a:cubicBezTo>
                      <a:pt x="60" y="1310"/>
                      <a:pt x="45" y="1324"/>
                      <a:pt x="45" y="1316"/>
                    </a:cubicBezTo>
                    <a:cubicBezTo>
                      <a:pt x="45" y="1302"/>
                      <a:pt x="83" y="1298"/>
                      <a:pt x="105" y="1293"/>
                    </a:cubicBezTo>
                    <a:cubicBezTo>
                      <a:pt x="102" y="1278"/>
                      <a:pt x="100" y="1263"/>
                      <a:pt x="97" y="1248"/>
                    </a:cubicBezTo>
                    <a:cubicBezTo>
                      <a:pt x="95" y="1240"/>
                      <a:pt x="87" y="1233"/>
                      <a:pt x="90" y="1226"/>
                    </a:cubicBezTo>
                    <a:cubicBezTo>
                      <a:pt x="93" y="1219"/>
                      <a:pt x="105" y="1221"/>
                      <a:pt x="112" y="1218"/>
                    </a:cubicBezTo>
                    <a:cubicBezTo>
                      <a:pt x="120" y="1062"/>
                      <a:pt x="114" y="1099"/>
                      <a:pt x="150" y="1001"/>
                    </a:cubicBezTo>
                    <a:cubicBezTo>
                      <a:pt x="144" y="949"/>
                      <a:pt x="138" y="826"/>
                      <a:pt x="75" y="806"/>
                    </a:cubicBezTo>
                    <a:cubicBezTo>
                      <a:pt x="55" y="747"/>
                      <a:pt x="64" y="752"/>
                      <a:pt x="0" y="738"/>
                    </a:cubicBezTo>
                    <a:cubicBezTo>
                      <a:pt x="18" y="683"/>
                      <a:pt x="0" y="697"/>
                      <a:pt x="45" y="686"/>
                    </a:cubicBezTo>
                    <a:cubicBezTo>
                      <a:pt x="54" y="657"/>
                      <a:pt x="74" y="643"/>
                      <a:pt x="90" y="618"/>
                    </a:cubicBezTo>
                    <a:cubicBezTo>
                      <a:pt x="107" y="621"/>
                      <a:pt x="126" y="619"/>
                      <a:pt x="142" y="626"/>
                    </a:cubicBezTo>
                    <a:cubicBezTo>
                      <a:pt x="150" y="630"/>
                      <a:pt x="148" y="647"/>
                      <a:pt x="157" y="648"/>
                    </a:cubicBezTo>
                    <a:cubicBezTo>
                      <a:pt x="215" y="653"/>
                      <a:pt x="272" y="643"/>
                      <a:pt x="330" y="641"/>
                    </a:cubicBezTo>
                    <a:cubicBezTo>
                      <a:pt x="336" y="599"/>
                      <a:pt x="328" y="572"/>
                      <a:pt x="367" y="558"/>
                    </a:cubicBezTo>
                    <a:cubicBezTo>
                      <a:pt x="394" y="519"/>
                      <a:pt x="367" y="543"/>
                      <a:pt x="405" y="543"/>
                    </a:cubicBezTo>
                    <a:cubicBezTo>
                      <a:pt x="420" y="543"/>
                      <a:pt x="435" y="538"/>
                      <a:pt x="450" y="536"/>
                    </a:cubicBezTo>
                    <a:cubicBezTo>
                      <a:pt x="436" y="496"/>
                      <a:pt x="410" y="502"/>
                      <a:pt x="450" y="476"/>
                    </a:cubicBezTo>
                    <a:cubicBezTo>
                      <a:pt x="466" y="424"/>
                      <a:pt x="443" y="421"/>
                      <a:pt x="502" y="408"/>
                    </a:cubicBezTo>
                    <a:cubicBezTo>
                      <a:pt x="527" y="341"/>
                      <a:pt x="524" y="281"/>
                      <a:pt x="457" y="258"/>
                    </a:cubicBezTo>
                    <a:cubicBezTo>
                      <a:pt x="441" y="207"/>
                      <a:pt x="464" y="176"/>
                      <a:pt x="480" y="131"/>
                    </a:cubicBezTo>
                    <a:cubicBezTo>
                      <a:pt x="478" y="118"/>
                      <a:pt x="475" y="68"/>
                      <a:pt x="465" y="48"/>
                    </a:cubicBezTo>
                    <a:cubicBezTo>
                      <a:pt x="456" y="29"/>
                      <a:pt x="404" y="0"/>
                      <a:pt x="442" y="18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2" name="Google Shape;552;g35efaede493_11_398"/>
              <p:cNvSpPr/>
              <p:nvPr/>
            </p:nvSpPr>
            <p:spPr>
              <a:xfrm>
                <a:off x="5335218" y="3232792"/>
                <a:ext cx="900114" cy="1382709"/>
              </a:xfrm>
              <a:custGeom>
                <a:rect b="b" l="l" r="r" t="t"/>
                <a:pathLst>
                  <a:path extrusionOk="0" h="3249" w="2147">
                    <a:moveTo>
                      <a:pt x="1365" y="189"/>
                    </a:moveTo>
                    <a:cubicBezTo>
                      <a:pt x="1409" y="173"/>
                      <a:pt x="1398" y="208"/>
                      <a:pt x="1425" y="166"/>
                    </a:cubicBezTo>
                    <a:cubicBezTo>
                      <a:pt x="1435" y="136"/>
                      <a:pt x="1448" y="131"/>
                      <a:pt x="1477" y="121"/>
                    </a:cubicBezTo>
                    <a:cubicBezTo>
                      <a:pt x="1512" y="130"/>
                      <a:pt x="1525" y="137"/>
                      <a:pt x="1560" y="129"/>
                    </a:cubicBezTo>
                    <a:cubicBezTo>
                      <a:pt x="1569" y="99"/>
                      <a:pt x="1570" y="87"/>
                      <a:pt x="1597" y="69"/>
                    </a:cubicBezTo>
                    <a:cubicBezTo>
                      <a:pt x="1615" y="71"/>
                      <a:pt x="1725" y="65"/>
                      <a:pt x="1665" y="106"/>
                    </a:cubicBezTo>
                    <a:cubicBezTo>
                      <a:pt x="1660" y="114"/>
                      <a:pt x="1644" y="122"/>
                      <a:pt x="1650" y="129"/>
                    </a:cubicBezTo>
                    <a:cubicBezTo>
                      <a:pt x="1660" y="141"/>
                      <a:pt x="1695" y="144"/>
                      <a:pt x="1695" y="144"/>
                    </a:cubicBezTo>
                    <a:cubicBezTo>
                      <a:pt x="1697" y="151"/>
                      <a:pt x="1697" y="161"/>
                      <a:pt x="1702" y="166"/>
                    </a:cubicBezTo>
                    <a:cubicBezTo>
                      <a:pt x="1708" y="172"/>
                      <a:pt x="1721" y="167"/>
                      <a:pt x="1725" y="174"/>
                    </a:cubicBezTo>
                    <a:cubicBezTo>
                      <a:pt x="1736" y="197"/>
                      <a:pt x="1732" y="225"/>
                      <a:pt x="1740" y="249"/>
                    </a:cubicBezTo>
                    <a:cubicBezTo>
                      <a:pt x="1730" y="276"/>
                      <a:pt x="1699" y="308"/>
                      <a:pt x="1672" y="316"/>
                    </a:cubicBezTo>
                    <a:cubicBezTo>
                      <a:pt x="1694" y="380"/>
                      <a:pt x="1655" y="288"/>
                      <a:pt x="1762" y="346"/>
                    </a:cubicBezTo>
                    <a:cubicBezTo>
                      <a:pt x="1776" y="353"/>
                      <a:pt x="1777" y="391"/>
                      <a:pt x="1777" y="391"/>
                    </a:cubicBezTo>
                    <a:cubicBezTo>
                      <a:pt x="1780" y="384"/>
                      <a:pt x="1777" y="368"/>
                      <a:pt x="1785" y="369"/>
                    </a:cubicBezTo>
                    <a:cubicBezTo>
                      <a:pt x="1810" y="373"/>
                      <a:pt x="1828" y="398"/>
                      <a:pt x="1852" y="406"/>
                    </a:cubicBezTo>
                    <a:cubicBezTo>
                      <a:pt x="1865" y="444"/>
                      <a:pt x="1878" y="481"/>
                      <a:pt x="1830" y="496"/>
                    </a:cubicBezTo>
                    <a:cubicBezTo>
                      <a:pt x="1778" y="576"/>
                      <a:pt x="1785" y="555"/>
                      <a:pt x="1822" y="744"/>
                    </a:cubicBezTo>
                    <a:cubicBezTo>
                      <a:pt x="1826" y="764"/>
                      <a:pt x="1863" y="752"/>
                      <a:pt x="1882" y="759"/>
                    </a:cubicBezTo>
                    <a:cubicBezTo>
                      <a:pt x="1887" y="766"/>
                      <a:pt x="1893" y="773"/>
                      <a:pt x="1897" y="781"/>
                    </a:cubicBezTo>
                    <a:cubicBezTo>
                      <a:pt x="1901" y="788"/>
                      <a:pt x="1898" y="799"/>
                      <a:pt x="1905" y="804"/>
                    </a:cubicBezTo>
                    <a:cubicBezTo>
                      <a:pt x="1918" y="813"/>
                      <a:pt x="1950" y="819"/>
                      <a:pt x="1950" y="819"/>
                    </a:cubicBezTo>
                    <a:cubicBezTo>
                      <a:pt x="1952" y="831"/>
                      <a:pt x="1947" y="848"/>
                      <a:pt x="1957" y="856"/>
                    </a:cubicBezTo>
                    <a:cubicBezTo>
                      <a:pt x="1968" y="865"/>
                      <a:pt x="2003" y="838"/>
                      <a:pt x="2010" y="834"/>
                    </a:cubicBezTo>
                    <a:cubicBezTo>
                      <a:pt x="2042" y="836"/>
                      <a:pt x="2076" y="833"/>
                      <a:pt x="2107" y="841"/>
                    </a:cubicBezTo>
                    <a:cubicBezTo>
                      <a:pt x="2145" y="850"/>
                      <a:pt x="2135" y="911"/>
                      <a:pt x="2145" y="939"/>
                    </a:cubicBezTo>
                    <a:cubicBezTo>
                      <a:pt x="2142" y="996"/>
                      <a:pt x="2147" y="1054"/>
                      <a:pt x="2137" y="1111"/>
                    </a:cubicBezTo>
                    <a:cubicBezTo>
                      <a:pt x="2134" y="1129"/>
                      <a:pt x="2117" y="1141"/>
                      <a:pt x="2107" y="1156"/>
                    </a:cubicBezTo>
                    <a:cubicBezTo>
                      <a:pt x="2102" y="1164"/>
                      <a:pt x="2092" y="1179"/>
                      <a:pt x="2092" y="1179"/>
                    </a:cubicBezTo>
                    <a:cubicBezTo>
                      <a:pt x="2083" y="1309"/>
                      <a:pt x="2111" y="1264"/>
                      <a:pt x="2025" y="1291"/>
                    </a:cubicBezTo>
                    <a:cubicBezTo>
                      <a:pt x="1992" y="1342"/>
                      <a:pt x="2040" y="1380"/>
                      <a:pt x="1972" y="1396"/>
                    </a:cubicBezTo>
                    <a:cubicBezTo>
                      <a:pt x="1970" y="1431"/>
                      <a:pt x="1979" y="1469"/>
                      <a:pt x="1965" y="1501"/>
                    </a:cubicBezTo>
                    <a:cubicBezTo>
                      <a:pt x="1959" y="1516"/>
                      <a:pt x="1920" y="1516"/>
                      <a:pt x="1920" y="1516"/>
                    </a:cubicBezTo>
                    <a:cubicBezTo>
                      <a:pt x="1910" y="1545"/>
                      <a:pt x="1918" y="1555"/>
                      <a:pt x="1927" y="1584"/>
                    </a:cubicBezTo>
                    <a:cubicBezTo>
                      <a:pt x="1925" y="1599"/>
                      <a:pt x="1931" y="1618"/>
                      <a:pt x="1920" y="1629"/>
                    </a:cubicBezTo>
                    <a:cubicBezTo>
                      <a:pt x="1914" y="1635"/>
                      <a:pt x="1906" y="1614"/>
                      <a:pt x="1897" y="1614"/>
                    </a:cubicBezTo>
                    <a:cubicBezTo>
                      <a:pt x="1881" y="1614"/>
                      <a:pt x="1867" y="1624"/>
                      <a:pt x="1852" y="1629"/>
                    </a:cubicBezTo>
                    <a:cubicBezTo>
                      <a:pt x="1845" y="1631"/>
                      <a:pt x="1830" y="1636"/>
                      <a:pt x="1830" y="1636"/>
                    </a:cubicBezTo>
                    <a:cubicBezTo>
                      <a:pt x="1827" y="1694"/>
                      <a:pt x="1831" y="1752"/>
                      <a:pt x="1822" y="1809"/>
                    </a:cubicBezTo>
                    <a:cubicBezTo>
                      <a:pt x="1821" y="1817"/>
                      <a:pt x="1807" y="1813"/>
                      <a:pt x="1800" y="1816"/>
                    </a:cubicBezTo>
                    <a:cubicBezTo>
                      <a:pt x="1752" y="1840"/>
                      <a:pt x="1753" y="1839"/>
                      <a:pt x="1687" y="1846"/>
                    </a:cubicBezTo>
                    <a:cubicBezTo>
                      <a:pt x="1650" y="1859"/>
                      <a:pt x="1658" y="1888"/>
                      <a:pt x="1620" y="1914"/>
                    </a:cubicBezTo>
                    <a:cubicBezTo>
                      <a:pt x="1611" y="1938"/>
                      <a:pt x="1582" y="1981"/>
                      <a:pt x="1582" y="1981"/>
                    </a:cubicBezTo>
                    <a:cubicBezTo>
                      <a:pt x="1570" y="2020"/>
                      <a:pt x="1564" y="2063"/>
                      <a:pt x="1530" y="2086"/>
                    </a:cubicBezTo>
                    <a:cubicBezTo>
                      <a:pt x="1527" y="2079"/>
                      <a:pt x="1528" y="2058"/>
                      <a:pt x="1522" y="2064"/>
                    </a:cubicBezTo>
                    <a:cubicBezTo>
                      <a:pt x="1511" y="2075"/>
                      <a:pt x="1512" y="2094"/>
                      <a:pt x="1507" y="2109"/>
                    </a:cubicBezTo>
                    <a:cubicBezTo>
                      <a:pt x="1502" y="2124"/>
                      <a:pt x="1475" y="2115"/>
                      <a:pt x="1462" y="2124"/>
                    </a:cubicBezTo>
                    <a:cubicBezTo>
                      <a:pt x="1455" y="2129"/>
                      <a:pt x="1447" y="2134"/>
                      <a:pt x="1440" y="2139"/>
                    </a:cubicBezTo>
                    <a:cubicBezTo>
                      <a:pt x="1435" y="2146"/>
                      <a:pt x="1428" y="2153"/>
                      <a:pt x="1425" y="2161"/>
                    </a:cubicBezTo>
                    <a:cubicBezTo>
                      <a:pt x="1420" y="2175"/>
                      <a:pt x="1427" y="2194"/>
                      <a:pt x="1417" y="2206"/>
                    </a:cubicBezTo>
                    <a:cubicBezTo>
                      <a:pt x="1409" y="2216"/>
                      <a:pt x="1392" y="2211"/>
                      <a:pt x="1380" y="2214"/>
                    </a:cubicBezTo>
                    <a:cubicBezTo>
                      <a:pt x="1335" y="2243"/>
                      <a:pt x="1325" y="2212"/>
                      <a:pt x="1282" y="2199"/>
                    </a:cubicBezTo>
                    <a:cubicBezTo>
                      <a:pt x="1285" y="2219"/>
                      <a:pt x="1287" y="2239"/>
                      <a:pt x="1290" y="2259"/>
                    </a:cubicBezTo>
                    <a:cubicBezTo>
                      <a:pt x="1292" y="2269"/>
                      <a:pt x="1304" y="2282"/>
                      <a:pt x="1297" y="2289"/>
                    </a:cubicBezTo>
                    <a:cubicBezTo>
                      <a:pt x="1291" y="2295"/>
                      <a:pt x="1282" y="2279"/>
                      <a:pt x="1275" y="2274"/>
                    </a:cubicBezTo>
                    <a:cubicBezTo>
                      <a:pt x="1267" y="2279"/>
                      <a:pt x="1255" y="2281"/>
                      <a:pt x="1252" y="2289"/>
                    </a:cubicBezTo>
                    <a:cubicBezTo>
                      <a:pt x="1249" y="2296"/>
                      <a:pt x="1260" y="2303"/>
                      <a:pt x="1260" y="2311"/>
                    </a:cubicBezTo>
                    <a:cubicBezTo>
                      <a:pt x="1260" y="2351"/>
                      <a:pt x="1256" y="2346"/>
                      <a:pt x="1230" y="2364"/>
                    </a:cubicBezTo>
                    <a:cubicBezTo>
                      <a:pt x="1227" y="2391"/>
                      <a:pt x="1234" y="2421"/>
                      <a:pt x="1222" y="2446"/>
                    </a:cubicBezTo>
                    <a:cubicBezTo>
                      <a:pt x="1216" y="2457"/>
                      <a:pt x="1195" y="2447"/>
                      <a:pt x="1185" y="2454"/>
                    </a:cubicBezTo>
                    <a:cubicBezTo>
                      <a:pt x="1171" y="2463"/>
                      <a:pt x="1174" y="2487"/>
                      <a:pt x="1162" y="2499"/>
                    </a:cubicBezTo>
                    <a:cubicBezTo>
                      <a:pt x="1147" y="2514"/>
                      <a:pt x="1136" y="2515"/>
                      <a:pt x="1117" y="2521"/>
                    </a:cubicBezTo>
                    <a:cubicBezTo>
                      <a:pt x="1091" y="2561"/>
                      <a:pt x="1093" y="2581"/>
                      <a:pt x="1087" y="2634"/>
                    </a:cubicBezTo>
                    <a:cubicBezTo>
                      <a:pt x="1082" y="2626"/>
                      <a:pt x="1081" y="2614"/>
                      <a:pt x="1072" y="2611"/>
                    </a:cubicBezTo>
                    <a:cubicBezTo>
                      <a:pt x="1046" y="2602"/>
                      <a:pt x="1023" y="2644"/>
                      <a:pt x="1005" y="2656"/>
                    </a:cubicBezTo>
                    <a:cubicBezTo>
                      <a:pt x="981" y="2692"/>
                      <a:pt x="970" y="2746"/>
                      <a:pt x="1020" y="2761"/>
                    </a:cubicBezTo>
                    <a:cubicBezTo>
                      <a:pt x="1008" y="2849"/>
                      <a:pt x="1033" y="2807"/>
                      <a:pt x="975" y="2829"/>
                    </a:cubicBezTo>
                    <a:cubicBezTo>
                      <a:pt x="966" y="2832"/>
                      <a:pt x="961" y="2842"/>
                      <a:pt x="952" y="2844"/>
                    </a:cubicBezTo>
                    <a:cubicBezTo>
                      <a:pt x="920" y="2852"/>
                      <a:pt x="855" y="2859"/>
                      <a:pt x="855" y="2859"/>
                    </a:cubicBezTo>
                    <a:cubicBezTo>
                      <a:pt x="886" y="2869"/>
                      <a:pt x="913" y="2886"/>
                      <a:pt x="945" y="2896"/>
                    </a:cubicBezTo>
                    <a:cubicBezTo>
                      <a:pt x="980" y="2949"/>
                      <a:pt x="976" y="2934"/>
                      <a:pt x="952" y="3046"/>
                    </a:cubicBezTo>
                    <a:cubicBezTo>
                      <a:pt x="950" y="3055"/>
                      <a:pt x="943" y="3030"/>
                      <a:pt x="937" y="3024"/>
                    </a:cubicBezTo>
                    <a:cubicBezTo>
                      <a:pt x="931" y="3018"/>
                      <a:pt x="922" y="3014"/>
                      <a:pt x="915" y="3009"/>
                    </a:cubicBezTo>
                    <a:cubicBezTo>
                      <a:pt x="876" y="3016"/>
                      <a:pt x="860" y="3016"/>
                      <a:pt x="847" y="3054"/>
                    </a:cubicBezTo>
                    <a:cubicBezTo>
                      <a:pt x="838" y="3024"/>
                      <a:pt x="837" y="3012"/>
                      <a:pt x="810" y="2994"/>
                    </a:cubicBezTo>
                    <a:cubicBezTo>
                      <a:pt x="802" y="2996"/>
                      <a:pt x="793" y="2995"/>
                      <a:pt x="787" y="3001"/>
                    </a:cubicBezTo>
                    <a:cubicBezTo>
                      <a:pt x="783" y="3005"/>
                      <a:pt x="778" y="3042"/>
                      <a:pt x="772" y="3046"/>
                    </a:cubicBezTo>
                    <a:cubicBezTo>
                      <a:pt x="755" y="3057"/>
                      <a:pt x="732" y="3055"/>
                      <a:pt x="712" y="3061"/>
                    </a:cubicBezTo>
                    <a:cubicBezTo>
                      <a:pt x="704" y="3074"/>
                      <a:pt x="661" y="3147"/>
                      <a:pt x="660" y="3151"/>
                    </a:cubicBezTo>
                    <a:cubicBezTo>
                      <a:pt x="651" y="3178"/>
                      <a:pt x="651" y="3209"/>
                      <a:pt x="637" y="3234"/>
                    </a:cubicBezTo>
                    <a:cubicBezTo>
                      <a:pt x="633" y="3242"/>
                      <a:pt x="622" y="3244"/>
                      <a:pt x="615" y="3249"/>
                    </a:cubicBezTo>
                    <a:cubicBezTo>
                      <a:pt x="558" y="3212"/>
                      <a:pt x="619" y="3246"/>
                      <a:pt x="487" y="3226"/>
                    </a:cubicBezTo>
                    <a:cubicBezTo>
                      <a:pt x="450" y="3220"/>
                      <a:pt x="406" y="3202"/>
                      <a:pt x="375" y="3181"/>
                    </a:cubicBezTo>
                    <a:cubicBezTo>
                      <a:pt x="341" y="3130"/>
                      <a:pt x="337" y="3105"/>
                      <a:pt x="322" y="3046"/>
                    </a:cubicBezTo>
                    <a:cubicBezTo>
                      <a:pt x="318" y="3031"/>
                      <a:pt x="307" y="3001"/>
                      <a:pt x="307" y="3001"/>
                    </a:cubicBezTo>
                    <a:cubicBezTo>
                      <a:pt x="284" y="3005"/>
                      <a:pt x="263" y="3016"/>
                      <a:pt x="240" y="3016"/>
                    </a:cubicBezTo>
                    <a:cubicBezTo>
                      <a:pt x="210" y="3016"/>
                      <a:pt x="180" y="3005"/>
                      <a:pt x="150" y="3001"/>
                    </a:cubicBezTo>
                    <a:cubicBezTo>
                      <a:pt x="145" y="2986"/>
                      <a:pt x="145" y="2968"/>
                      <a:pt x="135" y="2956"/>
                    </a:cubicBezTo>
                    <a:cubicBezTo>
                      <a:pt x="129" y="2949"/>
                      <a:pt x="119" y="2947"/>
                      <a:pt x="112" y="2941"/>
                    </a:cubicBezTo>
                    <a:cubicBezTo>
                      <a:pt x="91" y="2923"/>
                      <a:pt x="89" y="2918"/>
                      <a:pt x="75" y="2896"/>
                    </a:cubicBezTo>
                    <a:cubicBezTo>
                      <a:pt x="77" y="2866"/>
                      <a:pt x="69" y="2833"/>
                      <a:pt x="82" y="2806"/>
                    </a:cubicBezTo>
                    <a:cubicBezTo>
                      <a:pt x="87" y="2794"/>
                      <a:pt x="108" y="2804"/>
                      <a:pt x="120" y="2799"/>
                    </a:cubicBezTo>
                    <a:cubicBezTo>
                      <a:pt x="136" y="2792"/>
                      <a:pt x="165" y="2769"/>
                      <a:pt x="165" y="2769"/>
                    </a:cubicBezTo>
                    <a:cubicBezTo>
                      <a:pt x="204" y="2709"/>
                      <a:pt x="170" y="2633"/>
                      <a:pt x="210" y="2574"/>
                    </a:cubicBezTo>
                    <a:cubicBezTo>
                      <a:pt x="226" y="2521"/>
                      <a:pt x="239" y="2546"/>
                      <a:pt x="225" y="2476"/>
                    </a:cubicBezTo>
                    <a:cubicBezTo>
                      <a:pt x="223" y="2468"/>
                      <a:pt x="223" y="2459"/>
                      <a:pt x="217" y="2454"/>
                    </a:cubicBezTo>
                    <a:cubicBezTo>
                      <a:pt x="204" y="2441"/>
                      <a:pt x="172" y="2424"/>
                      <a:pt x="172" y="2424"/>
                    </a:cubicBezTo>
                    <a:cubicBezTo>
                      <a:pt x="163" y="2394"/>
                      <a:pt x="118" y="2315"/>
                      <a:pt x="90" y="2296"/>
                    </a:cubicBezTo>
                    <a:cubicBezTo>
                      <a:pt x="65" y="2259"/>
                      <a:pt x="46" y="2220"/>
                      <a:pt x="22" y="2184"/>
                    </a:cubicBezTo>
                    <a:cubicBezTo>
                      <a:pt x="14" y="2159"/>
                      <a:pt x="6" y="2135"/>
                      <a:pt x="0" y="2109"/>
                    </a:cubicBezTo>
                    <a:cubicBezTo>
                      <a:pt x="9" y="2048"/>
                      <a:pt x="2" y="2078"/>
                      <a:pt x="22" y="2019"/>
                    </a:cubicBezTo>
                    <a:cubicBezTo>
                      <a:pt x="30" y="1996"/>
                      <a:pt x="90" y="1996"/>
                      <a:pt x="90" y="1996"/>
                    </a:cubicBezTo>
                    <a:cubicBezTo>
                      <a:pt x="117" y="1956"/>
                      <a:pt x="130" y="1959"/>
                      <a:pt x="180" y="1951"/>
                    </a:cubicBezTo>
                    <a:cubicBezTo>
                      <a:pt x="196" y="1900"/>
                      <a:pt x="243" y="1923"/>
                      <a:pt x="285" y="1936"/>
                    </a:cubicBezTo>
                    <a:cubicBezTo>
                      <a:pt x="300" y="1934"/>
                      <a:pt x="316" y="1934"/>
                      <a:pt x="330" y="1929"/>
                    </a:cubicBezTo>
                    <a:cubicBezTo>
                      <a:pt x="338" y="1926"/>
                      <a:pt x="343" y="1915"/>
                      <a:pt x="352" y="1914"/>
                    </a:cubicBezTo>
                    <a:cubicBezTo>
                      <a:pt x="361" y="1913"/>
                      <a:pt x="395" y="1926"/>
                      <a:pt x="405" y="1929"/>
                    </a:cubicBezTo>
                    <a:cubicBezTo>
                      <a:pt x="422" y="1924"/>
                      <a:pt x="443" y="1925"/>
                      <a:pt x="457" y="1914"/>
                    </a:cubicBezTo>
                    <a:cubicBezTo>
                      <a:pt x="474" y="1900"/>
                      <a:pt x="483" y="1864"/>
                      <a:pt x="495" y="1846"/>
                    </a:cubicBezTo>
                    <a:cubicBezTo>
                      <a:pt x="503" y="1802"/>
                      <a:pt x="509" y="1775"/>
                      <a:pt x="547" y="1749"/>
                    </a:cubicBezTo>
                    <a:cubicBezTo>
                      <a:pt x="553" y="1693"/>
                      <a:pt x="554" y="1600"/>
                      <a:pt x="585" y="1554"/>
                    </a:cubicBezTo>
                    <a:cubicBezTo>
                      <a:pt x="592" y="1531"/>
                      <a:pt x="605" y="1459"/>
                      <a:pt x="622" y="1449"/>
                    </a:cubicBezTo>
                    <a:cubicBezTo>
                      <a:pt x="633" y="1443"/>
                      <a:pt x="647" y="1444"/>
                      <a:pt x="660" y="1441"/>
                    </a:cubicBezTo>
                    <a:cubicBezTo>
                      <a:pt x="676" y="1530"/>
                      <a:pt x="719" y="1507"/>
                      <a:pt x="802" y="1516"/>
                    </a:cubicBezTo>
                    <a:cubicBezTo>
                      <a:pt x="841" y="1510"/>
                      <a:pt x="878" y="1518"/>
                      <a:pt x="862" y="1471"/>
                    </a:cubicBezTo>
                    <a:cubicBezTo>
                      <a:pt x="819" y="1480"/>
                      <a:pt x="801" y="1488"/>
                      <a:pt x="750" y="1471"/>
                    </a:cubicBezTo>
                    <a:cubicBezTo>
                      <a:pt x="742" y="1468"/>
                      <a:pt x="741" y="1455"/>
                      <a:pt x="735" y="1449"/>
                    </a:cubicBezTo>
                    <a:cubicBezTo>
                      <a:pt x="728" y="1443"/>
                      <a:pt x="720" y="1439"/>
                      <a:pt x="712" y="1434"/>
                    </a:cubicBezTo>
                    <a:cubicBezTo>
                      <a:pt x="676" y="1380"/>
                      <a:pt x="694" y="1402"/>
                      <a:pt x="660" y="1366"/>
                    </a:cubicBezTo>
                    <a:cubicBezTo>
                      <a:pt x="655" y="1344"/>
                      <a:pt x="650" y="1321"/>
                      <a:pt x="645" y="1299"/>
                    </a:cubicBezTo>
                    <a:cubicBezTo>
                      <a:pt x="641" y="1279"/>
                      <a:pt x="645" y="1257"/>
                      <a:pt x="637" y="1239"/>
                    </a:cubicBezTo>
                    <a:cubicBezTo>
                      <a:pt x="634" y="1232"/>
                      <a:pt x="622" y="1234"/>
                      <a:pt x="615" y="1231"/>
                    </a:cubicBezTo>
                    <a:cubicBezTo>
                      <a:pt x="610" y="1224"/>
                      <a:pt x="606" y="1215"/>
                      <a:pt x="600" y="1209"/>
                    </a:cubicBezTo>
                    <a:cubicBezTo>
                      <a:pt x="593" y="1203"/>
                      <a:pt x="583" y="1201"/>
                      <a:pt x="577" y="1194"/>
                    </a:cubicBezTo>
                    <a:cubicBezTo>
                      <a:pt x="565" y="1180"/>
                      <a:pt x="547" y="1149"/>
                      <a:pt x="547" y="1149"/>
                    </a:cubicBezTo>
                    <a:cubicBezTo>
                      <a:pt x="529" y="1091"/>
                      <a:pt x="602" y="1108"/>
                      <a:pt x="645" y="1104"/>
                    </a:cubicBezTo>
                    <a:cubicBezTo>
                      <a:pt x="646" y="1101"/>
                      <a:pt x="658" y="1061"/>
                      <a:pt x="660" y="1059"/>
                    </a:cubicBezTo>
                    <a:cubicBezTo>
                      <a:pt x="687" y="1033"/>
                      <a:pt x="720" y="1026"/>
                      <a:pt x="750" y="1006"/>
                    </a:cubicBezTo>
                    <a:cubicBezTo>
                      <a:pt x="761" y="971"/>
                      <a:pt x="769" y="936"/>
                      <a:pt x="780" y="901"/>
                    </a:cubicBezTo>
                    <a:cubicBezTo>
                      <a:pt x="782" y="894"/>
                      <a:pt x="781" y="883"/>
                      <a:pt x="787" y="879"/>
                    </a:cubicBezTo>
                    <a:cubicBezTo>
                      <a:pt x="802" y="869"/>
                      <a:pt x="817" y="859"/>
                      <a:pt x="832" y="849"/>
                    </a:cubicBezTo>
                    <a:cubicBezTo>
                      <a:pt x="845" y="840"/>
                      <a:pt x="877" y="834"/>
                      <a:pt x="877" y="834"/>
                    </a:cubicBezTo>
                    <a:cubicBezTo>
                      <a:pt x="886" y="820"/>
                      <a:pt x="888" y="801"/>
                      <a:pt x="900" y="789"/>
                    </a:cubicBezTo>
                    <a:cubicBezTo>
                      <a:pt x="908" y="781"/>
                      <a:pt x="958" y="774"/>
                      <a:pt x="960" y="774"/>
                    </a:cubicBezTo>
                    <a:cubicBezTo>
                      <a:pt x="970" y="759"/>
                      <a:pt x="1001" y="697"/>
                      <a:pt x="1020" y="691"/>
                    </a:cubicBezTo>
                    <a:cubicBezTo>
                      <a:pt x="1034" y="686"/>
                      <a:pt x="1050" y="686"/>
                      <a:pt x="1065" y="684"/>
                    </a:cubicBezTo>
                    <a:cubicBezTo>
                      <a:pt x="1069" y="671"/>
                      <a:pt x="1099" y="599"/>
                      <a:pt x="1110" y="594"/>
                    </a:cubicBezTo>
                    <a:cubicBezTo>
                      <a:pt x="1124" y="587"/>
                      <a:pt x="1140" y="589"/>
                      <a:pt x="1155" y="586"/>
                    </a:cubicBezTo>
                    <a:cubicBezTo>
                      <a:pt x="1163" y="562"/>
                      <a:pt x="1161" y="535"/>
                      <a:pt x="1170" y="511"/>
                    </a:cubicBezTo>
                    <a:cubicBezTo>
                      <a:pt x="1177" y="494"/>
                      <a:pt x="1200" y="466"/>
                      <a:pt x="1200" y="466"/>
                    </a:cubicBezTo>
                    <a:cubicBezTo>
                      <a:pt x="1212" y="277"/>
                      <a:pt x="1192" y="402"/>
                      <a:pt x="1245" y="324"/>
                    </a:cubicBezTo>
                    <a:cubicBezTo>
                      <a:pt x="1240" y="244"/>
                      <a:pt x="1233" y="176"/>
                      <a:pt x="1215" y="99"/>
                    </a:cubicBezTo>
                    <a:cubicBezTo>
                      <a:pt x="1227" y="0"/>
                      <a:pt x="1206" y="50"/>
                      <a:pt x="1260" y="69"/>
                    </a:cubicBezTo>
                    <a:cubicBezTo>
                      <a:pt x="1272" y="106"/>
                      <a:pt x="1273" y="144"/>
                      <a:pt x="1282" y="181"/>
                    </a:cubicBezTo>
                    <a:cubicBezTo>
                      <a:pt x="1285" y="211"/>
                      <a:pt x="1279" y="243"/>
                      <a:pt x="1290" y="271"/>
                    </a:cubicBezTo>
                    <a:cubicBezTo>
                      <a:pt x="1294" y="281"/>
                      <a:pt x="1313" y="272"/>
                      <a:pt x="1320" y="279"/>
                    </a:cubicBezTo>
                    <a:cubicBezTo>
                      <a:pt x="1327" y="286"/>
                      <a:pt x="1325" y="299"/>
                      <a:pt x="1327" y="309"/>
                    </a:cubicBezTo>
                    <a:cubicBezTo>
                      <a:pt x="1342" y="306"/>
                      <a:pt x="1364" y="314"/>
                      <a:pt x="1372" y="301"/>
                    </a:cubicBezTo>
                    <a:cubicBezTo>
                      <a:pt x="1380" y="288"/>
                      <a:pt x="1363" y="244"/>
                      <a:pt x="1357" y="226"/>
                    </a:cubicBezTo>
                    <a:cubicBezTo>
                      <a:pt x="1375" y="199"/>
                      <a:pt x="1376" y="212"/>
                      <a:pt x="1365" y="189"/>
                    </a:cubicBezTo>
                    <a:close/>
                  </a:path>
                </a:pathLst>
              </a:custGeom>
              <a:solidFill>
                <a:srgbClr val="00AEEF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" name="Google Shape;553;g35efaede493_11_398"/>
              <p:cNvSpPr/>
              <p:nvPr/>
            </p:nvSpPr>
            <p:spPr>
              <a:xfrm>
                <a:off x="5249493" y="4494855"/>
                <a:ext cx="479425" cy="484186"/>
              </a:xfrm>
              <a:custGeom>
                <a:rect b="b" l="l" r="r" t="t"/>
                <a:pathLst>
                  <a:path extrusionOk="0" h="1137" w="1144">
                    <a:moveTo>
                      <a:pt x="323" y="47"/>
                    </a:moveTo>
                    <a:cubicBezTo>
                      <a:pt x="325" y="39"/>
                      <a:pt x="323" y="28"/>
                      <a:pt x="330" y="24"/>
                    </a:cubicBezTo>
                    <a:cubicBezTo>
                      <a:pt x="337" y="20"/>
                      <a:pt x="345" y="31"/>
                      <a:pt x="353" y="32"/>
                    </a:cubicBezTo>
                    <a:cubicBezTo>
                      <a:pt x="405" y="36"/>
                      <a:pt x="458" y="37"/>
                      <a:pt x="510" y="39"/>
                    </a:cubicBezTo>
                    <a:cubicBezTo>
                      <a:pt x="518" y="76"/>
                      <a:pt x="512" y="95"/>
                      <a:pt x="548" y="107"/>
                    </a:cubicBezTo>
                    <a:cubicBezTo>
                      <a:pt x="557" y="147"/>
                      <a:pt x="560" y="156"/>
                      <a:pt x="600" y="167"/>
                    </a:cubicBezTo>
                    <a:cubicBezTo>
                      <a:pt x="611" y="183"/>
                      <a:pt x="611" y="204"/>
                      <a:pt x="623" y="219"/>
                    </a:cubicBezTo>
                    <a:cubicBezTo>
                      <a:pt x="636" y="236"/>
                      <a:pt x="751" y="248"/>
                      <a:pt x="758" y="249"/>
                    </a:cubicBezTo>
                    <a:cubicBezTo>
                      <a:pt x="769" y="310"/>
                      <a:pt x="751" y="274"/>
                      <a:pt x="788" y="294"/>
                    </a:cubicBezTo>
                    <a:cubicBezTo>
                      <a:pt x="804" y="303"/>
                      <a:pt x="833" y="324"/>
                      <a:pt x="833" y="324"/>
                    </a:cubicBezTo>
                    <a:cubicBezTo>
                      <a:pt x="835" y="332"/>
                      <a:pt x="834" y="341"/>
                      <a:pt x="840" y="347"/>
                    </a:cubicBezTo>
                    <a:cubicBezTo>
                      <a:pt x="855" y="362"/>
                      <a:pt x="880" y="357"/>
                      <a:pt x="900" y="362"/>
                    </a:cubicBezTo>
                    <a:cubicBezTo>
                      <a:pt x="923" y="368"/>
                      <a:pt x="945" y="377"/>
                      <a:pt x="968" y="384"/>
                    </a:cubicBezTo>
                    <a:cubicBezTo>
                      <a:pt x="971" y="403"/>
                      <a:pt x="980" y="464"/>
                      <a:pt x="998" y="482"/>
                    </a:cubicBezTo>
                    <a:cubicBezTo>
                      <a:pt x="1014" y="498"/>
                      <a:pt x="1042" y="493"/>
                      <a:pt x="1065" y="497"/>
                    </a:cubicBezTo>
                    <a:cubicBezTo>
                      <a:pt x="1103" y="553"/>
                      <a:pt x="1064" y="619"/>
                      <a:pt x="1118" y="654"/>
                    </a:cubicBezTo>
                    <a:cubicBezTo>
                      <a:pt x="1130" y="694"/>
                      <a:pt x="1144" y="729"/>
                      <a:pt x="1095" y="744"/>
                    </a:cubicBezTo>
                    <a:cubicBezTo>
                      <a:pt x="1085" y="751"/>
                      <a:pt x="1059" y="762"/>
                      <a:pt x="1065" y="782"/>
                    </a:cubicBezTo>
                    <a:cubicBezTo>
                      <a:pt x="1071" y="799"/>
                      <a:pt x="1085" y="812"/>
                      <a:pt x="1095" y="827"/>
                    </a:cubicBezTo>
                    <a:cubicBezTo>
                      <a:pt x="1100" y="834"/>
                      <a:pt x="1110" y="849"/>
                      <a:pt x="1110" y="849"/>
                    </a:cubicBezTo>
                    <a:cubicBezTo>
                      <a:pt x="1105" y="857"/>
                      <a:pt x="1103" y="867"/>
                      <a:pt x="1095" y="872"/>
                    </a:cubicBezTo>
                    <a:cubicBezTo>
                      <a:pt x="1082" y="880"/>
                      <a:pt x="1050" y="887"/>
                      <a:pt x="1050" y="887"/>
                    </a:cubicBezTo>
                    <a:cubicBezTo>
                      <a:pt x="974" y="859"/>
                      <a:pt x="898" y="898"/>
                      <a:pt x="825" y="917"/>
                    </a:cubicBezTo>
                    <a:cubicBezTo>
                      <a:pt x="818" y="922"/>
                      <a:pt x="811" y="928"/>
                      <a:pt x="803" y="932"/>
                    </a:cubicBezTo>
                    <a:cubicBezTo>
                      <a:pt x="796" y="936"/>
                      <a:pt x="786" y="933"/>
                      <a:pt x="780" y="939"/>
                    </a:cubicBezTo>
                    <a:cubicBezTo>
                      <a:pt x="766" y="953"/>
                      <a:pt x="771" y="991"/>
                      <a:pt x="758" y="1007"/>
                    </a:cubicBezTo>
                    <a:cubicBezTo>
                      <a:pt x="748" y="1020"/>
                      <a:pt x="728" y="1024"/>
                      <a:pt x="713" y="1029"/>
                    </a:cubicBezTo>
                    <a:cubicBezTo>
                      <a:pt x="710" y="1042"/>
                      <a:pt x="714" y="1058"/>
                      <a:pt x="705" y="1067"/>
                    </a:cubicBezTo>
                    <a:cubicBezTo>
                      <a:pt x="696" y="1076"/>
                      <a:pt x="680" y="1071"/>
                      <a:pt x="668" y="1074"/>
                    </a:cubicBezTo>
                    <a:cubicBezTo>
                      <a:pt x="653" y="1078"/>
                      <a:pt x="623" y="1089"/>
                      <a:pt x="623" y="1089"/>
                    </a:cubicBezTo>
                    <a:cubicBezTo>
                      <a:pt x="593" y="1119"/>
                      <a:pt x="593" y="1137"/>
                      <a:pt x="555" y="1112"/>
                    </a:cubicBezTo>
                    <a:cubicBezTo>
                      <a:pt x="529" y="1025"/>
                      <a:pt x="461" y="1035"/>
                      <a:pt x="383" y="1029"/>
                    </a:cubicBezTo>
                    <a:cubicBezTo>
                      <a:pt x="331" y="1017"/>
                      <a:pt x="341" y="989"/>
                      <a:pt x="300" y="962"/>
                    </a:cubicBezTo>
                    <a:cubicBezTo>
                      <a:pt x="275" y="999"/>
                      <a:pt x="269" y="987"/>
                      <a:pt x="248" y="954"/>
                    </a:cubicBezTo>
                    <a:cubicBezTo>
                      <a:pt x="240" y="957"/>
                      <a:pt x="232" y="958"/>
                      <a:pt x="225" y="962"/>
                    </a:cubicBezTo>
                    <a:cubicBezTo>
                      <a:pt x="217" y="966"/>
                      <a:pt x="212" y="979"/>
                      <a:pt x="203" y="977"/>
                    </a:cubicBezTo>
                    <a:cubicBezTo>
                      <a:pt x="195" y="975"/>
                      <a:pt x="199" y="961"/>
                      <a:pt x="195" y="954"/>
                    </a:cubicBezTo>
                    <a:cubicBezTo>
                      <a:pt x="191" y="946"/>
                      <a:pt x="185" y="939"/>
                      <a:pt x="180" y="932"/>
                    </a:cubicBezTo>
                    <a:cubicBezTo>
                      <a:pt x="169" y="895"/>
                      <a:pt x="168" y="871"/>
                      <a:pt x="135" y="849"/>
                    </a:cubicBezTo>
                    <a:cubicBezTo>
                      <a:pt x="117" y="823"/>
                      <a:pt x="104" y="814"/>
                      <a:pt x="75" y="804"/>
                    </a:cubicBezTo>
                    <a:cubicBezTo>
                      <a:pt x="70" y="797"/>
                      <a:pt x="68" y="786"/>
                      <a:pt x="60" y="782"/>
                    </a:cubicBezTo>
                    <a:cubicBezTo>
                      <a:pt x="33" y="767"/>
                      <a:pt x="0" y="781"/>
                      <a:pt x="45" y="767"/>
                    </a:cubicBezTo>
                    <a:cubicBezTo>
                      <a:pt x="75" y="769"/>
                      <a:pt x="106" y="767"/>
                      <a:pt x="135" y="774"/>
                    </a:cubicBezTo>
                    <a:cubicBezTo>
                      <a:pt x="167" y="782"/>
                      <a:pt x="172" y="816"/>
                      <a:pt x="203" y="827"/>
                    </a:cubicBezTo>
                    <a:cubicBezTo>
                      <a:pt x="215" y="764"/>
                      <a:pt x="216" y="768"/>
                      <a:pt x="285" y="759"/>
                    </a:cubicBezTo>
                    <a:cubicBezTo>
                      <a:pt x="305" y="730"/>
                      <a:pt x="319" y="723"/>
                      <a:pt x="353" y="714"/>
                    </a:cubicBezTo>
                    <a:cubicBezTo>
                      <a:pt x="355" y="707"/>
                      <a:pt x="356" y="699"/>
                      <a:pt x="360" y="692"/>
                    </a:cubicBezTo>
                    <a:cubicBezTo>
                      <a:pt x="394" y="631"/>
                      <a:pt x="381" y="648"/>
                      <a:pt x="450" y="639"/>
                    </a:cubicBezTo>
                    <a:cubicBezTo>
                      <a:pt x="464" y="600"/>
                      <a:pt x="474" y="582"/>
                      <a:pt x="450" y="527"/>
                    </a:cubicBezTo>
                    <a:cubicBezTo>
                      <a:pt x="443" y="511"/>
                      <a:pt x="405" y="497"/>
                      <a:pt x="405" y="497"/>
                    </a:cubicBezTo>
                    <a:cubicBezTo>
                      <a:pt x="403" y="489"/>
                      <a:pt x="392" y="480"/>
                      <a:pt x="398" y="474"/>
                    </a:cubicBezTo>
                    <a:cubicBezTo>
                      <a:pt x="409" y="463"/>
                      <a:pt x="443" y="459"/>
                      <a:pt x="443" y="459"/>
                    </a:cubicBezTo>
                    <a:cubicBezTo>
                      <a:pt x="438" y="332"/>
                      <a:pt x="452" y="274"/>
                      <a:pt x="390" y="182"/>
                    </a:cubicBezTo>
                    <a:cubicBezTo>
                      <a:pt x="383" y="159"/>
                      <a:pt x="372" y="135"/>
                      <a:pt x="360" y="114"/>
                    </a:cubicBezTo>
                    <a:cubicBezTo>
                      <a:pt x="351" y="98"/>
                      <a:pt x="330" y="69"/>
                      <a:pt x="330" y="69"/>
                    </a:cubicBezTo>
                    <a:cubicBezTo>
                      <a:pt x="339" y="45"/>
                      <a:pt x="368" y="0"/>
                      <a:pt x="323" y="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4" name="Google Shape;554;g35efaede493_11_398"/>
              <p:cNvSpPr/>
              <p:nvPr/>
            </p:nvSpPr>
            <p:spPr>
              <a:xfrm>
                <a:off x="6359155" y="4356742"/>
                <a:ext cx="488950" cy="615952"/>
              </a:xfrm>
              <a:custGeom>
                <a:rect b="b" l="l" r="r" t="t"/>
                <a:pathLst>
                  <a:path extrusionOk="0" h="1449" w="1167">
                    <a:moveTo>
                      <a:pt x="417" y="27"/>
                    </a:moveTo>
                    <a:cubicBezTo>
                      <a:pt x="419" y="19"/>
                      <a:pt x="416" y="5"/>
                      <a:pt x="424" y="4"/>
                    </a:cubicBezTo>
                    <a:cubicBezTo>
                      <a:pt x="434" y="3"/>
                      <a:pt x="580" y="17"/>
                      <a:pt x="604" y="19"/>
                    </a:cubicBezTo>
                    <a:cubicBezTo>
                      <a:pt x="618" y="61"/>
                      <a:pt x="656" y="57"/>
                      <a:pt x="694" y="64"/>
                    </a:cubicBezTo>
                    <a:cubicBezTo>
                      <a:pt x="746" y="99"/>
                      <a:pt x="722" y="88"/>
                      <a:pt x="762" y="102"/>
                    </a:cubicBezTo>
                    <a:cubicBezTo>
                      <a:pt x="848" y="81"/>
                      <a:pt x="803" y="87"/>
                      <a:pt x="859" y="49"/>
                    </a:cubicBezTo>
                    <a:cubicBezTo>
                      <a:pt x="878" y="104"/>
                      <a:pt x="916" y="90"/>
                      <a:pt x="949" y="57"/>
                    </a:cubicBezTo>
                    <a:cubicBezTo>
                      <a:pt x="952" y="42"/>
                      <a:pt x="944" y="19"/>
                      <a:pt x="957" y="12"/>
                    </a:cubicBezTo>
                    <a:cubicBezTo>
                      <a:pt x="975" y="2"/>
                      <a:pt x="998" y="12"/>
                      <a:pt x="1017" y="19"/>
                    </a:cubicBezTo>
                    <a:cubicBezTo>
                      <a:pt x="1034" y="25"/>
                      <a:pt x="1047" y="39"/>
                      <a:pt x="1062" y="49"/>
                    </a:cubicBezTo>
                    <a:cubicBezTo>
                      <a:pt x="1096" y="72"/>
                      <a:pt x="1127" y="87"/>
                      <a:pt x="1167" y="94"/>
                    </a:cubicBezTo>
                    <a:cubicBezTo>
                      <a:pt x="1109" y="114"/>
                      <a:pt x="1163" y="156"/>
                      <a:pt x="1107" y="177"/>
                    </a:cubicBezTo>
                    <a:cubicBezTo>
                      <a:pt x="1147" y="204"/>
                      <a:pt x="1144" y="217"/>
                      <a:pt x="1152" y="267"/>
                    </a:cubicBezTo>
                    <a:cubicBezTo>
                      <a:pt x="1140" y="323"/>
                      <a:pt x="1141" y="303"/>
                      <a:pt x="1092" y="319"/>
                    </a:cubicBezTo>
                    <a:cubicBezTo>
                      <a:pt x="1068" y="355"/>
                      <a:pt x="1042" y="351"/>
                      <a:pt x="1002" y="364"/>
                    </a:cubicBezTo>
                    <a:cubicBezTo>
                      <a:pt x="977" y="402"/>
                      <a:pt x="997" y="392"/>
                      <a:pt x="1009" y="432"/>
                    </a:cubicBezTo>
                    <a:cubicBezTo>
                      <a:pt x="1012" y="457"/>
                      <a:pt x="1009" y="483"/>
                      <a:pt x="1017" y="507"/>
                    </a:cubicBezTo>
                    <a:cubicBezTo>
                      <a:pt x="1020" y="515"/>
                      <a:pt x="1033" y="515"/>
                      <a:pt x="1039" y="522"/>
                    </a:cubicBezTo>
                    <a:cubicBezTo>
                      <a:pt x="1044" y="528"/>
                      <a:pt x="1044" y="537"/>
                      <a:pt x="1047" y="544"/>
                    </a:cubicBezTo>
                    <a:cubicBezTo>
                      <a:pt x="1053" y="601"/>
                      <a:pt x="1086" y="683"/>
                      <a:pt x="1017" y="702"/>
                    </a:cubicBezTo>
                    <a:cubicBezTo>
                      <a:pt x="999" y="728"/>
                      <a:pt x="982" y="728"/>
                      <a:pt x="964" y="754"/>
                    </a:cubicBezTo>
                    <a:cubicBezTo>
                      <a:pt x="951" y="798"/>
                      <a:pt x="919" y="793"/>
                      <a:pt x="972" y="807"/>
                    </a:cubicBezTo>
                    <a:cubicBezTo>
                      <a:pt x="1022" y="841"/>
                      <a:pt x="984" y="807"/>
                      <a:pt x="1002" y="912"/>
                    </a:cubicBezTo>
                    <a:cubicBezTo>
                      <a:pt x="1005" y="928"/>
                      <a:pt x="1012" y="942"/>
                      <a:pt x="1017" y="957"/>
                    </a:cubicBezTo>
                    <a:cubicBezTo>
                      <a:pt x="1019" y="964"/>
                      <a:pt x="1024" y="979"/>
                      <a:pt x="1024" y="979"/>
                    </a:cubicBezTo>
                    <a:cubicBezTo>
                      <a:pt x="1017" y="982"/>
                      <a:pt x="1009" y="989"/>
                      <a:pt x="1002" y="987"/>
                    </a:cubicBezTo>
                    <a:cubicBezTo>
                      <a:pt x="985" y="981"/>
                      <a:pt x="957" y="957"/>
                      <a:pt x="957" y="957"/>
                    </a:cubicBezTo>
                    <a:cubicBezTo>
                      <a:pt x="932" y="995"/>
                      <a:pt x="919" y="1014"/>
                      <a:pt x="882" y="1039"/>
                    </a:cubicBezTo>
                    <a:cubicBezTo>
                      <a:pt x="922" y="1054"/>
                      <a:pt x="911" y="1087"/>
                      <a:pt x="934" y="1122"/>
                    </a:cubicBezTo>
                    <a:cubicBezTo>
                      <a:pt x="921" y="1231"/>
                      <a:pt x="946" y="1154"/>
                      <a:pt x="882" y="1174"/>
                    </a:cubicBezTo>
                    <a:cubicBezTo>
                      <a:pt x="879" y="1207"/>
                      <a:pt x="885" y="1241"/>
                      <a:pt x="874" y="1272"/>
                    </a:cubicBezTo>
                    <a:cubicBezTo>
                      <a:pt x="867" y="1291"/>
                      <a:pt x="834" y="1281"/>
                      <a:pt x="814" y="1287"/>
                    </a:cubicBezTo>
                    <a:cubicBezTo>
                      <a:pt x="799" y="1292"/>
                      <a:pt x="769" y="1302"/>
                      <a:pt x="769" y="1302"/>
                    </a:cubicBezTo>
                    <a:cubicBezTo>
                      <a:pt x="704" y="1367"/>
                      <a:pt x="595" y="1351"/>
                      <a:pt x="514" y="1354"/>
                    </a:cubicBezTo>
                    <a:cubicBezTo>
                      <a:pt x="502" y="1394"/>
                      <a:pt x="512" y="1395"/>
                      <a:pt x="469" y="1407"/>
                    </a:cubicBezTo>
                    <a:cubicBezTo>
                      <a:pt x="408" y="1449"/>
                      <a:pt x="431" y="1440"/>
                      <a:pt x="289" y="1414"/>
                    </a:cubicBezTo>
                    <a:cubicBezTo>
                      <a:pt x="281" y="1413"/>
                      <a:pt x="287" y="1398"/>
                      <a:pt x="282" y="1392"/>
                    </a:cubicBezTo>
                    <a:cubicBezTo>
                      <a:pt x="266" y="1372"/>
                      <a:pt x="229" y="1367"/>
                      <a:pt x="207" y="1362"/>
                    </a:cubicBezTo>
                    <a:cubicBezTo>
                      <a:pt x="190" y="1336"/>
                      <a:pt x="173" y="1320"/>
                      <a:pt x="147" y="1302"/>
                    </a:cubicBezTo>
                    <a:cubicBezTo>
                      <a:pt x="130" y="1276"/>
                      <a:pt x="128" y="1260"/>
                      <a:pt x="102" y="1242"/>
                    </a:cubicBezTo>
                    <a:cubicBezTo>
                      <a:pt x="97" y="1234"/>
                      <a:pt x="91" y="1227"/>
                      <a:pt x="87" y="1219"/>
                    </a:cubicBezTo>
                    <a:cubicBezTo>
                      <a:pt x="83" y="1212"/>
                      <a:pt x="83" y="1204"/>
                      <a:pt x="79" y="1197"/>
                    </a:cubicBezTo>
                    <a:cubicBezTo>
                      <a:pt x="59" y="1162"/>
                      <a:pt x="34" y="1139"/>
                      <a:pt x="12" y="1107"/>
                    </a:cubicBezTo>
                    <a:cubicBezTo>
                      <a:pt x="63" y="1073"/>
                      <a:pt x="0" y="1110"/>
                      <a:pt x="102" y="1084"/>
                    </a:cubicBezTo>
                    <a:cubicBezTo>
                      <a:pt x="118" y="1080"/>
                      <a:pt x="131" y="1067"/>
                      <a:pt x="147" y="1062"/>
                    </a:cubicBezTo>
                    <a:cubicBezTo>
                      <a:pt x="173" y="1023"/>
                      <a:pt x="165" y="1012"/>
                      <a:pt x="214" y="994"/>
                    </a:cubicBezTo>
                    <a:cubicBezTo>
                      <a:pt x="226" y="960"/>
                      <a:pt x="212" y="952"/>
                      <a:pt x="184" y="934"/>
                    </a:cubicBezTo>
                    <a:cubicBezTo>
                      <a:pt x="177" y="904"/>
                      <a:pt x="171" y="885"/>
                      <a:pt x="154" y="859"/>
                    </a:cubicBezTo>
                    <a:cubicBezTo>
                      <a:pt x="162" y="857"/>
                      <a:pt x="171" y="858"/>
                      <a:pt x="177" y="852"/>
                    </a:cubicBezTo>
                    <a:cubicBezTo>
                      <a:pt x="181" y="848"/>
                      <a:pt x="200" y="794"/>
                      <a:pt x="207" y="784"/>
                    </a:cubicBezTo>
                    <a:cubicBezTo>
                      <a:pt x="233" y="701"/>
                      <a:pt x="240" y="603"/>
                      <a:pt x="192" y="529"/>
                    </a:cubicBezTo>
                    <a:cubicBezTo>
                      <a:pt x="219" y="511"/>
                      <a:pt x="212" y="522"/>
                      <a:pt x="222" y="492"/>
                    </a:cubicBezTo>
                    <a:cubicBezTo>
                      <a:pt x="222" y="491"/>
                      <a:pt x="235" y="448"/>
                      <a:pt x="237" y="447"/>
                    </a:cubicBezTo>
                    <a:cubicBezTo>
                      <a:pt x="255" y="439"/>
                      <a:pt x="277" y="442"/>
                      <a:pt x="297" y="439"/>
                    </a:cubicBezTo>
                    <a:cubicBezTo>
                      <a:pt x="333" y="414"/>
                      <a:pt x="355" y="415"/>
                      <a:pt x="402" y="409"/>
                    </a:cubicBezTo>
                    <a:cubicBezTo>
                      <a:pt x="412" y="355"/>
                      <a:pt x="419" y="299"/>
                      <a:pt x="387" y="252"/>
                    </a:cubicBezTo>
                    <a:cubicBezTo>
                      <a:pt x="403" y="200"/>
                      <a:pt x="411" y="149"/>
                      <a:pt x="379" y="102"/>
                    </a:cubicBezTo>
                    <a:cubicBezTo>
                      <a:pt x="388" y="75"/>
                      <a:pt x="388" y="44"/>
                      <a:pt x="402" y="19"/>
                    </a:cubicBezTo>
                    <a:cubicBezTo>
                      <a:pt x="406" y="11"/>
                      <a:pt x="416" y="0"/>
                      <a:pt x="424" y="4"/>
                    </a:cubicBezTo>
                    <a:cubicBezTo>
                      <a:pt x="431" y="8"/>
                      <a:pt x="419" y="19"/>
                      <a:pt x="417" y="27"/>
                    </a:cubicBezTo>
                    <a:close/>
                  </a:path>
                </a:pathLst>
              </a:custGeom>
              <a:solidFill>
                <a:srgbClr val="D8D1CA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5" name="Google Shape;555;g35efaede493_11_398"/>
              <p:cNvSpPr/>
              <p:nvPr/>
            </p:nvSpPr>
            <p:spPr>
              <a:xfrm>
                <a:off x="6138493" y="4845692"/>
                <a:ext cx="625474" cy="377824"/>
              </a:xfrm>
              <a:custGeom>
                <a:rect b="b" l="l" r="r" t="t"/>
                <a:pathLst>
                  <a:path extrusionOk="0" h="887" w="1495">
                    <a:moveTo>
                      <a:pt x="562" y="0"/>
                    </a:moveTo>
                    <a:cubicBezTo>
                      <a:pt x="587" y="37"/>
                      <a:pt x="577" y="57"/>
                      <a:pt x="615" y="82"/>
                    </a:cubicBezTo>
                    <a:cubicBezTo>
                      <a:pt x="628" y="124"/>
                      <a:pt x="647" y="103"/>
                      <a:pt x="682" y="127"/>
                    </a:cubicBezTo>
                    <a:cubicBezTo>
                      <a:pt x="704" y="194"/>
                      <a:pt x="705" y="181"/>
                      <a:pt x="772" y="202"/>
                    </a:cubicBezTo>
                    <a:cubicBezTo>
                      <a:pt x="795" y="237"/>
                      <a:pt x="813" y="232"/>
                      <a:pt x="855" y="240"/>
                    </a:cubicBezTo>
                    <a:cubicBezTo>
                      <a:pt x="877" y="255"/>
                      <a:pt x="900" y="262"/>
                      <a:pt x="922" y="277"/>
                    </a:cubicBezTo>
                    <a:cubicBezTo>
                      <a:pt x="940" y="275"/>
                      <a:pt x="959" y="277"/>
                      <a:pt x="975" y="270"/>
                    </a:cubicBezTo>
                    <a:cubicBezTo>
                      <a:pt x="983" y="266"/>
                      <a:pt x="982" y="252"/>
                      <a:pt x="990" y="247"/>
                    </a:cubicBezTo>
                    <a:cubicBezTo>
                      <a:pt x="1001" y="241"/>
                      <a:pt x="1015" y="242"/>
                      <a:pt x="1027" y="240"/>
                    </a:cubicBezTo>
                    <a:cubicBezTo>
                      <a:pt x="1047" y="180"/>
                      <a:pt x="1032" y="183"/>
                      <a:pt x="1072" y="232"/>
                    </a:cubicBezTo>
                    <a:cubicBezTo>
                      <a:pt x="1086" y="194"/>
                      <a:pt x="1105" y="206"/>
                      <a:pt x="1140" y="195"/>
                    </a:cubicBezTo>
                    <a:cubicBezTo>
                      <a:pt x="1197" y="156"/>
                      <a:pt x="1130" y="197"/>
                      <a:pt x="1267" y="172"/>
                    </a:cubicBezTo>
                    <a:cubicBezTo>
                      <a:pt x="1276" y="170"/>
                      <a:pt x="1281" y="160"/>
                      <a:pt x="1290" y="157"/>
                    </a:cubicBezTo>
                    <a:cubicBezTo>
                      <a:pt x="1317" y="147"/>
                      <a:pt x="1345" y="144"/>
                      <a:pt x="1372" y="135"/>
                    </a:cubicBezTo>
                    <a:cubicBezTo>
                      <a:pt x="1380" y="132"/>
                      <a:pt x="1395" y="127"/>
                      <a:pt x="1395" y="127"/>
                    </a:cubicBezTo>
                    <a:cubicBezTo>
                      <a:pt x="1455" y="149"/>
                      <a:pt x="1384" y="117"/>
                      <a:pt x="1425" y="157"/>
                    </a:cubicBezTo>
                    <a:cubicBezTo>
                      <a:pt x="1438" y="170"/>
                      <a:pt x="1470" y="187"/>
                      <a:pt x="1470" y="187"/>
                    </a:cubicBezTo>
                    <a:cubicBezTo>
                      <a:pt x="1475" y="203"/>
                      <a:pt x="1490" y="215"/>
                      <a:pt x="1492" y="232"/>
                    </a:cubicBezTo>
                    <a:cubicBezTo>
                      <a:pt x="1495" y="254"/>
                      <a:pt x="1484" y="279"/>
                      <a:pt x="1477" y="300"/>
                    </a:cubicBezTo>
                    <a:cubicBezTo>
                      <a:pt x="1475" y="355"/>
                      <a:pt x="1479" y="411"/>
                      <a:pt x="1470" y="465"/>
                    </a:cubicBezTo>
                    <a:cubicBezTo>
                      <a:pt x="1469" y="473"/>
                      <a:pt x="1455" y="470"/>
                      <a:pt x="1447" y="472"/>
                    </a:cubicBezTo>
                    <a:cubicBezTo>
                      <a:pt x="1404" y="481"/>
                      <a:pt x="1364" y="489"/>
                      <a:pt x="1320" y="495"/>
                    </a:cubicBezTo>
                    <a:cubicBezTo>
                      <a:pt x="1292" y="513"/>
                      <a:pt x="1295" y="529"/>
                      <a:pt x="1267" y="547"/>
                    </a:cubicBezTo>
                    <a:cubicBezTo>
                      <a:pt x="1267" y="547"/>
                      <a:pt x="1272" y="577"/>
                      <a:pt x="1275" y="592"/>
                    </a:cubicBezTo>
                    <a:cubicBezTo>
                      <a:pt x="1272" y="607"/>
                      <a:pt x="1276" y="625"/>
                      <a:pt x="1267" y="637"/>
                    </a:cubicBezTo>
                    <a:cubicBezTo>
                      <a:pt x="1262" y="643"/>
                      <a:pt x="1252" y="627"/>
                      <a:pt x="1245" y="630"/>
                    </a:cubicBezTo>
                    <a:cubicBezTo>
                      <a:pt x="1237" y="633"/>
                      <a:pt x="1238" y="647"/>
                      <a:pt x="1230" y="652"/>
                    </a:cubicBezTo>
                    <a:cubicBezTo>
                      <a:pt x="1217" y="660"/>
                      <a:pt x="1185" y="667"/>
                      <a:pt x="1185" y="667"/>
                    </a:cubicBezTo>
                    <a:cubicBezTo>
                      <a:pt x="1147" y="692"/>
                      <a:pt x="1165" y="712"/>
                      <a:pt x="1125" y="697"/>
                    </a:cubicBezTo>
                    <a:cubicBezTo>
                      <a:pt x="1122" y="690"/>
                      <a:pt x="1123" y="681"/>
                      <a:pt x="1117" y="675"/>
                    </a:cubicBezTo>
                    <a:cubicBezTo>
                      <a:pt x="1081" y="639"/>
                      <a:pt x="1076" y="741"/>
                      <a:pt x="1065" y="757"/>
                    </a:cubicBezTo>
                    <a:cubicBezTo>
                      <a:pt x="1060" y="765"/>
                      <a:pt x="1050" y="767"/>
                      <a:pt x="1042" y="772"/>
                    </a:cubicBezTo>
                    <a:cubicBezTo>
                      <a:pt x="1039" y="791"/>
                      <a:pt x="1028" y="846"/>
                      <a:pt x="1012" y="862"/>
                    </a:cubicBezTo>
                    <a:cubicBezTo>
                      <a:pt x="996" y="878"/>
                      <a:pt x="968" y="873"/>
                      <a:pt x="945" y="877"/>
                    </a:cubicBezTo>
                    <a:cubicBezTo>
                      <a:pt x="907" y="875"/>
                      <a:pt x="866" y="887"/>
                      <a:pt x="832" y="870"/>
                    </a:cubicBezTo>
                    <a:cubicBezTo>
                      <a:pt x="812" y="860"/>
                      <a:pt x="848" y="818"/>
                      <a:pt x="832" y="802"/>
                    </a:cubicBezTo>
                    <a:cubicBezTo>
                      <a:pt x="819" y="789"/>
                      <a:pt x="787" y="772"/>
                      <a:pt x="787" y="772"/>
                    </a:cubicBezTo>
                    <a:cubicBezTo>
                      <a:pt x="774" y="734"/>
                      <a:pt x="774" y="711"/>
                      <a:pt x="735" y="697"/>
                    </a:cubicBezTo>
                    <a:cubicBezTo>
                      <a:pt x="708" y="656"/>
                      <a:pt x="705" y="644"/>
                      <a:pt x="660" y="630"/>
                    </a:cubicBezTo>
                    <a:cubicBezTo>
                      <a:pt x="610" y="645"/>
                      <a:pt x="659" y="623"/>
                      <a:pt x="630" y="660"/>
                    </a:cubicBezTo>
                    <a:cubicBezTo>
                      <a:pt x="620" y="673"/>
                      <a:pt x="600" y="677"/>
                      <a:pt x="585" y="682"/>
                    </a:cubicBezTo>
                    <a:cubicBezTo>
                      <a:pt x="575" y="697"/>
                      <a:pt x="565" y="712"/>
                      <a:pt x="555" y="727"/>
                    </a:cubicBezTo>
                    <a:cubicBezTo>
                      <a:pt x="550" y="735"/>
                      <a:pt x="540" y="750"/>
                      <a:pt x="540" y="750"/>
                    </a:cubicBezTo>
                    <a:cubicBezTo>
                      <a:pt x="525" y="745"/>
                      <a:pt x="506" y="740"/>
                      <a:pt x="495" y="727"/>
                    </a:cubicBezTo>
                    <a:cubicBezTo>
                      <a:pt x="466" y="691"/>
                      <a:pt x="513" y="714"/>
                      <a:pt x="465" y="697"/>
                    </a:cubicBezTo>
                    <a:cubicBezTo>
                      <a:pt x="457" y="690"/>
                      <a:pt x="448" y="684"/>
                      <a:pt x="442" y="675"/>
                    </a:cubicBezTo>
                    <a:cubicBezTo>
                      <a:pt x="438" y="668"/>
                      <a:pt x="441" y="658"/>
                      <a:pt x="435" y="652"/>
                    </a:cubicBezTo>
                    <a:cubicBezTo>
                      <a:pt x="422" y="639"/>
                      <a:pt x="390" y="622"/>
                      <a:pt x="390" y="622"/>
                    </a:cubicBezTo>
                    <a:cubicBezTo>
                      <a:pt x="361" y="579"/>
                      <a:pt x="364" y="590"/>
                      <a:pt x="352" y="555"/>
                    </a:cubicBezTo>
                    <a:cubicBezTo>
                      <a:pt x="352" y="554"/>
                      <a:pt x="339" y="511"/>
                      <a:pt x="337" y="510"/>
                    </a:cubicBezTo>
                    <a:cubicBezTo>
                      <a:pt x="308" y="501"/>
                      <a:pt x="277" y="505"/>
                      <a:pt x="247" y="502"/>
                    </a:cubicBezTo>
                    <a:cubicBezTo>
                      <a:pt x="238" y="475"/>
                      <a:pt x="195" y="435"/>
                      <a:pt x="195" y="435"/>
                    </a:cubicBezTo>
                    <a:cubicBezTo>
                      <a:pt x="179" y="389"/>
                      <a:pt x="175" y="405"/>
                      <a:pt x="142" y="420"/>
                    </a:cubicBezTo>
                    <a:cubicBezTo>
                      <a:pt x="65" y="454"/>
                      <a:pt x="124" y="417"/>
                      <a:pt x="75" y="450"/>
                    </a:cubicBezTo>
                    <a:cubicBezTo>
                      <a:pt x="60" y="447"/>
                      <a:pt x="39" y="454"/>
                      <a:pt x="30" y="442"/>
                    </a:cubicBezTo>
                    <a:cubicBezTo>
                      <a:pt x="0" y="401"/>
                      <a:pt x="42" y="395"/>
                      <a:pt x="60" y="390"/>
                    </a:cubicBezTo>
                    <a:cubicBezTo>
                      <a:pt x="73" y="349"/>
                      <a:pt x="93" y="307"/>
                      <a:pt x="135" y="292"/>
                    </a:cubicBezTo>
                    <a:cubicBezTo>
                      <a:pt x="142" y="295"/>
                      <a:pt x="151" y="306"/>
                      <a:pt x="157" y="300"/>
                    </a:cubicBezTo>
                    <a:cubicBezTo>
                      <a:pt x="168" y="289"/>
                      <a:pt x="172" y="255"/>
                      <a:pt x="172" y="255"/>
                    </a:cubicBezTo>
                    <a:cubicBezTo>
                      <a:pt x="165" y="250"/>
                      <a:pt x="155" y="248"/>
                      <a:pt x="150" y="240"/>
                    </a:cubicBezTo>
                    <a:cubicBezTo>
                      <a:pt x="142" y="227"/>
                      <a:pt x="135" y="195"/>
                      <a:pt x="135" y="195"/>
                    </a:cubicBezTo>
                    <a:cubicBezTo>
                      <a:pt x="149" y="186"/>
                      <a:pt x="167" y="182"/>
                      <a:pt x="180" y="172"/>
                    </a:cubicBezTo>
                    <a:cubicBezTo>
                      <a:pt x="205" y="152"/>
                      <a:pt x="206" y="130"/>
                      <a:pt x="240" y="120"/>
                    </a:cubicBezTo>
                    <a:cubicBezTo>
                      <a:pt x="295" y="83"/>
                      <a:pt x="267" y="94"/>
                      <a:pt x="322" y="82"/>
                    </a:cubicBezTo>
                    <a:cubicBezTo>
                      <a:pt x="426" y="91"/>
                      <a:pt x="424" y="86"/>
                      <a:pt x="510" y="60"/>
                    </a:cubicBezTo>
                    <a:cubicBezTo>
                      <a:pt x="515" y="52"/>
                      <a:pt x="521" y="45"/>
                      <a:pt x="525" y="37"/>
                    </a:cubicBezTo>
                    <a:cubicBezTo>
                      <a:pt x="528" y="30"/>
                      <a:pt x="527" y="20"/>
                      <a:pt x="532" y="15"/>
                    </a:cubicBezTo>
                    <a:cubicBezTo>
                      <a:pt x="540" y="7"/>
                      <a:pt x="554" y="8"/>
                      <a:pt x="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6" name="Google Shape;556;g35efaede493_11_398"/>
              <p:cNvSpPr/>
              <p:nvPr/>
            </p:nvSpPr>
            <p:spPr>
              <a:xfrm>
                <a:off x="5689230" y="5344167"/>
                <a:ext cx="550863" cy="525464"/>
              </a:xfrm>
              <a:custGeom>
                <a:rect b="b" l="l" r="r" t="t"/>
                <a:pathLst>
                  <a:path extrusionOk="0" h="1236" w="1315">
                    <a:moveTo>
                      <a:pt x="329" y="534"/>
                    </a:moveTo>
                    <a:cubicBezTo>
                      <a:pt x="324" y="527"/>
                      <a:pt x="323" y="514"/>
                      <a:pt x="314" y="512"/>
                    </a:cubicBezTo>
                    <a:cubicBezTo>
                      <a:pt x="305" y="510"/>
                      <a:pt x="300" y="523"/>
                      <a:pt x="292" y="527"/>
                    </a:cubicBezTo>
                    <a:cubicBezTo>
                      <a:pt x="281" y="533"/>
                      <a:pt x="239" y="540"/>
                      <a:pt x="232" y="542"/>
                    </a:cubicBezTo>
                    <a:cubicBezTo>
                      <a:pt x="224" y="547"/>
                      <a:pt x="218" y="556"/>
                      <a:pt x="209" y="557"/>
                    </a:cubicBezTo>
                    <a:cubicBezTo>
                      <a:pt x="183" y="561"/>
                      <a:pt x="186" y="538"/>
                      <a:pt x="172" y="527"/>
                    </a:cubicBezTo>
                    <a:cubicBezTo>
                      <a:pt x="166" y="522"/>
                      <a:pt x="157" y="522"/>
                      <a:pt x="149" y="519"/>
                    </a:cubicBezTo>
                    <a:cubicBezTo>
                      <a:pt x="111" y="533"/>
                      <a:pt x="89" y="514"/>
                      <a:pt x="74" y="557"/>
                    </a:cubicBezTo>
                    <a:cubicBezTo>
                      <a:pt x="0" y="544"/>
                      <a:pt x="12" y="543"/>
                      <a:pt x="22" y="467"/>
                    </a:cubicBezTo>
                    <a:cubicBezTo>
                      <a:pt x="75" y="503"/>
                      <a:pt x="75" y="441"/>
                      <a:pt x="127" y="437"/>
                    </a:cubicBezTo>
                    <a:cubicBezTo>
                      <a:pt x="182" y="433"/>
                      <a:pt x="237" y="432"/>
                      <a:pt x="292" y="429"/>
                    </a:cubicBezTo>
                    <a:cubicBezTo>
                      <a:pt x="297" y="414"/>
                      <a:pt x="294" y="393"/>
                      <a:pt x="307" y="384"/>
                    </a:cubicBezTo>
                    <a:cubicBezTo>
                      <a:pt x="322" y="374"/>
                      <a:pt x="352" y="354"/>
                      <a:pt x="352" y="354"/>
                    </a:cubicBezTo>
                    <a:cubicBezTo>
                      <a:pt x="359" y="282"/>
                      <a:pt x="346" y="276"/>
                      <a:pt x="404" y="257"/>
                    </a:cubicBezTo>
                    <a:cubicBezTo>
                      <a:pt x="411" y="301"/>
                      <a:pt x="439" y="345"/>
                      <a:pt x="389" y="362"/>
                    </a:cubicBezTo>
                    <a:cubicBezTo>
                      <a:pt x="375" y="383"/>
                      <a:pt x="365" y="404"/>
                      <a:pt x="359" y="429"/>
                    </a:cubicBezTo>
                    <a:cubicBezTo>
                      <a:pt x="359" y="431"/>
                      <a:pt x="352" y="481"/>
                      <a:pt x="344" y="489"/>
                    </a:cubicBezTo>
                    <a:cubicBezTo>
                      <a:pt x="341" y="492"/>
                      <a:pt x="302" y="503"/>
                      <a:pt x="299" y="504"/>
                    </a:cubicBezTo>
                    <a:cubicBezTo>
                      <a:pt x="333" y="556"/>
                      <a:pt x="312" y="554"/>
                      <a:pt x="352" y="542"/>
                    </a:cubicBezTo>
                    <a:cubicBezTo>
                      <a:pt x="359" y="503"/>
                      <a:pt x="359" y="487"/>
                      <a:pt x="397" y="474"/>
                    </a:cubicBezTo>
                    <a:cubicBezTo>
                      <a:pt x="408" y="440"/>
                      <a:pt x="406" y="407"/>
                      <a:pt x="427" y="377"/>
                    </a:cubicBezTo>
                    <a:cubicBezTo>
                      <a:pt x="434" y="354"/>
                      <a:pt x="444" y="332"/>
                      <a:pt x="449" y="309"/>
                    </a:cubicBezTo>
                    <a:cubicBezTo>
                      <a:pt x="456" y="279"/>
                      <a:pt x="455" y="243"/>
                      <a:pt x="479" y="219"/>
                    </a:cubicBezTo>
                    <a:cubicBezTo>
                      <a:pt x="497" y="201"/>
                      <a:pt x="547" y="189"/>
                      <a:pt x="547" y="189"/>
                    </a:cubicBezTo>
                    <a:cubicBezTo>
                      <a:pt x="566" y="131"/>
                      <a:pt x="562" y="69"/>
                      <a:pt x="607" y="24"/>
                    </a:cubicBezTo>
                    <a:cubicBezTo>
                      <a:pt x="609" y="17"/>
                      <a:pt x="607" y="4"/>
                      <a:pt x="614" y="2"/>
                    </a:cubicBezTo>
                    <a:cubicBezTo>
                      <a:pt x="623" y="0"/>
                      <a:pt x="628" y="14"/>
                      <a:pt x="637" y="17"/>
                    </a:cubicBezTo>
                    <a:cubicBezTo>
                      <a:pt x="654" y="22"/>
                      <a:pt x="672" y="22"/>
                      <a:pt x="689" y="24"/>
                    </a:cubicBezTo>
                    <a:cubicBezTo>
                      <a:pt x="704" y="29"/>
                      <a:pt x="719" y="34"/>
                      <a:pt x="734" y="39"/>
                    </a:cubicBezTo>
                    <a:cubicBezTo>
                      <a:pt x="742" y="42"/>
                      <a:pt x="757" y="47"/>
                      <a:pt x="757" y="47"/>
                    </a:cubicBezTo>
                    <a:cubicBezTo>
                      <a:pt x="785" y="89"/>
                      <a:pt x="829" y="65"/>
                      <a:pt x="869" y="92"/>
                    </a:cubicBezTo>
                    <a:cubicBezTo>
                      <a:pt x="892" y="125"/>
                      <a:pt x="920" y="131"/>
                      <a:pt x="952" y="152"/>
                    </a:cubicBezTo>
                    <a:cubicBezTo>
                      <a:pt x="957" y="159"/>
                      <a:pt x="960" y="168"/>
                      <a:pt x="967" y="174"/>
                    </a:cubicBezTo>
                    <a:cubicBezTo>
                      <a:pt x="973" y="179"/>
                      <a:pt x="988" y="174"/>
                      <a:pt x="989" y="182"/>
                    </a:cubicBezTo>
                    <a:cubicBezTo>
                      <a:pt x="994" y="226"/>
                      <a:pt x="964" y="253"/>
                      <a:pt x="929" y="264"/>
                    </a:cubicBezTo>
                    <a:cubicBezTo>
                      <a:pt x="915" y="311"/>
                      <a:pt x="929" y="358"/>
                      <a:pt x="877" y="377"/>
                    </a:cubicBezTo>
                    <a:cubicBezTo>
                      <a:pt x="879" y="389"/>
                      <a:pt x="873" y="409"/>
                      <a:pt x="884" y="414"/>
                    </a:cubicBezTo>
                    <a:cubicBezTo>
                      <a:pt x="922" y="432"/>
                      <a:pt x="1036" y="417"/>
                      <a:pt x="1072" y="414"/>
                    </a:cubicBezTo>
                    <a:cubicBezTo>
                      <a:pt x="1121" y="398"/>
                      <a:pt x="1121" y="399"/>
                      <a:pt x="1169" y="414"/>
                    </a:cubicBezTo>
                    <a:cubicBezTo>
                      <a:pt x="1172" y="454"/>
                      <a:pt x="1173" y="494"/>
                      <a:pt x="1177" y="534"/>
                    </a:cubicBezTo>
                    <a:cubicBezTo>
                      <a:pt x="1178" y="547"/>
                      <a:pt x="1177" y="561"/>
                      <a:pt x="1184" y="572"/>
                    </a:cubicBezTo>
                    <a:cubicBezTo>
                      <a:pt x="1188" y="579"/>
                      <a:pt x="1199" y="577"/>
                      <a:pt x="1207" y="579"/>
                    </a:cubicBezTo>
                    <a:cubicBezTo>
                      <a:pt x="1239" y="627"/>
                      <a:pt x="1209" y="627"/>
                      <a:pt x="1169" y="639"/>
                    </a:cubicBezTo>
                    <a:cubicBezTo>
                      <a:pt x="1167" y="684"/>
                      <a:pt x="1171" y="730"/>
                      <a:pt x="1162" y="774"/>
                    </a:cubicBezTo>
                    <a:cubicBezTo>
                      <a:pt x="1160" y="782"/>
                      <a:pt x="1140" y="774"/>
                      <a:pt x="1139" y="782"/>
                    </a:cubicBezTo>
                    <a:cubicBezTo>
                      <a:pt x="1134" y="809"/>
                      <a:pt x="1144" y="837"/>
                      <a:pt x="1147" y="864"/>
                    </a:cubicBezTo>
                    <a:cubicBezTo>
                      <a:pt x="1189" y="851"/>
                      <a:pt x="1198" y="809"/>
                      <a:pt x="1237" y="797"/>
                    </a:cubicBezTo>
                    <a:cubicBezTo>
                      <a:pt x="1255" y="824"/>
                      <a:pt x="1254" y="839"/>
                      <a:pt x="1282" y="857"/>
                    </a:cubicBezTo>
                    <a:cubicBezTo>
                      <a:pt x="1307" y="893"/>
                      <a:pt x="1315" y="921"/>
                      <a:pt x="1297" y="969"/>
                    </a:cubicBezTo>
                    <a:cubicBezTo>
                      <a:pt x="1293" y="979"/>
                      <a:pt x="1260" y="989"/>
                      <a:pt x="1252" y="992"/>
                    </a:cubicBezTo>
                    <a:cubicBezTo>
                      <a:pt x="1263" y="1102"/>
                      <a:pt x="1301" y="1079"/>
                      <a:pt x="1184" y="1089"/>
                    </a:cubicBezTo>
                    <a:cubicBezTo>
                      <a:pt x="1153" y="1100"/>
                      <a:pt x="1143" y="1092"/>
                      <a:pt x="1117" y="1074"/>
                    </a:cubicBezTo>
                    <a:cubicBezTo>
                      <a:pt x="1071" y="1086"/>
                      <a:pt x="1059" y="1093"/>
                      <a:pt x="997" y="1074"/>
                    </a:cubicBezTo>
                    <a:cubicBezTo>
                      <a:pt x="990" y="1072"/>
                      <a:pt x="995" y="1058"/>
                      <a:pt x="989" y="1052"/>
                    </a:cubicBezTo>
                    <a:cubicBezTo>
                      <a:pt x="983" y="1046"/>
                      <a:pt x="974" y="1047"/>
                      <a:pt x="967" y="1044"/>
                    </a:cubicBezTo>
                    <a:cubicBezTo>
                      <a:pt x="961" y="1045"/>
                      <a:pt x="918" y="1053"/>
                      <a:pt x="907" y="1059"/>
                    </a:cubicBezTo>
                    <a:cubicBezTo>
                      <a:pt x="891" y="1068"/>
                      <a:pt x="879" y="1083"/>
                      <a:pt x="862" y="1089"/>
                    </a:cubicBezTo>
                    <a:cubicBezTo>
                      <a:pt x="847" y="1094"/>
                      <a:pt x="832" y="1099"/>
                      <a:pt x="817" y="1104"/>
                    </a:cubicBezTo>
                    <a:cubicBezTo>
                      <a:pt x="809" y="1107"/>
                      <a:pt x="794" y="1112"/>
                      <a:pt x="794" y="1112"/>
                    </a:cubicBezTo>
                    <a:cubicBezTo>
                      <a:pt x="784" y="1143"/>
                      <a:pt x="785" y="1160"/>
                      <a:pt x="757" y="1179"/>
                    </a:cubicBezTo>
                    <a:cubicBezTo>
                      <a:pt x="744" y="1177"/>
                      <a:pt x="731" y="1176"/>
                      <a:pt x="719" y="1172"/>
                    </a:cubicBezTo>
                    <a:cubicBezTo>
                      <a:pt x="711" y="1169"/>
                      <a:pt x="706" y="1159"/>
                      <a:pt x="697" y="1157"/>
                    </a:cubicBezTo>
                    <a:cubicBezTo>
                      <a:pt x="673" y="1151"/>
                      <a:pt x="647" y="1152"/>
                      <a:pt x="622" y="1149"/>
                    </a:cubicBezTo>
                    <a:cubicBezTo>
                      <a:pt x="574" y="1134"/>
                      <a:pt x="526" y="1150"/>
                      <a:pt x="479" y="1164"/>
                    </a:cubicBezTo>
                    <a:cubicBezTo>
                      <a:pt x="424" y="1202"/>
                      <a:pt x="372" y="1203"/>
                      <a:pt x="307" y="1209"/>
                    </a:cubicBezTo>
                    <a:cubicBezTo>
                      <a:pt x="267" y="1223"/>
                      <a:pt x="276" y="1236"/>
                      <a:pt x="232" y="1224"/>
                    </a:cubicBezTo>
                    <a:cubicBezTo>
                      <a:pt x="227" y="1217"/>
                      <a:pt x="221" y="1210"/>
                      <a:pt x="217" y="1202"/>
                    </a:cubicBezTo>
                    <a:cubicBezTo>
                      <a:pt x="211" y="1188"/>
                      <a:pt x="202" y="1157"/>
                      <a:pt x="202" y="1157"/>
                    </a:cubicBezTo>
                    <a:cubicBezTo>
                      <a:pt x="199" y="1139"/>
                      <a:pt x="194" y="1122"/>
                      <a:pt x="194" y="1104"/>
                    </a:cubicBezTo>
                    <a:cubicBezTo>
                      <a:pt x="194" y="1096"/>
                      <a:pt x="203" y="1090"/>
                      <a:pt x="202" y="1082"/>
                    </a:cubicBezTo>
                    <a:cubicBezTo>
                      <a:pt x="201" y="1073"/>
                      <a:pt x="191" y="1067"/>
                      <a:pt x="187" y="1059"/>
                    </a:cubicBezTo>
                    <a:cubicBezTo>
                      <a:pt x="168" y="1023"/>
                      <a:pt x="188" y="1010"/>
                      <a:pt x="149" y="984"/>
                    </a:cubicBezTo>
                    <a:cubicBezTo>
                      <a:pt x="160" y="869"/>
                      <a:pt x="137" y="931"/>
                      <a:pt x="187" y="872"/>
                    </a:cubicBezTo>
                    <a:cubicBezTo>
                      <a:pt x="214" y="840"/>
                      <a:pt x="187" y="854"/>
                      <a:pt x="224" y="842"/>
                    </a:cubicBezTo>
                    <a:cubicBezTo>
                      <a:pt x="202" y="809"/>
                      <a:pt x="196" y="801"/>
                      <a:pt x="157" y="812"/>
                    </a:cubicBezTo>
                    <a:cubicBezTo>
                      <a:pt x="110" y="796"/>
                      <a:pt x="129" y="763"/>
                      <a:pt x="134" y="714"/>
                    </a:cubicBezTo>
                    <a:cubicBezTo>
                      <a:pt x="127" y="692"/>
                      <a:pt x="119" y="669"/>
                      <a:pt x="112" y="647"/>
                    </a:cubicBezTo>
                    <a:cubicBezTo>
                      <a:pt x="109" y="639"/>
                      <a:pt x="104" y="624"/>
                      <a:pt x="104" y="624"/>
                    </a:cubicBezTo>
                    <a:cubicBezTo>
                      <a:pt x="107" y="612"/>
                      <a:pt x="104" y="597"/>
                      <a:pt x="112" y="587"/>
                    </a:cubicBezTo>
                    <a:cubicBezTo>
                      <a:pt x="119" y="579"/>
                      <a:pt x="132" y="580"/>
                      <a:pt x="142" y="579"/>
                    </a:cubicBezTo>
                    <a:cubicBezTo>
                      <a:pt x="184" y="575"/>
                      <a:pt x="227" y="574"/>
                      <a:pt x="269" y="572"/>
                    </a:cubicBezTo>
                    <a:cubicBezTo>
                      <a:pt x="299" y="552"/>
                      <a:pt x="294" y="534"/>
                      <a:pt x="329" y="5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7" name="Google Shape;557;g35efaede493_11_398"/>
              <p:cNvSpPr/>
              <p:nvPr/>
            </p:nvSpPr>
            <p:spPr>
              <a:xfrm>
                <a:off x="6016255" y="5007617"/>
                <a:ext cx="792164" cy="700087"/>
              </a:xfrm>
              <a:custGeom>
                <a:rect b="b" l="l" r="r" t="t"/>
                <a:pathLst>
                  <a:path extrusionOk="0" h="1645" w="1893">
                    <a:moveTo>
                      <a:pt x="0" y="845"/>
                    </a:moveTo>
                    <a:cubicBezTo>
                      <a:pt x="5" y="799"/>
                      <a:pt x="8" y="773"/>
                      <a:pt x="23" y="733"/>
                    </a:cubicBezTo>
                    <a:cubicBezTo>
                      <a:pt x="30" y="691"/>
                      <a:pt x="26" y="673"/>
                      <a:pt x="60" y="650"/>
                    </a:cubicBezTo>
                    <a:cubicBezTo>
                      <a:pt x="68" y="599"/>
                      <a:pt x="60" y="539"/>
                      <a:pt x="105" y="508"/>
                    </a:cubicBezTo>
                    <a:cubicBezTo>
                      <a:pt x="122" y="482"/>
                      <a:pt x="120" y="466"/>
                      <a:pt x="150" y="455"/>
                    </a:cubicBezTo>
                    <a:cubicBezTo>
                      <a:pt x="185" y="404"/>
                      <a:pt x="192" y="341"/>
                      <a:pt x="248" y="305"/>
                    </a:cubicBezTo>
                    <a:cubicBezTo>
                      <a:pt x="265" y="254"/>
                      <a:pt x="256" y="254"/>
                      <a:pt x="308" y="238"/>
                    </a:cubicBezTo>
                    <a:cubicBezTo>
                      <a:pt x="318" y="223"/>
                      <a:pt x="328" y="208"/>
                      <a:pt x="338" y="193"/>
                    </a:cubicBezTo>
                    <a:cubicBezTo>
                      <a:pt x="348" y="178"/>
                      <a:pt x="383" y="163"/>
                      <a:pt x="383" y="163"/>
                    </a:cubicBezTo>
                    <a:cubicBezTo>
                      <a:pt x="392" y="132"/>
                      <a:pt x="405" y="128"/>
                      <a:pt x="435" y="118"/>
                    </a:cubicBezTo>
                    <a:cubicBezTo>
                      <a:pt x="441" y="75"/>
                      <a:pt x="431" y="41"/>
                      <a:pt x="473" y="28"/>
                    </a:cubicBezTo>
                    <a:cubicBezTo>
                      <a:pt x="492" y="89"/>
                      <a:pt x="457" y="0"/>
                      <a:pt x="525" y="58"/>
                    </a:cubicBezTo>
                    <a:cubicBezTo>
                      <a:pt x="535" y="66"/>
                      <a:pt x="527" y="84"/>
                      <a:pt x="533" y="95"/>
                    </a:cubicBezTo>
                    <a:cubicBezTo>
                      <a:pt x="542" y="110"/>
                      <a:pt x="572" y="115"/>
                      <a:pt x="585" y="118"/>
                    </a:cubicBezTo>
                    <a:cubicBezTo>
                      <a:pt x="593" y="123"/>
                      <a:pt x="600" y="129"/>
                      <a:pt x="608" y="133"/>
                    </a:cubicBezTo>
                    <a:cubicBezTo>
                      <a:pt x="617" y="137"/>
                      <a:pt x="630" y="134"/>
                      <a:pt x="638" y="140"/>
                    </a:cubicBezTo>
                    <a:cubicBezTo>
                      <a:pt x="644" y="145"/>
                      <a:pt x="640" y="157"/>
                      <a:pt x="645" y="163"/>
                    </a:cubicBezTo>
                    <a:cubicBezTo>
                      <a:pt x="651" y="170"/>
                      <a:pt x="660" y="173"/>
                      <a:pt x="668" y="178"/>
                    </a:cubicBezTo>
                    <a:cubicBezTo>
                      <a:pt x="679" y="212"/>
                      <a:pt x="708" y="236"/>
                      <a:pt x="720" y="268"/>
                    </a:cubicBezTo>
                    <a:cubicBezTo>
                      <a:pt x="723" y="275"/>
                      <a:pt x="721" y="286"/>
                      <a:pt x="728" y="290"/>
                    </a:cubicBezTo>
                    <a:cubicBezTo>
                      <a:pt x="741" y="298"/>
                      <a:pt x="758" y="295"/>
                      <a:pt x="773" y="298"/>
                    </a:cubicBezTo>
                    <a:cubicBezTo>
                      <a:pt x="799" y="316"/>
                      <a:pt x="808" y="329"/>
                      <a:pt x="818" y="358"/>
                    </a:cubicBezTo>
                    <a:cubicBezTo>
                      <a:pt x="863" y="341"/>
                      <a:pt x="864" y="317"/>
                      <a:pt x="908" y="305"/>
                    </a:cubicBezTo>
                    <a:cubicBezTo>
                      <a:pt x="925" y="271"/>
                      <a:pt x="918" y="257"/>
                      <a:pt x="953" y="245"/>
                    </a:cubicBezTo>
                    <a:cubicBezTo>
                      <a:pt x="970" y="248"/>
                      <a:pt x="989" y="245"/>
                      <a:pt x="1005" y="253"/>
                    </a:cubicBezTo>
                    <a:cubicBezTo>
                      <a:pt x="1012" y="256"/>
                      <a:pt x="1009" y="268"/>
                      <a:pt x="1013" y="275"/>
                    </a:cubicBezTo>
                    <a:cubicBezTo>
                      <a:pt x="1027" y="303"/>
                      <a:pt x="1023" y="297"/>
                      <a:pt x="1050" y="305"/>
                    </a:cubicBezTo>
                    <a:cubicBezTo>
                      <a:pt x="1055" y="313"/>
                      <a:pt x="1058" y="322"/>
                      <a:pt x="1065" y="328"/>
                    </a:cubicBezTo>
                    <a:cubicBezTo>
                      <a:pt x="1071" y="333"/>
                      <a:pt x="1085" y="328"/>
                      <a:pt x="1088" y="335"/>
                    </a:cubicBezTo>
                    <a:cubicBezTo>
                      <a:pt x="1108" y="384"/>
                      <a:pt x="1074" y="415"/>
                      <a:pt x="1125" y="433"/>
                    </a:cubicBezTo>
                    <a:cubicBezTo>
                      <a:pt x="1128" y="455"/>
                      <a:pt x="1112" y="491"/>
                      <a:pt x="1133" y="500"/>
                    </a:cubicBezTo>
                    <a:cubicBezTo>
                      <a:pt x="1195" y="526"/>
                      <a:pt x="1256" y="495"/>
                      <a:pt x="1313" y="478"/>
                    </a:cubicBezTo>
                    <a:cubicBezTo>
                      <a:pt x="1321" y="453"/>
                      <a:pt x="1322" y="388"/>
                      <a:pt x="1335" y="373"/>
                    </a:cubicBezTo>
                    <a:cubicBezTo>
                      <a:pt x="1347" y="359"/>
                      <a:pt x="1380" y="343"/>
                      <a:pt x="1380" y="343"/>
                    </a:cubicBezTo>
                    <a:cubicBezTo>
                      <a:pt x="1383" y="320"/>
                      <a:pt x="1378" y="295"/>
                      <a:pt x="1388" y="275"/>
                    </a:cubicBezTo>
                    <a:cubicBezTo>
                      <a:pt x="1391" y="268"/>
                      <a:pt x="1404" y="277"/>
                      <a:pt x="1410" y="283"/>
                    </a:cubicBezTo>
                    <a:cubicBezTo>
                      <a:pt x="1413" y="286"/>
                      <a:pt x="1424" y="325"/>
                      <a:pt x="1425" y="328"/>
                    </a:cubicBezTo>
                    <a:cubicBezTo>
                      <a:pt x="1443" y="300"/>
                      <a:pt x="1455" y="301"/>
                      <a:pt x="1485" y="290"/>
                    </a:cubicBezTo>
                    <a:cubicBezTo>
                      <a:pt x="1502" y="244"/>
                      <a:pt x="1478" y="290"/>
                      <a:pt x="1530" y="260"/>
                    </a:cubicBezTo>
                    <a:cubicBezTo>
                      <a:pt x="1542" y="253"/>
                      <a:pt x="1549" y="226"/>
                      <a:pt x="1553" y="215"/>
                    </a:cubicBezTo>
                    <a:cubicBezTo>
                      <a:pt x="1555" y="198"/>
                      <a:pt x="1553" y="179"/>
                      <a:pt x="1560" y="163"/>
                    </a:cubicBezTo>
                    <a:cubicBezTo>
                      <a:pt x="1570" y="142"/>
                      <a:pt x="1627" y="136"/>
                      <a:pt x="1643" y="133"/>
                    </a:cubicBezTo>
                    <a:cubicBezTo>
                      <a:pt x="1650" y="128"/>
                      <a:pt x="1656" y="116"/>
                      <a:pt x="1665" y="118"/>
                    </a:cubicBezTo>
                    <a:cubicBezTo>
                      <a:pt x="1679" y="121"/>
                      <a:pt x="1682" y="155"/>
                      <a:pt x="1688" y="163"/>
                    </a:cubicBezTo>
                    <a:cubicBezTo>
                      <a:pt x="1693" y="170"/>
                      <a:pt x="1703" y="173"/>
                      <a:pt x="1710" y="178"/>
                    </a:cubicBezTo>
                    <a:cubicBezTo>
                      <a:pt x="1732" y="145"/>
                      <a:pt x="1756" y="144"/>
                      <a:pt x="1793" y="133"/>
                    </a:cubicBezTo>
                    <a:cubicBezTo>
                      <a:pt x="1836" y="143"/>
                      <a:pt x="1826" y="155"/>
                      <a:pt x="1860" y="178"/>
                    </a:cubicBezTo>
                    <a:cubicBezTo>
                      <a:pt x="1893" y="226"/>
                      <a:pt x="1872" y="222"/>
                      <a:pt x="1823" y="230"/>
                    </a:cubicBezTo>
                    <a:cubicBezTo>
                      <a:pt x="1782" y="257"/>
                      <a:pt x="1806" y="239"/>
                      <a:pt x="1755" y="290"/>
                    </a:cubicBezTo>
                    <a:cubicBezTo>
                      <a:pt x="1749" y="296"/>
                      <a:pt x="1747" y="307"/>
                      <a:pt x="1740" y="313"/>
                    </a:cubicBezTo>
                    <a:cubicBezTo>
                      <a:pt x="1718" y="331"/>
                      <a:pt x="1686" y="324"/>
                      <a:pt x="1658" y="328"/>
                    </a:cubicBezTo>
                    <a:cubicBezTo>
                      <a:pt x="1582" y="379"/>
                      <a:pt x="1591" y="354"/>
                      <a:pt x="1620" y="500"/>
                    </a:cubicBezTo>
                    <a:cubicBezTo>
                      <a:pt x="1622" y="508"/>
                      <a:pt x="1635" y="505"/>
                      <a:pt x="1643" y="508"/>
                    </a:cubicBezTo>
                    <a:cubicBezTo>
                      <a:pt x="1633" y="619"/>
                      <a:pt x="1650" y="598"/>
                      <a:pt x="1568" y="628"/>
                    </a:cubicBezTo>
                    <a:cubicBezTo>
                      <a:pt x="1535" y="677"/>
                      <a:pt x="1563" y="736"/>
                      <a:pt x="1530" y="785"/>
                    </a:cubicBezTo>
                    <a:cubicBezTo>
                      <a:pt x="1522" y="810"/>
                      <a:pt x="1509" y="828"/>
                      <a:pt x="1500" y="853"/>
                    </a:cubicBezTo>
                    <a:cubicBezTo>
                      <a:pt x="1498" y="873"/>
                      <a:pt x="1501" y="895"/>
                      <a:pt x="1493" y="913"/>
                    </a:cubicBezTo>
                    <a:cubicBezTo>
                      <a:pt x="1490" y="920"/>
                      <a:pt x="1476" y="915"/>
                      <a:pt x="1470" y="920"/>
                    </a:cubicBezTo>
                    <a:cubicBezTo>
                      <a:pt x="1420" y="959"/>
                      <a:pt x="1489" y="932"/>
                      <a:pt x="1433" y="950"/>
                    </a:cubicBezTo>
                    <a:cubicBezTo>
                      <a:pt x="1425" y="958"/>
                      <a:pt x="1416" y="964"/>
                      <a:pt x="1410" y="973"/>
                    </a:cubicBezTo>
                    <a:cubicBezTo>
                      <a:pt x="1406" y="979"/>
                      <a:pt x="1408" y="989"/>
                      <a:pt x="1403" y="995"/>
                    </a:cubicBezTo>
                    <a:cubicBezTo>
                      <a:pt x="1376" y="1028"/>
                      <a:pt x="1314" y="1018"/>
                      <a:pt x="1275" y="1025"/>
                    </a:cubicBezTo>
                    <a:cubicBezTo>
                      <a:pt x="1253" y="1040"/>
                      <a:pt x="1230" y="1048"/>
                      <a:pt x="1208" y="1063"/>
                    </a:cubicBezTo>
                    <a:cubicBezTo>
                      <a:pt x="1179" y="1106"/>
                      <a:pt x="1175" y="1136"/>
                      <a:pt x="1125" y="1153"/>
                    </a:cubicBezTo>
                    <a:cubicBezTo>
                      <a:pt x="1123" y="1164"/>
                      <a:pt x="1106" y="1238"/>
                      <a:pt x="1103" y="1243"/>
                    </a:cubicBezTo>
                    <a:cubicBezTo>
                      <a:pt x="1091" y="1263"/>
                      <a:pt x="1064" y="1270"/>
                      <a:pt x="1050" y="1288"/>
                    </a:cubicBezTo>
                    <a:cubicBezTo>
                      <a:pt x="1039" y="1302"/>
                      <a:pt x="1030" y="1318"/>
                      <a:pt x="1020" y="1333"/>
                    </a:cubicBezTo>
                    <a:cubicBezTo>
                      <a:pt x="1015" y="1341"/>
                      <a:pt x="945" y="1390"/>
                      <a:pt x="930" y="1400"/>
                    </a:cubicBezTo>
                    <a:cubicBezTo>
                      <a:pt x="945" y="1405"/>
                      <a:pt x="976" y="1399"/>
                      <a:pt x="975" y="1415"/>
                    </a:cubicBezTo>
                    <a:cubicBezTo>
                      <a:pt x="971" y="1466"/>
                      <a:pt x="965" y="1568"/>
                      <a:pt x="945" y="1618"/>
                    </a:cubicBezTo>
                    <a:cubicBezTo>
                      <a:pt x="942" y="1625"/>
                      <a:pt x="930" y="1623"/>
                      <a:pt x="923" y="1625"/>
                    </a:cubicBezTo>
                    <a:cubicBezTo>
                      <a:pt x="915" y="1630"/>
                      <a:pt x="908" y="1645"/>
                      <a:pt x="900" y="1640"/>
                    </a:cubicBezTo>
                    <a:cubicBezTo>
                      <a:pt x="884" y="1631"/>
                      <a:pt x="870" y="1595"/>
                      <a:pt x="870" y="1595"/>
                    </a:cubicBezTo>
                    <a:cubicBezTo>
                      <a:pt x="862" y="1442"/>
                      <a:pt x="899" y="1475"/>
                      <a:pt x="818" y="1445"/>
                    </a:cubicBezTo>
                    <a:cubicBezTo>
                      <a:pt x="793" y="1408"/>
                      <a:pt x="793" y="1370"/>
                      <a:pt x="788" y="1325"/>
                    </a:cubicBezTo>
                    <a:cubicBezTo>
                      <a:pt x="747" y="1339"/>
                      <a:pt x="762" y="1358"/>
                      <a:pt x="735" y="1385"/>
                    </a:cubicBezTo>
                    <a:cubicBezTo>
                      <a:pt x="715" y="1405"/>
                      <a:pt x="686" y="1407"/>
                      <a:pt x="660" y="1415"/>
                    </a:cubicBezTo>
                    <a:cubicBezTo>
                      <a:pt x="614" y="1400"/>
                      <a:pt x="646" y="1418"/>
                      <a:pt x="630" y="1340"/>
                    </a:cubicBezTo>
                    <a:cubicBezTo>
                      <a:pt x="627" y="1325"/>
                      <a:pt x="620" y="1310"/>
                      <a:pt x="615" y="1295"/>
                    </a:cubicBezTo>
                    <a:cubicBezTo>
                      <a:pt x="613" y="1288"/>
                      <a:pt x="608" y="1273"/>
                      <a:pt x="608" y="1273"/>
                    </a:cubicBezTo>
                    <a:cubicBezTo>
                      <a:pt x="613" y="1265"/>
                      <a:pt x="625" y="1259"/>
                      <a:pt x="623" y="1250"/>
                    </a:cubicBezTo>
                    <a:cubicBezTo>
                      <a:pt x="621" y="1242"/>
                      <a:pt x="608" y="1246"/>
                      <a:pt x="600" y="1243"/>
                    </a:cubicBezTo>
                    <a:cubicBezTo>
                      <a:pt x="593" y="1241"/>
                      <a:pt x="586" y="1236"/>
                      <a:pt x="578" y="1235"/>
                    </a:cubicBezTo>
                    <a:cubicBezTo>
                      <a:pt x="538" y="1231"/>
                      <a:pt x="498" y="1230"/>
                      <a:pt x="458" y="1228"/>
                    </a:cubicBezTo>
                    <a:cubicBezTo>
                      <a:pt x="453" y="1220"/>
                      <a:pt x="452" y="1208"/>
                      <a:pt x="443" y="1205"/>
                    </a:cubicBezTo>
                    <a:cubicBezTo>
                      <a:pt x="433" y="1202"/>
                      <a:pt x="423" y="1213"/>
                      <a:pt x="413" y="1213"/>
                    </a:cubicBezTo>
                    <a:cubicBezTo>
                      <a:pt x="391" y="1213"/>
                      <a:pt x="366" y="1204"/>
                      <a:pt x="345" y="1198"/>
                    </a:cubicBezTo>
                    <a:cubicBezTo>
                      <a:pt x="272" y="1207"/>
                      <a:pt x="123" y="1273"/>
                      <a:pt x="98" y="1190"/>
                    </a:cubicBezTo>
                    <a:cubicBezTo>
                      <a:pt x="110" y="1151"/>
                      <a:pt x="101" y="1174"/>
                      <a:pt x="135" y="1123"/>
                    </a:cubicBezTo>
                    <a:cubicBezTo>
                      <a:pt x="150" y="1101"/>
                      <a:pt x="142" y="1069"/>
                      <a:pt x="158" y="1048"/>
                    </a:cubicBezTo>
                    <a:cubicBezTo>
                      <a:pt x="163" y="1042"/>
                      <a:pt x="173" y="1043"/>
                      <a:pt x="180" y="1040"/>
                    </a:cubicBezTo>
                    <a:cubicBezTo>
                      <a:pt x="193" y="1003"/>
                      <a:pt x="212" y="981"/>
                      <a:pt x="165" y="965"/>
                    </a:cubicBezTo>
                    <a:cubicBezTo>
                      <a:pt x="153" y="926"/>
                      <a:pt x="164" y="947"/>
                      <a:pt x="113" y="913"/>
                    </a:cubicBezTo>
                    <a:cubicBezTo>
                      <a:pt x="105" y="908"/>
                      <a:pt x="90" y="898"/>
                      <a:pt x="90" y="898"/>
                    </a:cubicBezTo>
                    <a:cubicBezTo>
                      <a:pt x="88" y="890"/>
                      <a:pt x="89" y="881"/>
                      <a:pt x="83" y="875"/>
                    </a:cubicBezTo>
                    <a:cubicBezTo>
                      <a:pt x="59" y="851"/>
                      <a:pt x="0" y="891"/>
                      <a:pt x="0" y="845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8" name="Google Shape;558;g35efaede493_11_398"/>
              <p:cNvSpPr/>
              <p:nvPr/>
            </p:nvSpPr>
            <p:spPr>
              <a:xfrm>
                <a:off x="6476630" y="4369442"/>
                <a:ext cx="1339847" cy="1312867"/>
              </a:xfrm>
              <a:custGeom>
                <a:rect b="b" l="l" r="r" t="t"/>
                <a:pathLst>
                  <a:path extrusionOk="0" h="3084" w="3197">
                    <a:moveTo>
                      <a:pt x="24" y="2671"/>
                    </a:moveTo>
                    <a:cubicBezTo>
                      <a:pt x="42" y="2603"/>
                      <a:pt x="17" y="2672"/>
                      <a:pt x="54" y="2626"/>
                    </a:cubicBezTo>
                    <a:cubicBezTo>
                      <a:pt x="64" y="2613"/>
                      <a:pt x="62" y="2587"/>
                      <a:pt x="69" y="2574"/>
                    </a:cubicBezTo>
                    <a:cubicBezTo>
                      <a:pt x="95" y="2528"/>
                      <a:pt x="166" y="2522"/>
                      <a:pt x="212" y="2514"/>
                    </a:cubicBezTo>
                    <a:cubicBezTo>
                      <a:pt x="219" y="2509"/>
                      <a:pt x="225" y="2501"/>
                      <a:pt x="234" y="2499"/>
                    </a:cubicBezTo>
                    <a:cubicBezTo>
                      <a:pt x="258" y="2493"/>
                      <a:pt x="290" y="2507"/>
                      <a:pt x="309" y="2491"/>
                    </a:cubicBezTo>
                    <a:cubicBezTo>
                      <a:pt x="325" y="2478"/>
                      <a:pt x="310" y="2450"/>
                      <a:pt x="317" y="2431"/>
                    </a:cubicBezTo>
                    <a:cubicBezTo>
                      <a:pt x="322" y="2419"/>
                      <a:pt x="352" y="2412"/>
                      <a:pt x="362" y="2409"/>
                    </a:cubicBezTo>
                    <a:cubicBezTo>
                      <a:pt x="370" y="2382"/>
                      <a:pt x="367" y="2352"/>
                      <a:pt x="377" y="2326"/>
                    </a:cubicBezTo>
                    <a:cubicBezTo>
                      <a:pt x="383" y="2309"/>
                      <a:pt x="407" y="2281"/>
                      <a:pt x="407" y="2281"/>
                    </a:cubicBezTo>
                    <a:cubicBezTo>
                      <a:pt x="411" y="2235"/>
                      <a:pt x="407" y="2165"/>
                      <a:pt x="459" y="2146"/>
                    </a:cubicBezTo>
                    <a:cubicBezTo>
                      <a:pt x="467" y="2109"/>
                      <a:pt x="467" y="2091"/>
                      <a:pt x="504" y="2079"/>
                    </a:cubicBezTo>
                    <a:cubicBezTo>
                      <a:pt x="541" y="2022"/>
                      <a:pt x="508" y="1974"/>
                      <a:pt x="489" y="1921"/>
                    </a:cubicBezTo>
                    <a:cubicBezTo>
                      <a:pt x="493" y="1893"/>
                      <a:pt x="486" y="1861"/>
                      <a:pt x="504" y="1839"/>
                    </a:cubicBezTo>
                    <a:cubicBezTo>
                      <a:pt x="526" y="1812"/>
                      <a:pt x="592" y="1808"/>
                      <a:pt x="624" y="1801"/>
                    </a:cubicBezTo>
                    <a:cubicBezTo>
                      <a:pt x="627" y="1794"/>
                      <a:pt x="628" y="1786"/>
                      <a:pt x="632" y="1779"/>
                    </a:cubicBezTo>
                    <a:cubicBezTo>
                      <a:pt x="636" y="1771"/>
                      <a:pt x="643" y="1764"/>
                      <a:pt x="647" y="1756"/>
                    </a:cubicBezTo>
                    <a:cubicBezTo>
                      <a:pt x="681" y="1680"/>
                      <a:pt x="629" y="1713"/>
                      <a:pt x="759" y="1704"/>
                    </a:cubicBezTo>
                    <a:cubicBezTo>
                      <a:pt x="749" y="1649"/>
                      <a:pt x="742" y="1670"/>
                      <a:pt x="714" y="1629"/>
                    </a:cubicBezTo>
                    <a:cubicBezTo>
                      <a:pt x="637" y="1647"/>
                      <a:pt x="726" y="1622"/>
                      <a:pt x="662" y="1651"/>
                    </a:cubicBezTo>
                    <a:cubicBezTo>
                      <a:pt x="648" y="1657"/>
                      <a:pt x="617" y="1666"/>
                      <a:pt x="617" y="1666"/>
                    </a:cubicBezTo>
                    <a:cubicBezTo>
                      <a:pt x="564" y="1700"/>
                      <a:pt x="570" y="1647"/>
                      <a:pt x="564" y="1606"/>
                    </a:cubicBezTo>
                    <a:cubicBezTo>
                      <a:pt x="587" y="1599"/>
                      <a:pt x="609" y="1591"/>
                      <a:pt x="632" y="1584"/>
                    </a:cubicBezTo>
                    <a:cubicBezTo>
                      <a:pt x="639" y="1561"/>
                      <a:pt x="647" y="1539"/>
                      <a:pt x="654" y="1516"/>
                    </a:cubicBezTo>
                    <a:cubicBezTo>
                      <a:pt x="654" y="1510"/>
                      <a:pt x="674" y="1380"/>
                      <a:pt x="654" y="1336"/>
                    </a:cubicBezTo>
                    <a:cubicBezTo>
                      <a:pt x="652" y="1331"/>
                      <a:pt x="618" y="1283"/>
                      <a:pt x="609" y="1269"/>
                    </a:cubicBezTo>
                    <a:cubicBezTo>
                      <a:pt x="599" y="1254"/>
                      <a:pt x="579" y="1224"/>
                      <a:pt x="579" y="1224"/>
                    </a:cubicBezTo>
                    <a:cubicBezTo>
                      <a:pt x="577" y="1216"/>
                      <a:pt x="572" y="1209"/>
                      <a:pt x="572" y="1201"/>
                    </a:cubicBezTo>
                    <a:cubicBezTo>
                      <a:pt x="572" y="1105"/>
                      <a:pt x="570" y="1135"/>
                      <a:pt x="669" y="1126"/>
                    </a:cubicBezTo>
                    <a:cubicBezTo>
                      <a:pt x="654" y="1105"/>
                      <a:pt x="646" y="1084"/>
                      <a:pt x="639" y="1059"/>
                    </a:cubicBezTo>
                    <a:cubicBezTo>
                      <a:pt x="636" y="1049"/>
                      <a:pt x="639" y="1036"/>
                      <a:pt x="632" y="1029"/>
                    </a:cubicBezTo>
                    <a:cubicBezTo>
                      <a:pt x="625" y="1022"/>
                      <a:pt x="612" y="1024"/>
                      <a:pt x="602" y="1021"/>
                    </a:cubicBezTo>
                    <a:cubicBezTo>
                      <a:pt x="576" y="982"/>
                      <a:pt x="566" y="968"/>
                      <a:pt x="609" y="939"/>
                    </a:cubicBezTo>
                    <a:cubicBezTo>
                      <a:pt x="634" y="941"/>
                      <a:pt x="659" y="942"/>
                      <a:pt x="684" y="946"/>
                    </a:cubicBezTo>
                    <a:cubicBezTo>
                      <a:pt x="692" y="947"/>
                      <a:pt x="700" y="958"/>
                      <a:pt x="707" y="954"/>
                    </a:cubicBezTo>
                    <a:cubicBezTo>
                      <a:pt x="714" y="950"/>
                      <a:pt x="712" y="939"/>
                      <a:pt x="714" y="931"/>
                    </a:cubicBezTo>
                    <a:cubicBezTo>
                      <a:pt x="712" y="881"/>
                      <a:pt x="721" y="829"/>
                      <a:pt x="707" y="781"/>
                    </a:cubicBezTo>
                    <a:cubicBezTo>
                      <a:pt x="703" y="769"/>
                      <a:pt x="679" y="782"/>
                      <a:pt x="669" y="774"/>
                    </a:cubicBezTo>
                    <a:cubicBezTo>
                      <a:pt x="655" y="763"/>
                      <a:pt x="639" y="729"/>
                      <a:pt x="639" y="729"/>
                    </a:cubicBezTo>
                    <a:cubicBezTo>
                      <a:pt x="667" y="711"/>
                      <a:pt x="694" y="709"/>
                      <a:pt x="722" y="691"/>
                    </a:cubicBezTo>
                    <a:cubicBezTo>
                      <a:pt x="724" y="684"/>
                      <a:pt x="724" y="675"/>
                      <a:pt x="729" y="669"/>
                    </a:cubicBezTo>
                    <a:cubicBezTo>
                      <a:pt x="735" y="662"/>
                      <a:pt x="751" y="663"/>
                      <a:pt x="752" y="654"/>
                    </a:cubicBezTo>
                    <a:cubicBezTo>
                      <a:pt x="764" y="496"/>
                      <a:pt x="774" y="520"/>
                      <a:pt x="729" y="451"/>
                    </a:cubicBezTo>
                    <a:cubicBezTo>
                      <a:pt x="722" y="429"/>
                      <a:pt x="714" y="406"/>
                      <a:pt x="707" y="384"/>
                    </a:cubicBezTo>
                    <a:cubicBezTo>
                      <a:pt x="702" y="369"/>
                      <a:pt x="692" y="339"/>
                      <a:pt x="692" y="339"/>
                    </a:cubicBezTo>
                    <a:cubicBezTo>
                      <a:pt x="715" y="335"/>
                      <a:pt x="741" y="338"/>
                      <a:pt x="759" y="324"/>
                    </a:cubicBezTo>
                    <a:cubicBezTo>
                      <a:pt x="766" y="318"/>
                      <a:pt x="766" y="306"/>
                      <a:pt x="774" y="301"/>
                    </a:cubicBezTo>
                    <a:cubicBezTo>
                      <a:pt x="789" y="291"/>
                      <a:pt x="810" y="292"/>
                      <a:pt x="827" y="286"/>
                    </a:cubicBezTo>
                    <a:cubicBezTo>
                      <a:pt x="856" y="244"/>
                      <a:pt x="856" y="189"/>
                      <a:pt x="812" y="159"/>
                    </a:cubicBezTo>
                    <a:cubicBezTo>
                      <a:pt x="797" y="117"/>
                      <a:pt x="816" y="137"/>
                      <a:pt x="842" y="99"/>
                    </a:cubicBezTo>
                    <a:cubicBezTo>
                      <a:pt x="856" y="23"/>
                      <a:pt x="832" y="85"/>
                      <a:pt x="932" y="54"/>
                    </a:cubicBezTo>
                    <a:cubicBezTo>
                      <a:pt x="941" y="51"/>
                      <a:pt x="941" y="38"/>
                      <a:pt x="947" y="31"/>
                    </a:cubicBezTo>
                    <a:cubicBezTo>
                      <a:pt x="953" y="25"/>
                      <a:pt x="962" y="21"/>
                      <a:pt x="969" y="16"/>
                    </a:cubicBezTo>
                    <a:cubicBezTo>
                      <a:pt x="1021" y="30"/>
                      <a:pt x="1028" y="30"/>
                      <a:pt x="1089" y="24"/>
                    </a:cubicBezTo>
                    <a:cubicBezTo>
                      <a:pt x="1124" y="1"/>
                      <a:pt x="1129" y="0"/>
                      <a:pt x="1172" y="9"/>
                    </a:cubicBezTo>
                    <a:cubicBezTo>
                      <a:pt x="1198" y="35"/>
                      <a:pt x="1220" y="35"/>
                      <a:pt x="1254" y="46"/>
                    </a:cubicBezTo>
                    <a:cubicBezTo>
                      <a:pt x="1263" y="73"/>
                      <a:pt x="1272" y="101"/>
                      <a:pt x="1277" y="129"/>
                    </a:cubicBezTo>
                    <a:cubicBezTo>
                      <a:pt x="1280" y="146"/>
                      <a:pt x="1276" y="165"/>
                      <a:pt x="1284" y="181"/>
                    </a:cubicBezTo>
                    <a:cubicBezTo>
                      <a:pt x="1288" y="188"/>
                      <a:pt x="1299" y="186"/>
                      <a:pt x="1307" y="189"/>
                    </a:cubicBezTo>
                    <a:cubicBezTo>
                      <a:pt x="1314" y="221"/>
                      <a:pt x="1306" y="257"/>
                      <a:pt x="1322" y="286"/>
                    </a:cubicBezTo>
                    <a:cubicBezTo>
                      <a:pt x="1333" y="305"/>
                      <a:pt x="1368" y="316"/>
                      <a:pt x="1389" y="324"/>
                    </a:cubicBezTo>
                    <a:cubicBezTo>
                      <a:pt x="1397" y="321"/>
                      <a:pt x="1406" y="321"/>
                      <a:pt x="1412" y="316"/>
                    </a:cubicBezTo>
                    <a:cubicBezTo>
                      <a:pt x="1419" y="311"/>
                      <a:pt x="1418" y="296"/>
                      <a:pt x="1427" y="294"/>
                    </a:cubicBezTo>
                    <a:cubicBezTo>
                      <a:pt x="1447" y="290"/>
                      <a:pt x="1467" y="299"/>
                      <a:pt x="1487" y="301"/>
                    </a:cubicBezTo>
                    <a:cubicBezTo>
                      <a:pt x="1495" y="327"/>
                      <a:pt x="1502" y="346"/>
                      <a:pt x="1517" y="369"/>
                    </a:cubicBezTo>
                    <a:cubicBezTo>
                      <a:pt x="1529" y="545"/>
                      <a:pt x="1504" y="423"/>
                      <a:pt x="1569" y="511"/>
                    </a:cubicBezTo>
                    <a:cubicBezTo>
                      <a:pt x="1579" y="538"/>
                      <a:pt x="1577" y="586"/>
                      <a:pt x="1592" y="609"/>
                    </a:cubicBezTo>
                    <a:cubicBezTo>
                      <a:pt x="1596" y="615"/>
                      <a:pt x="1607" y="614"/>
                      <a:pt x="1614" y="616"/>
                    </a:cubicBezTo>
                    <a:cubicBezTo>
                      <a:pt x="1636" y="630"/>
                      <a:pt x="1641" y="629"/>
                      <a:pt x="1652" y="654"/>
                    </a:cubicBezTo>
                    <a:cubicBezTo>
                      <a:pt x="1658" y="668"/>
                      <a:pt x="1667" y="699"/>
                      <a:pt x="1667" y="699"/>
                    </a:cubicBezTo>
                    <a:cubicBezTo>
                      <a:pt x="1679" y="813"/>
                      <a:pt x="1649" y="743"/>
                      <a:pt x="1772" y="774"/>
                    </a:cubicBezTo>
                    <a:cubicBezTo>
                      <a:pt x="1789" y="778"/>
                      <a:pt x="1800" y="798"/>
                      <a:pt x="1817" y="804"/>
                    </a:cubicBezTo>
                    <a:cubicBezTo>
                      <a:pt x="1842" y="841"/>
                      <a:pt x="1887" y="842"/>
                      <a:pt x="1929" y="856"/>
                    </a:cubicBezTo>
                    <a:cubicBezTo>
                      <a:pt x="1944" y="861"/>
                      <a:pt x="1974" y="871"/>
                      <a:pt x="1974" y="871"/>
                    </a:cubicBezTo>
                    <a:cubicBezTo>
                      <a:pt x="1996" y="905"/>
                      <a:pt x="2026" y="919"/>
                      <a:pt x="2064" y="931"/>
                    </a:cubicBezTo>
                    <a:cubicBezTo>
                      <a:pt x="2080" y="942"/>
                      <a:pt x="2091" y="962"/>
                      <a:pt x="2109" y="969"/>
                    </a:cubicBezTo>
                    <a:cubicBezTo>
                      <a:pt x="2141" y="982"/>
                      <a:pt x="2187" y="980"/>
                      <a:pt x="2222" y="991"/>
                    </a:cubicBezTo>
                    <a:cubicBezTo>
                      <a:pt x="2257" y="1045"/>
                      <a:pt x="2219" y="1000"/>
                      <a:pt x="2334" y="1021"/>
                    </a:cubicBezTo>
                    <a:cubicBezTo>
                      <a:pt x="2349" y="1024"/>
                      <a:pt x="2371" y="1050"/>
                      <a:pt x="2379" y="1059"/>
                    </a:cubicBezTo>
                    <a:cubicBezTo>
                      <a:pt x="2386" y="1078"/>
                      <a:pt x="2383" y="1102"/>
                      <a:pt x="2394" y="1119"/>
                    </a:cubicBezTo>
                    <a:cubicBezTo>
                      <a:pt x="2404" y="1134"/>
                      <a:pt x="2429" y="1129"/>
                      <a:pt x="2447" y="1134"/>
                    </a:cubicBezTo>
                    <a:cubicBezTo>
                      <a:pt x="2462" y="1139"/>
                      <a:pt x="2492" y="1149"/>
                      <a:pt x="2492" y="1149"/>
                    </a:cubicBezTo>
                    <a:cubicBezTo>
                      <a:pt x="2531" y="1207"/>
                      <a:pt x="2511" y="1189"/>
                      <a:pt x="2574" y="1231"/>
                    </a:cubicBezTo>
                    <a:cubicBezTo>
                      <a:pt x="2589" y="1241"/>
                      <a:pt x="2619" y="1261"/>
                      <a:pt x="2619" y="1261"/>
                    </a:cubicBezTo>
                    <a:cubicBezTo>
                      <a:pt x="2654" y="1314"/>
                      <a:pt x="2634" y="1296"/>
                      <a:pt x="2672" y="1321"/>
                    </a:cubicBezTo>
                    <a:cubicBezTo>
                      <a:pt x="2676" y="1334"/>
                      <a:pt x="2681" y="1358"/>
                      <a:pt x="2694" y="1366"/>
                    </a:cubicBezTo>
                    <a:cubicBezTo>
                      <a:pt x="2707" y="1374"/>
                      <a:pt x="2739" y="1381"/>
                      <a:pt x="2739" y="1381"/>
                    </a:cubicBezTo>
                    <a:cubicBezTo>
                      <a:pt x="2775" y="1404"/>
                      <a:pt x="2778" y="1422"/>
                      <a:pt x="2792" y="1464"/>
                    </a:cubicBezTo>
                    <a:cubicBezTo>
                      <a:pt x="2794" y="1471"/>
                      <a:pt x="2799" y="1486"/>
                      <a:pt x="2799" y="1486"/>
                    </a:cubicBezTo>
                    <a:cubicBezTo>
                      <a:pt x="2818" y="1611"/>
                      <a:pt x="2781" y="1581"/>
                      <a:pt x="2897" y="1591"/>
                    </a:cubicBezTo>
                    <a:cubicBezTo>
                      <a:pt x="2944" y="1608"/>
                      <a:pt x="2993" y="1599"/>
                      <a:pt x="3039" y="1584"/>
                    </a:cubicBezTo>
                    <a:cubicBezTo>
                      <a:pt x="3078" y="1596"/>
                      <a:pt x="3119" y="1598"/>
                      <a:pt x="3159" y="1606"/>
                    </a:cubicBezTo>
                    <a:cubicBezTo>
                      <a:pt x="3194" y="1658"/>
                      <a:pt x="3183" y="1634"/>
                      <a:pt x="3197" y="1674"/>
                    </a:cubicBezTo>
                    <a:cubicBezTo>
                      <a:pt x="3158" y="1681"/>
                      <a:pt x="3122" y="1694"/>
                      <a:pt x="3084" y="1704"/>
                    </a:cubicBezTo>
                    <a:cubicBezTo>
                      <a:pt x="3061" y="1738"/>
                      <a:pt x="3018" y="1751"/>
                      <a:pt x="2979" y="1764"/>
                    </a:cubicBezTo>
                    <a:cubicBezTo>
                      <a:pt x="2972" y="1766"/>
                      <a:pt x="2964" y="1769"/>
                      <a:pt x="2957" y="1771"/>
                    </a:cubicBezTo>
                    <a:cubicBezTo>
                      <a:pt x="2949" y="1774"/>
                      <a:pt x="2942" y="1776"/>
                      <a:pt x="2934" y="1779"/>
                    </a:cubicBezTo>
                    <a:cubicBezTo>
                      <a:pt x="2927" y="1781"/>
                      <a:pt x="2912" y="1786"/>
                      <a:pt x="2912" y="1786"/>
                    </a:cubicBezTo>
                    <a:cubicBezTo>
                      <a:pt x="2872" y="1812"/>
                      <a:pt x="2823" y="1822"/>
                      <a:pt x="2777" y="1831"/>
                    </a:cubicBezTo>
                    <a:cubicBezTo>
                      <a:pt x="2706" y="1878"/>
                      <a:pt x="2643" y="1891"/>
                      <a:pt x="2559" y="1899"/>
                    </a:cubicBezTo>
                    <a:cubicBezTo>
                      <a:pt x="2493" y="1920"/>
                      <a:pt x="2598" y="1888"/>
                      <a:pt x="2439" y="1914"/>
                    </a:cubicBezTo>
                    <a:cubicBezTo>
                      <a:pt x="2398" y="1921"/>
                      <a:pt x="2383" y="1936"/>
                      <a:pt x="2349" y="1959"/>
                    </a:cubicBezTo>
                    <a:cubicBezTo>
                      <a:pt x="2318" y="1980"/>
                      <a:pt x="2241" y="1984"/>
                      <a:pt x="2207" y="1989"/>
                    </a:cubicBezTo>
                    <a:cubicBezTo>
                      <a:pt x="2165" y="2002"/>
                      <a:pt x="2151" y="2043"/>
                      <a:pt x="2109" y="2056"/>
                    </a:cubicBezTo>
                    <a:cubicBezTo>
                      <a:pt x="2085" y="2092"/>
                      <a:pt x="2031" y="2095"/>
                      <a:pt x="1989" y="2109"/>
                    </a:cubicBezTo>
                    <a:cubicBezTo>
                      <a:pt x="1933" y="2128"/>
                      <a:pt x="1885" y="2178"/>
                      <a:pt x="1832" y="2184"/>
                    </a:cubicBezTo>
                    <a:cubicBezTo>
                      <a:pt x="1794" y="2188"/>
                      <a:pt x="1757" y="2189"/>
                      <a:pt x="1719" y="2191"/>
                    </a:cubicBezTo>
                    <a:cubicBezTo>
                      <a:pt x="1694" y="2195"/>
                      <a:pt x="1665" y="2192"/>
                      <a:pt x="1644" y="2206"/>
                    </a:cubicBezTo>
                    <a:cubicBezTo>
                      <a:pt x="1635" y="2212"/>
                      <a:pt x="1631" y="2223"/>
                      <a:pt x="1622" y="2229"/>
                    </a:cubicBezTo>
                    <a:cubicBezTo>
                      <a:pt x="1607" y="2239"/>
                      <a:pt x="1587" y="2239"/>
                      <a:pt x="1569" y="2244"/>
                    </a:cubicBezTo>
                    <a:cubicBezTo>
                      <a:pt x="1553" y="2260"/>
                      <a:pt x="1536" y="2275"/>
                      <a:pt x="1524" y="2296"/>
                    </a:cubicBezTo>
                    <a:cubicBezTo>
                      <a:pt x="1515" y="2312"/>
                      <a:pt x="1520" y="2334"/>
                      <a:pt x="1509" y="2349"/>
                    </a:cubicBezTo>
                    <a:cubicBezTo>
                      <a:pt x="1497" y="2366"/>
                      <a:pt x="1485" y="2391"/>
                      <a:pt x="1464" y="2394"/>
                    </a:cubicBezTo>
                    <a:cubicBezTo>
                      <a:pt x="1447" y="2396"/>
                      <a:pt x="1429" y="2399"/>
                      <a:pt x="1412" y="2401"/>
                    </a:cubicBezTo>
                    <a:cubicBezTo>
                      <a:pt x="1359" y="2436"/>
                      <a:pt x="1412" y="2394"/>
                      <a:pt x="1382" y="2439"/>
                    </a:cubicBezTo>
                    <a:cubicBezTo>
                      <a:pt x="1372" y="2454"/>
                      <a:pt x="1351" y="2466"/>
                      <a:pt x="1337" y="2476"/>
                    </a:cubicBezTo>
                    <a:cubicBezTo>
                      <a:pt x="1306" y="2524"/>
                      <a:pt x="1260" y="2535"/>
                      <a:pt x="1209" y="2551"/>
                    </a:cubicBezTo>
                    <a:cubicBezTo>
                      <a:pt x="1223" y="2603"/>
                      <a:pt x="1218" y="2634"/>
                      <a:pt x="1164" y="2649"/>
                    </a:cubicBezTo>
                    <a:cubicBezTo>
                      <a:pt x="1154" y="2712"/>
                      <a:pt x="1163" y="2690"/>
                      <a:pt x="1112" y="2709"/>
                    </a:cubicBezTo>
                    <a:cubicBezTo>
                      <a:pt x="1080" y="2755"/>
                      <a:pt x="1067" y="2798"/>
                      <a:pt x="1127" y="2814"/>
                    </a:cubicBezTo>
                    <a:cubicBezTo>
                      <a:pt x="1170" y="2843"/>
                      <a:pt x="1150" y="2889"/>
                      <a:pt x="1164" y="2934"/>
                    </a:cubicBezTo>
                    <a:cubicBezTo>
                      <a:pt x="1126" y="2960"/>
                      <a:pt x="1081" y="2963"/>
                      <a:pt x="1037" y="2949"/>
                    </a:cubicBezTo>
                    <a:cubicBezTo>
                      <a:pt x="1027" y="2902"/>
                      <a:pt x="1013" y="2863"/>
                      <a:pt x="992" y="2821"/>
                    </a:cubicBezTo>
                    <a:cubicBezTo>
                      <a:pt x="988" y="2814"/>
                      <a:pt x="990" y="2805"/>
                      <a:pt x="984" y="2799"/>
                    </a:cubicBezTo>
                    <a:cubicBezTo>
                      <a:pt x="981" y="2796"/>
                      <a:pt x="942" y="2785"/>
                      <a:pt x="939" y="2784"/>
                    </a:cubicBezTo>
                    <a:cubicBezTo>
                      <a:pt x="917" y="2786"/>
                      <a:pt x="881" y="2771"/>
                      <a:pt x="872" y="2791"/>
                    </a:cubicBezTo>
                    <a:cubicBezTo>
                      <a:pt x="844" y="2853"/>
                      <a:pt x="896" y="2952"/>
                      <a:pt x="842" y="2994"/>
                    </a:cubicBezTo>
                    <a:cubicBezTo>
                      <a:pt x="785" y="3039"/>
                      <a:pt x="697" y="3006"/>
                      <a:pt x="624" y="3009"/>
                    </a:cubicBezTo>
                    <a:cubicBezTo>
                      <a:pt x="588" y="3017"/>
                      <a:pt x="561" y="3035"/>
                      <a:pt x="527" y="3046"/>
                    </a:cubicBezTo>
                    <a:cubicBezTo>
                      <a:pt x="523" y="3045"/>
                      <a:pt x="485" y="3034"/>
                      <a:pt x="482" y="3031"/>
                    </a:cubicBezTo>
                    <a:cubicBezTo>
                      <a:pt x="435" y="2993"/>
                      <a:pt x="501" y="3021"/>
                      <a:pt x="444" y="3001"/>
                    </a:cubicBezTo>
                    <a:cubicBezTo>
                      <a:pt x="381" y="3024"/>
                      <a:pt x="428" y="3064"/>
                      <a:pt x="369" y="3084"/>
                    </a:cubicBezTo>
                    <a:cubicBezTo>
                      <a:pt x="360" y="3054"/>
                      <a:pt x="355" y="3042"/>
                      <a:pt x="324" y="3031"/>
                    </a:cubicBezTo>
                    <a:cubicBezTo>
                      <a:pt x="279" y="3047"/>
                      <a:pt x="277" y="3052"/>
                      <a:pt x="204" y="3031"/>
                    </a:cubicBezTo>
                    <a:cubicBezTo>
                      <a:pt x="197" y="3029"/>
                      <a:pt x="202" y="3015"/>
                      <a:pt x="197" y="3009"/>
                    </a:cubicBezTo>
                    <a:cubicBezTo>
                      <a:pt x="182" y="2990"/>
                      <a:pt x="149" y="2969"/>
                      <a:pt x="129" y="2956"/>
                    </a:cubicBezTo>
                    <a:cubicBezTo>
                      <a:pt x="94" y="2905"/>
                      <a:pt x="112" y="2846"/>
                      <a:pt x="159" y="2814"/>
                    </a:cubicBezTo>
                    <a:cubicBezTo>
                      <a:pt x="136" y="2798"/>
                      <a:pt x="135" y="2802"/>
                      <a:pt x="122" y="2776"/>
                    </a:cubicBezTo>
                    <a:cubicBezTo>
                      <a:pt x="118" y="2769"/>
                      <a:pt x="120" y="2760"/>
                      <a:pt x="114" y="2754"/>
                    </a:cubicBezTo>
                    <a:cubicBezTo>
                      <a:pt x="107" y="2747"/>
                      <a:pt x="59" y="2728"/>
                      <a:pt x="47" y="2724"/>
                    </a:cubicBezTo>
                    <a:cubicBezTo>
                      <a:pt x="46" y="2721"/>
                      <a:pt x="0" y="2620"/>
                      <a:pt x="24" y="2671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9" name="Google Shape;559;g35efaede493_11_398"/>
              <p:cNvSpPr/>
              <p:nvPr/>
            </p:nvSpPr>
            <p:spPr>
              <a:xfrm>
                <a:off x="6943355" y="4082105"/>
                <a:ext cx="1546222" cy="1000125"/>
              </a:xfrm>
              <a:custGeom>
                <a:rect b="b" l="l" r="r" t="t"/>
                <a:pathLst>
                  <a:path extrusionOk="0" h="2350" w="3693">
                    <a:moveTo>
                      <a:pt x="2090" y="2319"/>
                    </a:moveTo>
                    <a:cubicBezTo>
                      <a:pt x="2059" y="2298"/>
                      <a:pt x="2034" y="2278"/>
                      <a:pt x="2000" y="2266"/>
                    </a:cubicBezTo>
                    <a:cubicBezTo>
                      <a:pt x="1752" y="2273"/>
                      <a:pt x="1762" y="2340"/>
                      <a:pt x="1685" y="2221"/>
                    </a:cubicBezTo>
                    <a:cubicBezTo>
                      <a:pt x="1669" y="2170"/>
                      <a:pt x="1680" y="2133"/>
                      <a:pt x="1633" y="2101"/>
                    </a:cubicBezTo>
                    <a:cubicBezTo>
                      <a:pt x="1628" y="2094"/>
                      <a:pt x="1622" y="2087"/>
                      <a:pt x="1618" y="2079"/>
                    </a:cubicBezTo>
                    <a:cubicBezTo>
                      <a:pt x="1612" y="2065"/>
                      <a:pt x="1618" y="2039"/>
                      <a:pt x="1603" y="2034"/>
                    </a:cubicBezTo>
                    <a:cubicBezTo>
                      <a:pt x="1578" y="2025"/>
                      <a:pt x="1535" y="1996"/>
                      <a:pt x="1535" y="1996"/>
                    </a:cubicBezTo>
                    <a:cubicBezTo>
                      <a:pt x="1492" y="1933"/>
                      <a:pt x="1549" y="2007"/>
                      <a:pt x="1498" y="1966"/>
                    </a:cubicBezTo>
                    <a:cubicBezTo>
                      <a:pt x="1471" y="1944"/>
                      <a:pt x="1490" y="1931"/>
                      <a:pt x="1453" y="1906"/>
                    </a:cubicBezTo>
                    <a:cubicBezTo>
                      <a:pt x="1424" y="1863"/>
                      <a:pt x="1455" y="1903"/>
                      <a:pt x="1415" y="1869"/>
                    </a:cubicBezTo>
                    <a:cubicBezTo>
                      <a:pt x="1355" y="1818"/>
                      <a:pt x="1355" y="1832"/>
                      <a:pt x="1280" y="1809"/>
                    </a:cubicBezTo>
                    <a:cubicBezTo>
                      <a:pt x="1270" y="1794"/>
                      <a:pt x="1255" y="1781"/>
                      <a:pt x="1250" y="1764"/>
                    </a:cubicBezTo>
                    <a:cubicBezTo>
                      <a:pt x="1248" y="1756"/>
                      <a:pt x="1249" y="1747"/>
                      <a:pt x="1243" y="1741"/>
                    </a:cubicBezTo>
                    <a:cubicBezTo>
                      <a:pt x="1230" y="1728"/>
                      <a:pt x="1198" y="1711"/>
                      <a:pt x="1198" y="1711"/>
                    </a:cubicBezTo>
                    <a:cubicBezTo>
                      <a:pt x="1164" y="1662"/>
                      <a:pt x="1107" y="1691"/>
                      <a:pt x="1055" y="1674"/>
                    </a:cubicBezTo>
                    <a:cubicBezTo>
                      <a:pt x="1019" y="1662"/>
                      <a:pt x="1032" y="1665"/>
                      <a:pt x="988" y="1636"/>
                    </a:cubicBezTo>
                    <a:cubicBezTo>
                      <a:pt x="980" y="1631"/>
                      <a:pt x="965" y="1621"/>
                      <a:pt x="965" y="1621"/>
                    </a:cubicBezTo>
                    <a:cubicBezTo>
                      <a:pt x="953" y="1582"/>
                      <a:pt x="918" y="1585"/>
                      <a:pt x="883" y="1576"/>
                    </a:cubicBezTo>
                    <a:cubicBezTo>
                      <a:pt x="855" y="1536"/>
                      <a:pt x="830" y="1544"/>
                      <a:pt x="778" y="1539"/>
                    </a:cubicBezTo>
                    <a:cubicBezTo>
                      <a:pt x="724" y="1520"/>
                      <a:pt x="787" y="1548"/>
                      <a:pt x="740" y="1501"/>
                    </a:cubicBezTo>
                    <a:cubicBezTo>
                      <a:pt x="714" y="1475"/>
                      <a:pt x="701" y="1473"/>
                      <a:pt x="673" y="1464"/>
                    </a:cubicBezTo>
                    <a:cubicBezTo>
                      <a:pt x="635" y="1439"/>
                      <a:pt x="653" y="1419"/>
                      <a:pt x="613" y="1434"/>
                    </a:cubicBezTo>
                    <a:cubicBezTo>
                      <a:pt x="591" y="1467"/>
                      <a:pt x="585" y="1479"/>
                      <a:pt x="560" y="1441"/>
                    </a:cubicBezTo>
                    <a:cubicBezTo>
                      <a:pt x="552" y="1417"/>
                      <a:pt x="523" y="1374"/>
                      <a:pt x="523" y="1374"/>
                    </a:cubicBezTo>
                    <a:cubicBezTo>
                      <a:pt x="520" y="1354"/>
                      <a:pt x="522" y="1333"/>
                      <a:pt x="515" y="1314"/>
                    </a:cubicBezTo>
                    <a:cubicBezTo>
                      <a:pt x="509" y="1297"/>
                      <a:pt x="485" y="1269"/>
                      <a:pt x="485" y="1269"/>
                    </a:cubicBezTo>
                    <a:cubicBezTo>
                      <a:pt x="473" y="1230"/>
                      <a:pt x="467" y="1187"/>
                      <a:pt x="433" y="1164"/>
                    </a:cubicBezTo>
                    <a:cubicBezTo>
                      <a:pt x="414" y="1135"/>
                      <a:pt x="407" y="1106"/>
                      <a:pt x="395" y="1074"/>
                    </a:cubicBezTo>
                    <a:cubicBezTo>
                      <a:pt x="386" y="1002"/>
                      <a:pt x="396" y="1022"/>
                      <a:pt x="335" y="1006"/>
                    </a:cubicBezTo>
                    <a:cubicBezTo>
                      <a:pt x="299" y="981"/>
                      <a:pt x="306" y="1000"/>
                      <a:pt x="268" y="1014"/>
                    </a:cubicBezTo>
                    <a:cubicBezTo>
                      <a:pt x="253" y="1011"/>
                      <a:pt x="237" y="1011"/>
                      <a:pt x="223" y="1006"/>
                    </a:cubicBezTo>
                    <a:cubicBezTo>
                      <a:pt x="198" y="998"/>
                      <a:pt x="190" y="966"/>
                      <a:pt x="170" y="946"/>
                    </a:cubicBezTo>
                    <a:cubicBezTo>
                      <a:pt x="153" y="892"/>
                      <a:pt x="190" y="828"/>
                      <a:pt x="133" y="789"/>
                    </a:cubicBezTo>
                    <a:cubicBezTo>
                      <a:pt x="91" y="727"/>
                      <a:pt x="83" y="698"/>
                      <a:pt x="5" y="684"/>
                    </a:cubicBezTo>
                    <a:cubicBezTo>
                      <a:pt x="15" y="606"/>
                      <a:pt x="0" y="610"/>
                      <a:pt x="65" y="586"/>
                    </a:cubicBezTo>
                    <a:cubicBezTo>
                      <a:pt x="77" y="520"/>
                      <a:pt x="91" y="537"/>
                      <a:pt x="80" y="466"/>
                    </a:cubicBezTo>
                    <a:cubicBezTo>
                      <a:pt x="83" y="431"/>
                      <a:pt x="70" y="391"/>
                      <a:pt x="88" y="361"/>
                    </a:cubicBezTo>
                    <a:cubicBezTo>
                      <a:pt x="98" y="344"/>
                      <a:pt x="131" y="364"/>
                      <a:pt x="148" y="354"/>
                    </a:cubicBezTo>
                    <a:cubicBezTo>
                      <a:pt x="164" y="345"/>
                      <a:pt x="168" y="324"/>
                      <a:pt x="178" y="309"/>
                    </a:cubicBezTo>
                    <a:cubicBezTo>
                      <a:pt x="182" y="303"/>
                      <a:pt x="193" y="304"/>
                      <a:pt x="200" y="301"/>
                    </a:cubicBezTo>
                    <a:cubicBezTo>
                      <a:pt x="210" y="304"/>
                      <a:pt x="221" y="305"/>
                      <a:pt x="230" y="309"/>
                    </a:cubicBezTo>
                    <a:cubicBezTo>
                      <a:pt x="238" y="313"/>
                      <a:pt x="244" y="321"/>
                      <a:pt x="253" y="324"/>
                    </a:cubicBezTo>
                    <a:cubicBezTo>
                      <a:pt x="267" y="329"/>
                      <a:pt x="347" y="339"/>
                      <a:pt x="350" y="339"/>
                    </a:cubicBezTo>
                    <a:cubicBezTo>
                      <a:pt x="407" y="356"/>
                      <a:pt x="434" y="367"/>
                      <a:pt x="515" y="339"/>
                    </a:cubicBezTo>
                    <a:cubicBezTo>
                      <a:pt x="529" y="334"/>
                      <a:pt x="509" y="300"/>
                      <a:pt x="523" y="294"/>
                    </a:cubicBezTo>
                    <a:cubicBezTo>
                      <a:pt x="560" y="279"/>
                      <a:pt x="603" y="289"/>
                      <a:pt x="643" y="286"/>
                    </a:cubicBezTo>
                    <a:cubicBezTo>
                      <a:pt x="645" y="279"/>
                      <a:pt x="645" y="270"/>
                      <a:pt x="650" y="264"/>
                    </a:cubicBezTo>
                    <a:cubicBezTo>
                      <a:pt x="656" y="257"/>
                      <a:pt x="673" y="240"/>
                      <a:pt x="673" y="249"/>
                    </a:cubicBezTo>
                    <a:cubicBezTo>
                      <a:pt x="673" y="274"/>
                      <a:pt x="603" y="291"/>
                      <a:pt x="590" y="294"/>
                    </a:cubicBezTo>
                    <a:cubicBezTo>
                      <a:pt x="614" y="223"/>
                      <a:pt x="594" y="264"/>
                      <a:pt x="650" y="226"/>
                    </a:cubicBezTo>
                    <a:cubicBezTo>
                      <a:pt x="701" y="244"/>
                      <a:pt x="699" y="246"/>
                      <a:pt x="785" y="226"/>
                    </a:cubicBezTo>
                    <a:cubicBezTo>
                      <a:pt x="794" y="224"/>
                      <a:pt x="791" y="206"/>
                      <a:pt x="800" y="204"/>
                    </a:cubicBezTo>
                    <a:cubicBezTo>
                      <a:pt x="834" y="195"/>
                      <a:pt x="870" y="199"/>
                      <a:pt x="905" y="196"/>
                    </a:cubicBezTo>
                    <a:cubicBezTo>
                      <a:pt x="949" y="76"/>
                      <a:pt x="1038" y="141"/>
                      <a:pt x="1205" y="136"/>
                    </a:cubicBezTo>
                    <a:cubicBezTo>
                      <a:pt x="1256" y="120"/>
                      <a:pt x="1198" y="143"/>
                      <a:pt x="1250" y="99"/>
                    </a:cubicBezTo>
                    <a:cubicBezTo>
                      <a:pt x="1256" y="94"/>
                      <a:pt x="1266" y="95"/>
                      <a:pt x="1273" y="91"/>
                    </a:cubicBezTo>
                    <a:cubicBezTo>
                      <a:pt x="1308" y="73"/>
                      <a:pt x="1340" y="66"/>
                      <a:pt x="1378" y="54"/>
                    </a:cubicBezTo>
                    <a:cubicBezTo>
                      <a:pt x="1458" y="0"/>
                      <a:pt x="1405" y="23"/>
                      <a:pt x="1550" y="31"/>
                    </a:cubicBezTo>
                    <a:cubicBezTo>
                      <a:pt x="1570" y="34"/>
                      <a:pt x="1597" y="23"/>
                      <a:pt x="1610" y="39"/>
                    </a:cubicBezTo>
                    <a:cubicBezTo>
                      <a:pt x="1704" y="152"/>
                      <a:pt x="1569" y="106"/>
                      <a:pt x="1655" y="129"/>
                    </a:cubicBezTo>
                    <a:cubicBezTo>
                      <a:pt x="1709" y="164"/>
                      <a:pt x="1743" y="168"/>
                      <a:pt x="1813" y="174"/>
                    </a:cubicBezTo>
                    <a:cubicBezTo>
                      <a:pt x="1823" y="204"/>
                      <a:pt x="1831" y="217"/>
                      <a:pt x="1858" y="234"/>
                    </a:cubicBezTo>
                    <a:cubicBezTo>
                      <a:pt x="1875" y="231"/>
                      <a:pt x="1896" y="237"/>
                      <a:pt x="1910" y="226"/>
                    </a:cubicBezTo>
                    <a:cubicBezTo>
                      <a:pt x="1917" y="221"/>
                      <a:pt x="1894" y="217"/>
                      <a:pt x="1888" y="211"/>
                    </a:cubicBezTo>
                    <a:cubicBezTo>
                      <a:pt x="1873" y="196"/>
                      <a:pt x="1871" y="185"/>
                      <a:pt x="1865" y="166"/>
                    </a:cubicBezTo>
                    <a:cubicBezTo>
                      <a:pt x="1874" y="125"/>
                      <a:pt x="1883" y="107"/>
                      <a:pt x="1918" y="84"/>
                    </a:cubicBezTo>
                    <a:cubicBezTo>
                      <a:pt x="1925" y="86"/>
                      <a:pt x="1934" y="86"/>
                      <a:pt x="1940" y="91"/>
                    </a:cubicBezTo>
                    <a:cubicBezTo>
                      <a:pt x="1947" y="97"/>
                      <a:pt x="1947" y="109"/>
                      <a:pt x="1955" y="114"/>
                    </a:cubicBezTo>
                    <a:cubicBezTo>
                      <a:pt x="1973" y="124"/>
                      <a:pt x="1996" y="122"/>
                      <a:pt x="2015" y="129"/>
                    </a:cubicBezTo>
                    <a:cubicBezTo>
                      <a:pt x="2068" y="116"/>
                      <a:pt x="2121" y="100"/>
                      <a:pt x="2173" y="84"/>
                    </a:cubicBezTo>
                    <a:cubicBezTo>
                      <a:pt x="2199" y="66"/>
                      <a:pt x="2209" y="58"/>
                      <a:pt x="2240" y="69"/>
                    </a:cubicBezTo>
                    <a:cubicBezTo>
                      <a:pt x="2256" y="176"/>
                      <a:pt x="2225" y="80"/>
                      <a:pt x="2300" y="129"/>
                    </a:cubicBezTo>
                    <a:cubicBezTo>
                      <a:pt x="2315" y="139"/>
                      <a:pt x="2330" y="174"/>
                      <a:pt x="2330" y="174"/>
                    </a:cubicBezTo>
                    <a:cubicBezTo>
                      <a:pt x="2333" y="201"/>
                      <a:pt x="2334" y="229"/>
                      <a:pt x="2338" y="256"/>
                    </a:cubicBezTo>
                    <a:cubicBezTo>
                      <a:pt x="2339" y="264"/>
                      <a:pt x="2339" y="274"/>
                      <a:pt x="2345" y="279"/>
                    </a:cubicBezTo>
                    <a:cubicBezTo>
                      <a:pt x="2353" y="285"/>
                      <a:pt x="2365" y="283"/>
                      <a:pt x="2375" y="286"/>
                    </a:cubicBezTo>
                    <a:cubicBezTo>
                      <a:pt x="2390" y="290"/>
                      <a:pt x="2420" y="301"/>
                      <a:pt x="2420" y="301"/>
                    </a:cubicBezTo>
                    <a:cubicBezTo>
                      <a:pt x="2442" y="335"/>
                      <a:pt x="2469" y="332"/>
                      <a:pt x="2503" y="354"/>
                    </a:cubicBezTo>
                    <a:cubicBezTo>
                      <a:pt x="2516" y="396"/>
                      <a:pt x="2558" y="390"/>
                      <a:pt x="2600" y="399"/>
                    </a:cubicBezTo>
                    <a:cubicBezTo>
                      <a:pt x="2622" y="420"/>
                      <a:pt x="2631" y="442"/>
                      <a:pt x="2660" y="451"/>
                    </a:cubicBezTo>
                    <a:cubicBezTo>
                      <a:pt x="2688" y="449"/>
                      <a:pt x="2716" y="452"/>
                      <a:pt x="2743" y="444"/>
                    </a:cubicBezTo>
                    <a:cubicBezTo>
                      <a:pt x="2752" y="441"/>
                      <a:pt x="2751" y="427"/>
                      <a:pt x="2758" y="421"/>
                    </a:cubicBezTo>
                    <a:cubicBezTo>
                      <a:pt x="2764" y="416"/>
                      <a:pt x="2773" y="416"/>
                      <a:pt x="2780" y="414"/>
                    </a:cubicBezTo>
                    <a:cubicBezTo>
                      <a:pt x="2835" y="416"/>
                      <a:pt x="2891" y="412"/>
                      <a:pt x="2945" y="421"/>
                    </a:cubicBezTo>
                    <a:cubicBezTo>
                      <a:pt x="2961" y="424"/>
                      <a:pt x="2959" y="456"/>
                      <a:pt x="2975" y="459"/>
                    </a:cubicBezTo>
                    <a:cubicBezTo>
                      <a:pt x="3010" y="465"/>
                      <a:pt x="3045" y="464"/>
                      <a:pt x="3080" y="466"/>
                    </a:cubicBezTo>
                    <a:cubicBezTo>
                      <a:pt x="3186" y="488"/>
                      <a:pt x="3088" y="492"/>
                      <a:pt x="3260" y="481"/>
                    </a:cubicBezTo>
                    <a:cubicBezTo>
                      <a:pt x="3278" y="484"/>
                      <a:pt x="3297" y="480"/>
                      <a:pt x="3313" y="489"/>
                    </a:cubicBezTo>
                    <a:cubicBezTo>
                      <a:pt x="3323" y="494"/>
                      <a:pt x="3321" y="510"/>
                      <a:pt x="3328" y="519"/>
                    </a:cubicBezTo>
                    <a:cubicBezTo>
                      <a:pt x="3340" y="533"/>
                      <a:pt x="3357" y="536"/>
                      <a:pt x="3373" y="541"/>
                    </a:cubicBezTo>
                    <a:cubicBezTo>
                      <a:pt x="3431" y="579"/>
                      <a:pt x="3400" y="568"/>
                      <a:pt x="3463" y="579"/>
                    </a:cubicBezTo>
                    <a:cubicBezTo>
                      <a:pt x="3480" y="613"/>
                      <a:pt x="3487" y="687"/>
                      <a:pt x="3530" y="699"/>
                    </a:cubicBezTo>
                    <a:cubicBezTo>
                      <a:pt x="3549" y="704"/>
                      <a:pt x="3570" y="704"/>
                      <a:pt x="3590" y="706"/>
                    </a:cubicBezTo>
                    <a:cubicBezTo>
                      <a:pt x="3601" y="737"/>
                      <a:pt x="3613" y="742"/>
                      <a:pt x="3643" y="751"/>
                    </a:cubicBezTo>
                    <a:cubicBezTo>
                      <a:pt x="3665" y="785"/>
                      <a:pt x="3693" y="838"/>
                      <a:pt x="3635" y="856"/>
                    </a:cubicBezTo>
                    <a:cubicBezTo>
                      <a:pt x="3600" y="909"/>
                      <a:pt x="3640" y="946"/>
                      <a:pt x="3575" y="961"/>
                    </a:cubicBezTo>
                    <a:cubicBezTo>
                      <a:pt x="3565" y="976"/>
                      <a:pt x="3555" y="991"/>
                      <a:pt x="3545" y="1006"/>
                    </a:cubicBezTo>
                    <a:cubicBezTo>
                      <a:pt x="3540" y="1014"/>
                      <a:pt x="3530" y="1029"/>
                      <a:pt x="3530" y="1029"/>
                    </a:cubicBezTo>
                    <a:cubicBezTo>
                      <a:pt x="3520" y="1059"/>
                      <a:pt x="3512" y="1072"/>
                      <a:pt x="3485" y="1089"/>
                    </a:cubicBezTo>
                    <a:cubicBezTo>
                      <a:pt x="3442" y="1152"/>
                      <a:pt x="3500" y="1072"/>
                      <a:pt x="3448" y="1126"/>
                    </a:cubicBezTo>
                    <a:cubicBezTo>
                      <a:pt x="3422" y="1152"/>
                      <a:pt x="3443" y="1148"/>
                      <a:pt x="3418" y="1179"/>
                    </a:cubicBezTo>
                    <a:cubicBezTo>
                      <a:pt x="3388" y="1216"/>
                      <a:pt x="3381" y="1218"/>
                      <a:pt x="3350" y="1239"/>
                    </a:cubicBezTo>
                    <a:cubicBezTo>
                      <a:pt x="3339" y="1255"/>
                      <a:pt x="3324" y="1268"/>
                      <a:pt x="3313" y="1284"/>
                    </a:cubicBezTo>
                    <a:cubicBezTo>
                      <a:pt x="3306" y="1294"/>
                      <a:pt x="3303" y="1319"/>
                      <a:pt x="3298" y="1329"/>
                    </a:cubicBezTo>
                    <a:cubicBezTo>
                      <a:pt x="3287" y="1351"/>
                      <a:pt x="3274" y="1375"/>
                      <a:pt x="3260" y="1396"/>
                    </a:cubicBezTo>
                    <a:cubicBezTo>
                      <a:pt x="3247" y="1440"/>
                      <a:pt x="3219" y="1482"/>
                      <a:pt x="3200" y="1524"/>
                    </a:cubicBezTo>
                    <a:cubicBezTo>
                      <a:pt x="3197" y="1531"/>
                      <a:pt x="3182" y="1577"/>
                      <a:pt x="3170" y="1584"/>
                    </a:cubicBezTo>
                    <a:cubicBezTo>
                      <a:pt x="3157" y="1592"/>
                      <a:pt x="3138" y="1590"/>
                      <a:pt x="3125" y="1599"/>
                    </a:cubicBezTo>
                    <a:cubicBezTo>
                      <a:pt x="3110" y="1609"/>
                      <a:pt x="3095" y="1619"/>
                      <a:pt x="3080" y="1629"/>
                    </a:cubicBezTo>
                    <a:cubicBezTo>
                      <a:pt x="3065" y="1639"/>
                      <a:pt x="3035" y="1659"/>
                      <a:pt x="3035" y="1659"/>
                    </a:cubicBezTo>
                    <a:cubicBezTo>
                      <a:pt x="3019" y="1708"/>
                      <a:pt x="2969" y="1724"/>
                      <a:pt x="2923" y="1734"/>
                    </a:cubicBezTo>
                    <a:cubicBezTo>
                      <a:pt x="2905" y="1770"/>
                      <a:pt x="2874" y="1794"/>
                      <a:pt x="2840" y="1816"/>
                    </a:cubicBezTo>
                    <a:cubicBezTo>
                      <a:pt x="2830" y="1831"/>
                      <a:pt x="2827" y="1855"/>
                      <a:pt x="2810" y="1861"/>
                    </a:cubicBezTo>
                    <a:cubicBezTo>
                      <a:pt x="2780" y="1872"/>
                      <a:pt x="2768" y="1887"/>
                      <a:pt x="2743" y="1906"/>
                    </a:cubicBezTo>
                    <a:cubicBezTo>
                      <a:pt x="2722" y="1923"/>
                      <a:pt x="2694" y="1931"/>
                      <a:pt x="2675" y="1951"/>
                    </a:cubicBezTo>
                    <a:cubicBezTo>
                      <a:pt x="2662" y="1965"/>
                      <a:pt x="2653" y="1983"/>
                      <a:pt x="2638" y="1996"/>
                    </a:cubicBezTo>
                    <a:cubicBezTo>
                      <a:pt x="2610" y="2021"/>
                      <a:pt x="2531" y="2075"/>
                      <a:pt x="2495" y="2086"/>
                    </a:cubicBezTo>
                    <a:cubicBezTo>
                      <a:pt x="2461" y="2138"/>
                      <a:pt x="2501" y="2087"/>
                      <a:pt x="2458" y="2116"/>
                    </a:cubicBezTo>
                    <a:cubicBezTo>
                      <a:pt x="2449" y="2122"/>
                      <a:pt x="2444" y="2132"/>
                      <a:pt x="2435" y="2139"/>
                    </a:cubicBezTo>
                    <a:cubicBezTo>
                      <a:pt x="2354" y="2202"/>
                      <a:pt x="2419" y="2140"/>
                      <a:pt x="2368" y="2191"/>
                    </a:cubicBezTo>
                    <a:cubicBezTo>
                      <a:pt x="2348" y="2248"/>
                      <a:pt x="2272" y="2268"/>
                      <a:pt x="2218" y="2281"/>
                    </a:cubicBezTo>
                    <a:cubicBezTo>
                      <a:pt x="2180" y="2306"/>
                      <a:pt x="2142" y="2325"/>
                      <a:pt x="2105" y="2349"/>
                    </a:cubicBezTo>
                    <a:cubicBezTo>
                      <a:pt x="2066" y="2339"/>
                      <a:pt x="2069" y="2350"/>
                      <a:pt x="2090" y="2319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0" name="Google Shape;560;g35efaede493_11_398"/>
              <p:cNvSpPr/>
              <p:nvPr/>
            </p:nvSpPr>
            <p:spPr>
              <a:xfrm>
                <a:off x="5489205" y="3993205"/>
                <a:ext cx="888999" cy="1384300"/>
              </a:xfrm>
              <a:custGeom>
                <a:rect b="b" l="l" r="r" t="t"/>
                <a:pathLst>
                  <a:path extrusionOk="0" h="3254" w="2125">
                    <a:moveTo>
                      <a:pt x="1102" y="3165"/>
                    </a:moveTo>
                    <a:cubicBezTo>
                      <a:pt x="1104" y="3157"/>
                      <a:pt x="1103" y="3148"/>
                      <a:pt x="1109" y="3142"/>
                    </a:cubicBezTo>
                    <a:cubicBezTo>
                      <a:pt x="1115" y="3136"/>
                      <a:pt x="1131" y="3143"/>
                      <a:pt x="1132" y="3135"/>
                    </a:cubicBezTo>
                    <a:cubicBezTo>
                      <a:pt x="1134" y="3112"/>
                      <a:pt x="1117" y="3067"/>
                      <a:pt x="1117" y="3067"/>
                    </a:cubicBezTo>
                    <a:cubicBezTo>
                      <a:pt x="1124" y="3017"/>
                      <a:pt x="1123" y="2936"/>
                      <a:pt x="1177" y="2917"/>
                    </a:cubicBezTo>
                    <a:cubicBezTo>
                      <a:pt x="1194" y="2865"/>
                      <a:pt x="1154" y="2794"/>
                      <a:pt x="1214" y="2775"/>
                    </a:cubicBezTo>
                    <a:cubicBezTo>
                      <a:pt x="1226" y="2740"/>
                      <a:pt x="1232" y="2714"/>
                      <a:pt x="1252" y="2685"/>
                    </a:cubicBezTo>
                    <a:cubicBezTo>
                      <a:pt x="1262" y="2651"/>
                      <a:pt x="1279" y="2620"/>
                      <a:pt x="1304" y="2595"/>
                    </a:cubicBezTo>
                    <a:cubicBezTo>
                      <a:pt x="1314" y="2568"/>
                      <a:pt x="1317" y="2539"/>
                      <a:pt x="1327" y="2512"/>
                    </a:cubicBezTo>
                    <a:cubicBezTo>
                      <a:pt x="1319" y="2469"/>
                      <a:pt x="1324" y="2453"/>
                      <a:pt x="1289" y="2430"/>
                    </a:cubicBezTo>
                    <a:cubicBezTo>
                      <a:pt x="1254" y="2377"/>
                      <a:pt x="1294" y="2445"/>
                      <a:pt x="1267" y="2362"/>
                    </a:cubicBezTo>
                    <a:cubicBezTo>
                      <a:pt x="1264" y="2354"/>
                      <a:pt x="1256" y="2348"/>
                      <a:pt x="1252" y="2340"/>
                    </a:cubicBezTo>
                    <a:cubicBezTo>
                      <a:pt x="1248" y="2333"/>
                      <a:pt x="1246" y="2325"/>
                      <a:pt x="1244" y="2317"/>
                    </a:cubicBezTo>
                    <a:cubicBezTo>
                      <a:pt x="1241" y="2307"/>
                      <a:pt x="1243" y="2295"/>
                      <a:pt x="1237" y="2287"/>
                    </a:cubicBezTo>
                    <a:cubicBezTo>
                      <a:pt x="1232" y="2281"/>
                      <a:pt x="1222" y="2283"/>
                      <a:pt x="1214" y="2280"/>
                    </a:cubicBezTo>
                    <a:cubicBezTo>
                      <a:pt x="1186" y="2271"/>
                      <a:pt x="1195" y="2274"/>
                      <a:pt x="1169" y="2257"/>
                    </a:cubicBezTo>
                    <a:cubicBezTo>
                      <a:pt x="1102" y="2158"/>
                      <a:pt x="1209" y="2008"/>
                      <a:pt x="1102" y="1935"/>
                    </a:cubicBezTo>
                    <a:cubicBezTo>
                      <a:pt x="1083" y="1879"/>
                      <a:pt x="1074" y="1866"/>
                      <a:pt x="1139" y="1845"/>
                    </a:cubicBezTo>
                    <a:cubicBezTo>
                      <a:pt x="1144" y="1837"/>
                      <a:pt x="1150" y="1830"/>
                      <a:pt x="1154" y="1822"/>
                    </a:cubicBezTo>
                    <a:cubicBezTo>
                      <a:pt x="1158" y="1815"/>
                      <a:pt x="1169" y="1803"/>
                      <a:pt x="1162" y="1800"/>
                    </a:cubicBezTo>
                    <a:cubicBezTo>
                      <a:pt x="1147" y="1793"/>
                      <a:pt x="1134" y="1819"/>
                      <a:pt x="1117" y="1822"/>
                    </a:cubicBezTo>
                    <a:cubicBezTo>
                      <a:pt x="1092" y="1826"/>
                      <a:pt x="1067" y="1827"/>
                      <a:pt x="1042" y="1830"/>
                    </a:cubicBezTo>
                    <a:cubicBezTo>
                      <a:pt x="1026" y="1874"/>
                      <a:pt x="1032" y="1835"/>
                      <a:pt x="1057" y="1860"/>
                    </a:cubicBezTo>
                    <a:cubicBezTo>
                      <a:pt x="1062" y="1865"/>
                      <a:pt x="1062" y="1875"/>
                      <a:pt x="1064" y="1882"/>
                    </a:cubicBezTo>
                    <a:cubicBezTo>
                      <a:pt x="1067" y="1940"/>
                      <a:pt x="1063" y="1998"/>
                      <a:pt x="1072" y="2055"/>
                    </a:cubicBezTo>
                    <a:cubicBezTo>
                      <a:pt x="1073" y="2063"/>
                      <a:pt x="1092" y="2055"/>
                      <a:pt x="1094" y="2062"/>
                    </a:cubicBezTo>
                    <a:cubicBezTo>
                      <a:pt x="1103" y="2096"/>
                      <a:pt x="1098" y="2132"/>
                      <a:pt x="1102" y="2167"/>
                    </a:cubicBezTo>
                    <a:cubicBezTo>
                      <a:pt x="1103" y="2175"/>
                      <a:pt x="1107" y="2182"/>
                      <a:pt x="1109" y="2190"/>
                    </a:cubicBezTo>
                    <a:cubicBezTo>
                      <a:pt x="1107" y="2235"/>
                      <a:pt x="1111" y="2281"/>
                      <a:pt x="1102" y="2325"/>
                    </a:cubicBezTo>
                    <a:cubicBezTo>
                      <a:pt x="1098" y="2343"/>
                      <a:pt x="1072" y="2370"/>
                      <a:pt x="1072" y="2370"/>
                    </a:cubicBezTo>
                    <a:cubicBezTo>
                      <a:pt x="1066" y="2422"/>
                      <a:pt x="1075" y="2448"/>
                      <a:pt x="1034" y="2475"/>
                    </a:cubicBezTo>
                    <a:cubicBezTo>
                      <a:pt x="1024" y="2490"/>
                      <a:pt x="1014" y="2505"/>
                      <a:pt x="1004" y="2520"/>
                    </a:cubicBezTo>
                    <a:cubicBezTo>
                      <a:pt x="1000" y="2527"/>
                      <a:pt x="1001" y="2504"/>
                      <a:pt x="997" y="2497"/>
                    </a:cubicBezTo>
                    <a:cubicBezTo>
                      <a:pt x="993" y="2489"/>
                      <a:pt x="986" y="2483"/>
                      <a:pt x="982" y="2475"/>
                    </a:cubicBezTo>
                    <a:cubicBezTo>
                      <a:pt x="976" y="2461"/>
                      <a:pt x="972" y="2445"/>
                      <a:pt x="967" y="2430"/>
                    </a:cubicBezTo>
                    <a:cubicBezTo>
                      <a:pt x="964" y="2422"/>
                      <a:pt x="959" y="2407"/>
                      <a:pt x="959" y="2407"/>
                    </a:cubicBezTo>
                    <a:cubicBezTo>
                      <a:pt x="968" y="2383"/>
                      <a:pt x="981" y="2364"/>
                      <a:pt x="989" y="2340"/>
                    </a:cubicBezTo>
                    <a:cubicBezTo>
                      <a:pt x="981" y="2275"/>
                      <a:pt x="977" y="2285"/>
                      <a:pt x="959" y="2235"/>
                    </a:cubicBezTo>
                    <a:cubicBezTo>
                      <a:pt x="962" y="2207"/>
                      <a:pt x="956" y="2178"/>
                      <a:pt x="967" y="2152"/>
                    </a:cubicBezTo>
                    <a:cubicBezTo>
                      <a:pt x="971" y="2143"/>
                      <a:pt x="993" y="2154"/>
                      <a:pt x="997" y="2145"/>
                    </a:cubicBezTo>
                    <a:cubicBezTo>
                      <a:pt x="1000" y="2138"/>
                      <a:pt x="982" y="2140"/>
                      <a:pt x="974" y="2137"/>
                    </a:cubicBezTo>
                    <a:cubicBezTo>
                      <a:pt x="944" y="2141"/>
                      <a:pt x="906" y="2131"/>
                      <a:pt x="884" y="2152"/>
                    </a:cubicBezTo>
                    <a:cubicBezTo>
                      <a:pt x="871" y="2165"/>
                      <a:pt x="864" y="2182"/>
                      <a:pt x="854" y="2197"/>
                    </a:cubicBezTo>
                    <a:cubicBezTo>
                      <a:pt x="849" y="2205"/>
                      <a:pt x="839" y="2220"/>
                      <a:pt x="839" y="2220"/>
                    </a:cubicBezTo>
                    <a:cubicBezTo>
                      <a:pt x="831" y="2283"/>
                      <a:pt x="830" y="2282"/>
                      <a:pt x="772" y="2295"/>
                    </a:cubicBezTo>
                    <a:cubicBezTo>
                      <a:pt x="765" y="2413"/>
                      <a:pt x="793" y="2465"/>
                      <a:pt x="689" y="2497"/>
                    </a:cubicBezTo>
                    <a:cubicBezTo>
                      <a:pt x="661" y="2527"/>
                      <a:pt x="647" y="2550"/>
                      <a:pt x="607" y="2565"/>
                    </a:cubicBezTo>
                    <a:cubicBezTo>
                      <a:pt x="582" y="2602"/>
                      <a:pt x="572" y="2646"/>
                      <a:pt x="547" y="2685"/>
                    </a:cubicBezTo>
                    <a:cubicBezTo>
                      <a:pt x="558" y="2731"/>
                      <a:pt x="562" y="2712"/>
                      <a:pt x="599" y="2737"/>
                    </a:cubicBezTo>
                    <a:cubicBezTo>
                      <a:pt x="622" y="2735"/>
                      <a:pt x="647" y="2741"/>
                      <a:pt x="667" y="2730"/>
                    </a:cubicBezTo>
                    <a:cubicBezTo>
                      <a:pt x="683" y="2722"/>
                      <a:pt x="679" y="2687"/>
                      <a:pt x="697" y="2685"/>
                    </a:cubicBezTo>
                    <a:cubicBezTo>
                      <a:pt x="719" y="2682"/>
                      <a:pt x="742" y="2680"/>
                      <a:pt x="764" y="2677"/>
                    </a:cubicBezTo>
                    <a:cubicBezTo>
                      <a:pt x="801" y="2623"/>
                      <a:pt x="843" y="2650"/>
                      <a:pt x="914" y="2655"/>
                    </a:cubicBezTo>
                    <a:cubicBezTo>
                      <a:pt x="922" y="2660"/>
                      <a:pt x="930" y="2664"/>
                      <a:pt x="937" y="2670"/>
                    </a:cubicBezTo>
                    <a:cubicBezTo>
                      <a:pt x="943" y="2676"/>
                      <a:pt x="945" y="2686"/>
                      <a:pt x="952" y="2692"/>
                    </a:cubicBezTo>
                    <a:cubicBezTo>
                      <a:pt x="967" y="2704"/>
                      <a:pt x="1001" y="2708"/>
                      <a:pt x="1019" y="2715"/>
                    </a:cubicBezTo>
                    <a:cubicBezTo>
                      <a:pt x="1030" y="2726"/>
                      <a:pt x="1066" y="2751"/>
                      <a:pt x="1049" y="2775"/>
                    </a:cubicBezTo>
                    <a:cubicBezTo>
                      <a:pt x="1040" y="2788"/>
                      <a:pt x="1019" y="2785"/>
                      <a:pt x="1004" y="2790"/>
                    </a:cubicBezTo>
                    <a:cubicBezTo>
                      <a:pt x="997" y="2792"/>
                      <a:pt x="982" y="2797"/>
                      <a:pt x="982" y="2797"/>
                    </a:cubicBezTo>
                    <a:cubicBezTo>
                      <a:pt x="967" y="2807"/>
                      <a:pt x="952" y="2817"/>
                      <a:pt x="937" y="2827"/>
                    </a:cubicBezTo>
                    <a:cubicBezTo>
                      <a:pt x="929" y="2832"/>
                      <a:pt x="914" y="2842"/>
                      <a:pt x="914" y="2842"/>
                    </a:cubicBezTo>
                    <a:cubicBezTo>
                      <a:pt x="886" y="2886"/>
                      <a:pt x="877" y="2940"/>
                      <a:pt x="832" y="2970"/>
                    </a:cubicBezTo>
                    <a:cubicBezTo>
                      <a:pt x="818" y="3023"/>
                      <a:pt x="810" y="2986"/>
                      <a:pt x="787" y="3030"/>
                    </a:cubicBezTo>
                    <a:cubicBezTo>
                      <a:pt x="766" y="3071"/>
                      <a:pt x="776" y="3117"/>
                      <a:pt x="727" y="3135"/>
                    </a:cubicBezTo>
                    <a:cubicBezTo>
                      <a:pt x="702" y="3159"/>
                      <a:pt x="706" y="3167"/>
                      <a:pt x="667" y="3150"/>
                    </a:cubicBezTo>
                    <a:cubicBezTo>
                      <a:pt x="651" y="3143"/>
                      <a:pt x="622" y="3120"/>
                      <a:pt x="622" y="3120"/>
                    </a:cubicBezTo>
                    <a:cubicBezTo>
                      <a:pt x="617" y="3127"/>
                      <a:pt x="616" y="3141"/>
                      <a:pt x="607" y="3142"/>
                    </a:cubicBezTo>
                    <a:cubicBezTo>
                      <a:pt x="541" y="3148"/>
                      <a:pt x="542" y="3120"/>
                      <a:pt x="532" y="3075"/>
                    </a:cubicBezTo>
                    <a:cubicBezTo>
                      <a:pt x="535" y="3011"/>
                      <a:pt x="512" y="2907"/>
                      <a:pt x="577" y="2865"/>
                    </a:cubicBezTo>
                    <a:cubicBezTo>
                      <a:pt x="584" y="2842"/>
                      <a:pt x="592" y="2820"/>
                      <a:pt x="599" y="2797"/>
                    </a:cubicBezTo>
                    <a:cubicBezTo>
                      <a:pt x="588" y="2725"/>
                      <a:pt x="592" y="2759"/>
                      <a:pt x="532" y="2737"/>
                    </a:cubicBezTo>
                    <a:cubicBezTo>
                      <a:pt x="499" y="2705"/>
                      <a:pt x="450" y="2688"/>
                      <a:pt x="419" y="2655"/>
                    </a:cubicBezTo>
                    <a:cubicBezTo>
                      <a:pt x="391" y="2625"/>
                      <a:pt x="406" y="2638"/>
                      <a:pt x="374" y="2617"/>
                    </a:cubicBezTo>
                    <a:cubicBezTo>
                      <a:pt x="338" y="2563"/>
                      <a:pt x="361" y="2567"/>
                      <a:pt x="314" y="2580"/>
                    </a:cubicBezTo>
                    <a:cubicBezTo>
                      <a:pt x="307" y="2585"/>
                      <a:pt x="300" y="2599"/>
                      <a:pt x="292" y="2595"/>
                    </a:cubicBezTo>
                    <a:cubicBezTo>
                      <a:pt x="259" y="2576"/>
                      <a:pt x="264" y="2530"/>
                      <a:pt x="239" y="2505"/>
                    </a:cubicBezTo>
                    <a:cubicBezTo>
                      <a:pt x="220" y="2486"/>
                      <a:pt x="193" y="2484"/>
                      <a:pt x="172" y="2467"/>
                    </a:cubicBezTo>
                    <a:cubicBezTo>
                      <a:pt x="140" y="2441"/>
                      <a:pt x="124" y="2408"/>
                      <a:pt x="89" y="2385"/>
                    </a:cubicBezTo>
                    <a:cubicBezTo>
                      <a:pt x="79" y="2370"/>
                      <a:pt x="69" y="2355"/>
                      <a:pt x="59" y="2340"/>
                    </a:cubicBezTo>
                    <a:cubicBezTo>
                      <a:pt x="49" y="2325"/>
                      <a:pt x="14" y="2310"/>
                      <a:pt x="14" y="2310"/>
                    </a:cubicBezTo>
                    <a:cubicBezTo>
                      <a:pt x="5" y="2281"/>
                      <a:pt x="0" y="2288"/>
                      <a:pt x="29" y="2265"/>
                    </a:cubicBezTo>
                    <a:cubicBezTo>
                      <a:pt x="43" y="2254"/>
                      <a:pt x="74" y="2235"/>
                      <a:pt x="74" y="2235"/>
                    </a:cubicBezTo>
                    <a:cubicBezTo>
                      <a:pt x="129" y="2252"/>
                      <a:pt x="145" y="2194"/>
                      <a:pt x="187" y="2167"/>
                    </a:cubicBezTo>
                    <a:cubicBezTo>
                      <a:pt x="194" y="2145"/>
                      <a:pt x="189" y="2119"/>
                      <a:pt x="202" y="2100"/>
                    </a:cubicBezTo>
                    <a:cubicBezTo>
                      <a:pt x="214" y="2083"/>
                      <a:pt x="245" y="2090"/>
                      <a:pt x="262" y="2077"/>
                    </a:cubicBezTo>
                    <a:cubicBezTo>
                      <a:pt x="333" y="2020"/>
                      <a:pt x="279" y="2041"/>
                      <a:pt x="329" y="2025"/>
                    </a:cubicBezTo>
                    <a:cubicBezTo>
                      <a:pt x="364" y="2033"/>
                      <a:pt x="378" y="2042"/>
                      <a:pt x="389" y="2077"/>
                    </a:cubicBezTo>
                    <a:cubicBezTo>
                      <a:pt x="442" y="2070"/>
                      <a:pt x="470" y="2054"/>
                      <a:pt x="524" y="2047"/>
                    </a:cubicBezTo>
                    <a:cubicBezTo>
                      <a:pt x="520" y="2011"/>
                      <a:pt x="499" y="1948"/>
                      <a:pt x="517" y="1912"/>
                    </a:cubicBezTo>
                    <a:cubicBezTo>
                      <a:pt x="520" y="1905"/>
                      <a:pt x="532" y="1907"/>
                      <a:pt x="539" y="1905"/>
                    </a:cubicBezTo>
                    <a:cubicBezTo>
                      <a:pt x="550" y="1873"/>
                      <a:pt x="564" y="1855"/>
                      <a:pt x="547" y="1822"/>
                    </a:cubicBezTo>
                    <a:cubicBezTo>
                      <a:pt x="538" y="1804"/>
                      <a:pt x="520" y="1793"/>
                      <a:pt x="509" y="1777"/>
                    </a:cubicBezTo>
                    <a:cubicBezTo>
                      <a:pt x="504" y="1757"/>
                      <a:pt x="489" y="1675"/>
                      <a:pt x="479" y="1665"/>
                    </a:cubicBezTo>
                    <a:cubicBezTo>
                      <a:pt x="474" y="1660"/>
                      <a:pt x="430" y="1651"/>
                      <a:pt x="427" y="1650"/>
                    </a:cubicBezTo>
                    <a:cubicBezTo>
                      <a:pt x="405" y="1616"/>
                      <a:pt x="408" y="1589"/>
                      <a:pt x="374" y="1567"/>
                    </a:cubicBezTo>
                    <a:cubicBezTo>
                      <a:pt x="346" y="1526"/>
                      <a:pt x="295" y="1515"/>
                      <a:pt x="247" y="1507"/>
                    </a:cubicBezTo>
                    <a:cubicBezTo>
                      <a:pt x="242" y="1500"/>
                      <a:pt x="239" y="1490"/>
                      <a:pt x="232" y="1485"/>
                    </a:cubicBezTo>
                    <a:cubicBezTo>
                      <a:pt x="229" y="1483"/>
                      <a:pt x="163" y="1479"/>
                      <a:pt x="209" y="1447"/>
                    </a:cubicBezTo>
                    <a:cubicBezTo>
                      <a:pt x="229" y="1433"/>
                      <a:pt x="277" y="1425"/>
                      <a:pt x="277" y="1425"/>
                    </a:cubicBezTo>
                    <a:cubicBezTo>
                      <a:pt x="302" y="1388"/>
                      <a:pt x="315" y="1366"/>
                      <a:pt x="352" y="1342"/>
                    </a:cubicBezTo>
                    <a:cubicBezTo>
                      <a:pt x="354" y="1322"/>
                      <a:pt x="351" y="1300"/>
                      <a:pt x="359" y="1282"/>
                    </a:cubicBezTo>
                    <a:cubicBezTo>
                      <a:pt x="359" y="1282"/>
                      <a:pt x="422" y="1261"/>
                      <a:pt x="427" y="1260"/>
                    </a:cubicBezTo>
                    <a:cubicBezTo>
                      <a:pt x="471" y="1194"/>
                      <a:pt x="439" y="1213"/>
                      <a:pt x="532" y="1222"/>
                    </a:cubicBezTo>
                    <a:cubicBezTo>
                      <a:pt x="565" y="1245"/>
                      <a:pt x="624" y="1239"/>
                      <a:pt x="592" y="1192"/>
                    </a:cubicBezTo>
                    <a:cubicBezTo>
                      <a:pt x="587" y="1184"/>
                      <a:pt x="577" y="1182"/>
                      <a:pt x="569" y="1177"/>
                    </a:cubicBezTo>
                    <a:cubicBezTo>
                      <a:pt x="564" y="1170"/>
                      <a:pt x="558" y="1163"/>
                      <a:pt x="554" y="1155"/>
                    </a:cubicBezTo>
                    <a:cubicBezTo>
                      <a:pt x="550" y="1148"/>
                      <a:pt x="554" y="1136"/>
                      <a:pt x="547" y="1132"/>
                    </a:cubicBezTo>
                    <a:cubicBezTo>
                      <a:pt x="530" y="1121"/>
                      <a:pt x="506" y="1124"/>
                      <a:pt x="487" y="1117"/>
                    </a:cubicBezTo>
                    <a:cubicBezTo>
                      <a:pt x="484" y="1110"/>
                      <a:pt x="473" y="1101"/>
                      <a:pt x="479" y="1095"/>
                    </a:cubicBezTo>
                    <a:cubicBezTo>
                      <a:pt x="502" y="1072"/>
                      <a:pt x="589" y="1068"/>
                      <a:pt x="614" y="1065"/>
                    </a:cubicBezTo>
                    <a:cubicBezTo>
                      <a:pt x="631" y="1040"/>
                      <a:pt x="650" y="1034"/>
                      <a:pt x="659" y="1005"/>
                    </a:cubicBezTo>
                    <a:cubicBezTo>
                      <a:pt x="647" y="955"/>
                      <a:pt x="635" y="980"/>
                      <a:pt x="622" y="937"/>
                    </a:cubicBezTo>
                    <a:cubicBezTo>
                      <a:pt x="624" y="910"/>
                      <a:pt x="621" y="881"/>
                      <a:pt x="629" y="855"/>
                    </a:cubicBezTo>
                    <a:cubicBezTo>
                      <a:pt x="632" y="846"/>
                      <a:pt x="646" y="847"/>
                      <a:pt x="652" y="840"/>
                    </a:cubicBezTo>
                    <a:cubicBezTo>
                      <a:pt x="693" y="788"/>
                      <a:pt x="616" y="845"/>
                      <a:pt x="682" y="802"/>
                    </a:cubicBezTo>
                    <a:cubicBezTo>
                      <a:pt x="694" y="805"/>
                      <a:pt x="707" y="814"/>
                      <a:pt x="719" y="810"/>
                    </a:cubicBezTo>
                    <a:cubicBezTo>
                      <a:pt x="727" y="807"/>
                      <a:pt x="725" y="795"/>
                      <a:pt x="727" y="787"/>
                    </a:cubicBezTo>
                    <a:cubicBezTo>
                      <a:pt x="735" y="746"/>
                      <a:pt x="723" y="718"/>
                      <a:pt x="764" y="705"/>
                    </a:cubicBezTo>
                    <a:cubicBezTo>
                      <a:pt x="772" y="697"/>
                      <a:pt x="782" y="691"/>
                      <a:pt x="787" y="682"/>
                    </a:cubicBezTo>
                    <a:cubicBezTo>
                      <a:pt x="792" y="673"/>
                      <a:pt x="786" y="658"/>
                      <a:pt x="794" y="652"/>
                    </a:cubicBezTo>
                    <a:cubicBezTo>
                      <a:pt x="814" y="638"/>
                      <a:pt x="862" y="630"/>
                      <a:pt x="862" y="630"/>
                    </a:cubicBezTo>
                    <a:cubicBezTo>
                      <a:pt x="868" y="582"/>
                      <a:pt x="880" y="541"/>
                      <a:pt x="892" y="495"/>
                    </a:cubicBezTo>
                    <a:cubicBezTo>
                      <a:pt x="894" y="467"/>
                      <a:pt x="876" y="427"/>
                      <a:pt x="899" y="412"/>
                    </a:cubicBezTo>
                    <a:cubicBezTo>
                      <a:pt x="937" y="388"/>
                      <a:pt x="990" y="414"/>
                      <a:pt x="1034" y="405"/>
                    </a:cubicBezTo>
                    <a:cubicBezTo>
                      <a:pt x="1052" y="401"/>
                      <a:pt x="1039" y="367"/>
                      <a:pt x="1049" y="352"/>
                    </a:cubicBezTo>
                    <a:cubicBezTo>
                      <a:pt x="1067" y="325"/>
                      <a:pt x="1124" y="321"/>
                      <a:pt x="1154" y="315"/>
                    </a:cubicBezTo>
                    <a:cubicBezTo>
                      <a:pt x="1165" y="252"/>
                      <a:pt x="1153" y="283"/>
                      <a:pt x="1192" y="225"/>
                    </a:cubicBezTo>
                    <a:cubicBezTo>
                      <a:pt x="1197" y="217"/>
                      <a:pt x="1207" y="202"/>
                      <a:pt x="1207" y="202"/>
                    </a:cubicBezTo>
                    <a:cubicBezTo>
                      <a:pt x="1223" y="155"/>
                      <a:pt x="1226" y="147"/>
                      <a:pt x="1267" y="120"/>
                    </a:cubicBezTo>
                    <a:cubicBezTo>
                      <a:pt x="1278" y="24"/>
                      <a:pt x="1284" y="53"/>
                      <a:pt x="1394" y="45"/>
                    </a:cubicBezTo>
                    <a:cubicBezTo>
                      <a:pt x="1413" y="17"/>
                      <a:pt x="1430" y="10"/>
                      <a:pt x="1462" y="0"/>
                    </a:cubicBezTo>
                    <a:cubicBezTo>
                      <a:pt x="1585" y="9"/>
                      <a:pt x="1529" y="3"/>
                      <a:pt x="1604" y="30"/>
                    </a:cubicBezTo>
                    <a:cubicBezTo>
                      <a:pt x="1588" y="82"/>
                      <a:pt x="1611" y="19"/>
                      <a:pt x="1574" y="75"/>
                    </a:cubicBezTo>
                    <a:cubicBezTo>
                      <a:pt x="1545" y="118"/>
                      <a:pt x="1596" y="78"/>
                      <a:pt x="1544" y="112"/>
                    </a:cubicBezTo>
                    <a:cubicBezTo>
                      <a:pt x="1550" y="145"/>
                      <a:pt x="1556" y="171"/>
                      <a:pt x="1567" y="202"/>
                    </a:cubicBezTo>
                    <a:cubicBezTo>
                      <a:pt x="1455" y="275"/>
                      <a:pt x="1497" y="139"/>
                      <a:pt x="1484" y="360"/>
                    </a:cubicBezTo>
                    <a:cubicBezTo>
                      <a:pt x="1446" y="346"/>
                      <a:pt x="1453" y="327"/>
                      <a:pt x="1417" y="352"/>
                    </a:cubicBezTo>
                    <a:cubicBezTo>
                      <a:pt x="1403" y="373"/>
                      <a:pt x="1396" y="402"/>
                      <a:pt x="1379" y="420"/>
                    </a:cubicBezTo>
                    <a:cubicBezTo>
                      <a:pt x="1361" y="438"/>
                      <a:pt x="1335" y="442"/>
                      <a:pt x="1312" y="450"/>
                    </a:cubicBezTo>
                    <a:cubicBezTo>
                      <a:pt x="1303" y="516"/>
                      <a:pt x="1304" y="560"/>
                      <a:pt x="1237" y="585"/>
                    </a:cubicBezTo>
                    <a:cubicBezTo>
                      <a:pt x="1229" y="665"/>
                      <a:pt x="1212" y="779"/>
                      <a:pt x="1124" y="810"/>
                    </a:cubicBezTo>
                    <a:cubicBezTo>
                      <a:pt x="1082" y="871"/>
                      <a:pt x="1102" y="834"/>
                      <a:pt x="1102" y="982"/>
                    </a:cubicBezTo>
                    <a:cubicBezTo>
                      <a:pt x="1102" y="1177"/>
                      <a:pt x="1064" y="1158"/>
                      <a:pt x="1177" y="1192"/>
                    </a:cubicBezTo>
                    <a:cubicBezTo>
                      <a:pt x="1199" y="1226"/>
                      <a:pt x="1227" y="1223"/>
                      <a:pt x="1259" y="1245"/>
                    </a:cubicBezTo>
                    <a:cubicBezTo>
                      <a:pt x="1277" y="1295"/>
                      <a:pt x="1272" y="1310"/>
                      <a:pt x="1312" y="1350"/>
                    </a:cubicBezTo>
                    <a:cubicBezTo>
                      <a:pt x="1332" y="1409"/>
                      <a:pt x="1330" y="1433"/>
                      <a:pt x="1387" y="1470"/>
                    </a:cubicBezTo>
                    <a:cubicBezTo>
                      <a:pt x="1389" y="1480"/>
                      <a:pt x="1390" y="1491"/>
                      <a:pt x="1394" y="1500"/>
                    </a:cubicBezTo>
                    <a:cubicBezTo>
                      <a:pt x="1397" y="1508"/>
                      <a:pt x="1408" y="1513"/>
                      <a:pt x="1409" y="1522"/>
                    </a:cubicBezTo>
                    <a:cubicBezTo>
                      <a:pt x="1411" y="1535"/>
                      <a:pt x="1391" y="1553"/>
                      <a:pt x="1402" y="1560"/>
                    </a:cubicBezTo>
                    <a:cubicBezTo>
                      <a:pt x="1417" y="1570"/>
                      <a:pt x="1437" y="1555"/>
                      <a:pt x="1454" y="1552"/>
                    </a:cubicBezTo>
                    <a:cubicBezTo>
                      <a:pt x="1530" y="1501"/>
                      <a:pt x="1481" y="1521"/>
                      <a:pt x="1612" y="1530"/>
                    </a:cubicBezTo>
                    <a:cubicBezTo>
                      <a:pt x="1681" y="1577"/>
                      <a:pt x="1676" y="1587"/>
                      <a:pt x="1769" y="1597"/>
                    </a:cubicBezTo>
                    <a:cubicBezTo>
                      <a:pt x="1794" y="1635"/>
                      <a:pt x="1770" y="1664"/>
                      <a:pt x="1814" y="1680"/>
                    </a:cubicBezTo>
                    <a:cubicBezTo>
                      <a:pt x="1824" y="1695"/>
                      <a:pt x="1838" y="1708"/>
                      <a:pt x="1844" y="1725"/>
                    </a:cubicBezTo>
                    <a:cubicBezTo>
                      <a:pt x="1853" y="1750"/>
                      <a:pt x="1854" y="1780"/>
                      <a:pt x="1874" y="1800"/>
                    </a:cubicBezTo>
                    <a:cubicBezTo>
                      <a:pt x="1895" y="1821"/>
                      <a:pt x="1912" y="1817"/>
                      <a:pt x="1942" y="1822"/>
                    </a:cubicBezTo>
                    <a:cubicBezTo>
                      <a:pt x="1956" y="1827"/>
                      <a:pt x="1977" y="1833"/>
                      <a:pt x="1987" y="1845"/>
                    </a:cubicBezTo>
                    <a:cubicBezTo>
                      <a:pt x="2009" y="1872"/>
                      <a:pt x="1973" y="1867"/>
                      <a:pt x="2017" y="1882"/>
                    </a:cubicBezTo>
                    <a:cubicBezTo>
                      <a:pt x="2039" y="1889"/>
                      <a:pt x="2062" y="1890"/>
                      <a:pt x="2084" y="1897"/>
                    </a:cubicBezTo>
                    <a:cubicBezTo>
                      <a:pt x="2125" y="1960"/>
                      <a:pt x="2110" y="2002"/>
                      <a:pt x="2047" y="2025"/>
                    </a:cubicBezTo>
                    <a:cubicBezTo>
                      <a:pt x="2014" y="2116"/>
                      <a:pt x="1998" y="2099"/>
                      <a:pt x="1904" y="2107"/>
                    </a:cubicBezTo>
                    <a:cubicBezTo>
                      <a:pt x="1860" y="2123"/>
                      <a:pt x="1813" y="2115"/>
                      <a:pt x="1769" y="2130"/>
                    </a:cubicBezTo>
                    <a:cubicBezTo>
                      <a:pt x="1741" y="2171"/>
                      <a:pt x="1746" y="2212"/>
                      <a:pt x="1702" y="2242"/>
                    </a:cubicBezTo>
                    <a:cubicBezTo>
                      <a:pt x="1674" y="2285"/>
                      <a:pt x="1707" y="2322"/>
                      <a:pt x="1657" y="2340"/>
                    </a:cubicBezTo>
                    <a:cubicBezTo>
                      <a:pt x="1646" y="2356"/>
                      <a:pt x="1630" y="2369"/>
                      <a:pt x="1619" y="2385"/>
                    </a:cubicBezTo>
                    <a:cubicBezTo>
                      <a:pt x="1615" y="2391"/>
                      <a:pt x="1617" y="2401"/>
                      <a:pt x="1612" y="2407"/>
                    </a:cubicBezTo>
                    <a:cubicBezTo>
                      <a:pt x="1602" y="2419"/>
                      <a:pt x="1581" y="2425"/>
                      <a:pt x="1567" y="2430"/>
                    </a:cubicBezTo>
                    <a:cubicBezTo>
                      <a:pt x="1585" y="2488"/>
                      <a:pt x="1637" y="2453"/>
                      <a:pt x="1672" y="2430"/>
                    </a:cubicBezTo>
                    <a:cubicBezTo>
                      <a:pt x="1705" y="2535"/>
                      <a:pt x="1610" y="2572"/>
                      <a:pt x="1559" y="2647"/>
                    </a:cubicBezTo>
                    <a:cubicBezTo>
                      <a:pt x="1544" y="2696"/>
                      <a:pt x="1566" y="2648"/>
                      <a:pt x="1522" y="2677"/>
                    </a:cubicBezTo>
                    <a:cubicBezTo>
                      <a:pt x="1514" y="2682"/>
                      <a:pt x="1513" y="2694"/>
                      <a:pt x="1507" y="2700"/>
                    </a:cubicBezTo>
                    <a:cubicBezTo>
                      <a:pt x="1501" y="2706"/>
                      <a:pt x="1492" y="2710"/>
                      <a:pt x="1484" y="2715"/>
                    </a:cubicBezTo>
                    <a:cubicBezTo>
                      <a:pt x="1474" y="2745"/>
                      <a:pt x="1466" y="2758"/>
                      <a:pt x="1439" y="2775"/>
                    </a:cubicBezTo>
                    <a:cubicBezTo>
                      <a:pt x="1404" y="2827"/>
                      <a:pt x="1424" y="2810"/>
                      <a:pt x="1387" y="2835"/>
                    </a:cubicBezTo>
                    <a:cubicBezTo>
                      <a:pt x="1382" y="2842"/>
                      <a:pt x="1378" y="2851"/>
                      <a:pt x="1372" y="2857"/>
                    </a:cubicBezTo>
                    <a:cubicBezTo>
                      <a:pt x="1365" y="2863"/>
                      <a:pt x="1355" y="2865"/>
                      <a:pt x="1349" y="2872"/>
                    </a:cubicBezTo>
                    <a:cubicBezTo>
                      <a:pt x="1335" y="2890"/>
                      <a:pt x="1340" y="2918"/>
                      <a:pt x="1334" y="2940"/>
                    </a:cubicBezTo>
                    <a:cubicBezTo>
                      <a:pt x="1323" y="2984"/>
                      <a:pt x="1324" y="2977"/>
                      <a:pt x="1304" y="3007"/>
                    </a:cubicBezTo>
                    <a:cubicBezTo>
                      <a:pt x="1302" y="3025"/>
                      <a:pt x="1301" y="3068"/>
                      <a:pt x="1289" y="3090"/>
                    </a:cubicBezTo>
                    <a:cubicBezTo>
                      <a:pt x="1280" y="3106"/>
                      <a:pt x="1259" y="3135"/>
                      <a:pt x="1259" y="3135"/>
                    </a:cubicBezTo>
                    <a:cubicBezTo>
                      <a:pt x="1257" y="3170"/>
                      <a:pt x="1270" y="3210"/>
                      <a:pt x="1252" y="3240"/>
                    </a:cubicBezTo>
                    <a:cubicBezTo>
                      <a:pt x="1244" y="3254"/>
                      <a:pt x="1207" y="3225"/>
                      <a:pt x="1207" y="3225"/>
                    </a:cubicBezTo>
                    <a:cubicBezTo>
                      <a:pt x="1191" y="3201"/>
                      <a:pt x="1198" y="3200"/>
                      <a:pt x="1169" y="3195"/>
                    </a:cubicBezTo>
                    <a:cubicBezTo>
                      <a:pt x="1095" y="3183"/>
                      <a:pt x="1102" y="3211"/>
                      <a:pt x="1102" y="31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g35efaede493_11_398"/>
              <p:cNvSpPr/>
              <p:nvPr/>
            </p:nvSpPr>
            <p:spPr>
              <a:xfrm>
                <a:off x="5830518" y="4925067"/>
                <a:ext cx="209550" cy="180975"/>
              </a:xfrm>
              <a:custGeom>
                <a:rect b="b" l="l" r="r" t="t"/>
                <a:pathLst>
                  <a:path extrusionOk="0" h="424" w="500">
                    <a:moveTo>
                      <a:pt x="113" y="0"/>
                    </a:moveTo>
                    <a:cubicBezTo>
                      <a:pt x="106" y="3"/>
                      <a:pt x="92" y="0"/>
                      <a:pt x="91" y="8"/>
                    </a:cubicBezTo>
                    <a:cubicBezTo>
                      <a:pt x="89" y="24"/>
                      <a:pt x="106" y="53"/>
                      <a:pt x="106" y="53"/>
                    </a:cubicBezTo>
                    <a:cubicBezTo>
                      <a:pt x="80" y="91"/>
                      <a:pt x="102" y="100"/>
                      <a:pt x="53" y="113"/>
                    </a:cubicBezTo>
                    <a:cubicBezTo>
                      <a:pt x="67" y="152"/>
                      <a:pt x="64" y="133"/>
                      <a:pt x="53" y="195"/>
                    </a:cubicBezTo>
                    <a:cubicBezTo>
                      <a:pt x="52" y="203"/>
                      <a:pt x="46" y="218"/>
                      <a:pt x="46" y="218"/>
                    </a:cubicBezTo>
                    <a:cubicBezTo>
                      <a:pt x="41" y="253"/>
                      <a:pt x="42" y="290"/>
                      <a:pt x="31" y="323"/>
                    </a:cubicBezTo>
                    <a:cubicBezTo>
                      <a:pt x="28" y="331"/>
                      <a:pt x="0" y="328"/>
                      <a:pt x="8" y="330"/>
                    </a:cubicBezTo>
                    <a:cubicBezTo>
                      <a:pt x="32" y="337"/>
                      <a:pt x="58" y="335"/>
                      <a:pt x="83" y="338"/>
                    </a:cubicBezTo>
                    <a:cubicBezTo>
                      <a:pt x="93" y="340"/>
                      <a:pt x="110" y="335"/>
                      <a:pt x="113" y="345"/>
                    </a:cubicBezTo>
                    <a:cubicBezTo>
                      <a:pt x="140" y="424"/>
                      <a:pt x="111" y="407"/>
                      <a:pt x="83" y="398"/>
                    </a:cubicBezTo>
                    <a:cubicBezTo>
                      <a:pt x="146" y="376"/>
                      <a:pt x="67" y="398"/>
                      <a:pt x="128" y="398"/>
                    </a:cubicBezTo>
                    <a:cubicBezTo>
                      <a:pt x="148" y="398"/>
                      <a:pt x="168" y="393"/>
                      <a:pt x="188" y="390"/>
                    </a:cubicBezTo>
                    <a:cubicBezTo>
                      <a:pt x="175" y="334"/>
                      <a:pt x="184" y="377"/>
                      <a:pt x="136" y="360"/>
                    </a:cubicBezTo>
                    <a:cubicBezTo>
                      <a:pt x="115" y="301"/>
                      <a:pt x="146" y="370"/>
                      <a:pt x="106" y="330"/>
                    </a:cubicBezTo>
                    <a:cubicBezTo>
                      <a:pt x="103" y="327"/>
                      <a:pt x="92" y="288"/>
                      <a:pt x="91" y="285"/>
                    </a:cubicBezTo>
                    <a:cubicBezTo>
                      <a:pt x="93" y="278"/>
                      <a:pt x="90" y="263"/>
                      <a:pt x="98" y="263"/>
                    </a:cubicBezTo>
                    <a:cubicBezTo>
                      <a:pt x="106" y="263"/>
                      <a:pt x="101" y="279"/>
                      <a:pt x="106" y="285"/>
                    </a:cubicBezTo>
                    <a:cubicBezTo>
                      <a:pt x="117" y="298"/>
                      <a:pt x="136" y="303"/>
                      <a:pt x="151" y="308"/>
                    </a:cubicBezTo>
                    <a:cubicBezTo>
                      <a:pt x="181" y="305"/>
                      <a:pt x="212" y="309"/>
                      <a:pt x="241" y="300"/>
                    </a:cubicBezTo>
                    <a:cubicBezTo>
                      <a:pt x="248" y="298"/>
                      <a:pt x="240" y="278"/>
                      <a:pt x="248" y="278"/>
                    </a:cubicBezTo>
                    <a:cubicBezTo>
                      <a:pt x="257" y="278"/>
                      <a:pt x="258" y="293"/>
                      <a:pt x="263" y="300"/>
                    </a:cubicBezTo>
                    <a:cubicBezTo>
                      <a:pt x="266" y="330"/>
                      <a:pt x="262" y="361"/>
                      <a:pt x="271" y="390"/>
                    </a:cubicBezTo>
                    <a:cubicBezTo>
                      <a:pt x="273" y="397"/>
                      <a:pt x="286" y="401"/>
                      <a:pt x="293" y="398"/>
                    </a:cubicBezTo>
                    <a:cubicBezTo>
                      <a:pt x="301" y="395"/>
                      <a:pt x="304" y="383"/>
                      <a:pt x="308" y="375"/>
                    </a:cubicBezTo>
                    <a:cubicBezTo>
                      <a:pt x="320" y="352"/>
                      <a:pt x="318" y="313"/>
                      <a:pt x="331" y="293"/>
                    </a:cubicBezTo>
                    <a:cubicBezTo>
                      <a:pt x="335" y="287"/>
                      <a:pt x="346" y="288"/>
                      <a:pt x="353" y="285"/>
                    </a:cubicBezTo>
                    <a:cubicBezTo>
                      <a:pt x="414" y="306"/>
                      <a:pt x="345" y="347"/>
                      <a:pt x="406" y="368"/>
                    </a:cubicBezTo>
                    <a:cubicBezTo>
                      <a:pt x="433" y="365"/>
                      <a:pt x="466" y="377"/>
                      <a:pt x="488" y="360"/>
                    </a:cubicBezTo>
                    <a:cubicBezTo>
                      <a:pt x="500" y="350"/>
                      <a:pt x="478" y="330"/>
                      <a:pt x="473" y="315"/>
                    </a:cubicBezTo>
                    <a:cubicBezTo>
                      <a:pt x="471" y="308"/>
                      <a:pt x="466" y="293"/>
                      <a:pt x="466" y="293"/>
                    </a:cubicBezTo>
                    <a:cubicBezTo>
                      <a:pt x="455" y="219"/>
                      <a:pt x="470" y="238"/>
                      <a:pt x="413" y="255"/>
                    </a:cubicBezTo>
                    <a:cubicBezTo>
                      <a:pt x="411" y="263"/>
                      <a:pt x="406" y="286"/>
                      <a:pt x="406" y="278"/>
                    </a:cubicBezTo>
                    <a:cubicBezTo>
                      <a:pt x="406" y="226"/>
                      <a:pt x="450" y="148"/>
                      <a:pt x="383" y="128"/>
                    </a:cubicBezTo>
                    <a:cubicBezTo>
                      <a:pt x="376" y="123"/>
                      <a:pt x="368" y="119"/>
                      <a:pt x="361" y="113"/>
                    </a:cubicBezTo>
                    <a:cubicBezTo>
                      <a:pt x="353" y="106"/>
                      <a:pt x="349" y="90"/>
                      <a:pt x="338" y="90"/>
                    </a:cubicBezTo>
                    <a:cubicBezTo>
                      <a:pt x="330" y="90"/>
                      <a:pt x="337" y="107"/>
                      <a:pt x="331" y="113"/>
                    </a:cubicBezTo>
                    <a:cubicBezTo>
                      <a:pt x="325" y="119"/>
                      <a:pt x="316" y="118"/>
                      <a:pt x="308" y="120"/>
                    </a:cubicBezTo>
                    <a:cubicBezTo>
                      <a:pt x="320" y="179"/>
                      <a:pt x="312" y="235"/>
                      <a:pt x="278" y="285"/>
                    </a:cubicBezTo>
                    <a:cubicBezTo>
                      <a:pt x="276" y="278"/>
                      <a:pt x="263" y="264"/>
                      <a:pt x="271" y="263"/>
                    </a:cubicBezTo>
                    <a:cubicBezTo>
                      <a:pt x="287" y="260"/>
                      <a:pt x="316" y="278"/>
                      <a:pt x="316" y="278"/>
                    </a:cubicBezTo>
                    <a:cubicBezTo>
                      <a:pt x="323" y="289"/>
                      <a:pt x="339" y="326"/>
                      <a:pt x="346" y="278"/>
                    </a:cubicBezTo>
                    <a:cubicBezTo>
                      <a:pt x="350" y="252"/>
                      <a:pt x="322" y="232"/>
                      <a:pt x="308" y="210"/>
                    </a:cubicBezTo>
                    <a:cubicBezTo>
                      <a:pt x="303" y="203"/>
                      <a:pt x="293" y="188"/>
                      <a:pt x="293" y="188"/>
                    </a:cubicBezTo>
                  </a:path>
                </a:pathLst>
              </a:cu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2" name="Google Shape;562;g35efaede493_11_398"/>
              <p:cNvSpPr/>
              <p:nvPr/>
            </p:nvSpPr>
            <p:spPr>
              <a:xfrm>
                <a:off x="5917830" y="3799530"/>
                <a:ext cx="482600" cy="993776"/>
              </a:xfrm>
              <a:custGeom>
                <a:rect b="b" l="l" r="r" t="t"/>
                <a:pathLst>
                  <a:path extrusionOk="0" h="2333" w="1153">
                    <a:moveTo>
                      <a:pt x="205" y="1042"/>
                    </a:moveTo>
                    <a:cubicBezTo>
                      <a:pt x="236" y="1035"/>
                      <a:pt x="258" y="1032"/>
                      <a:pt x="265" y="997"/>
                    </a:cubicBezTo>
                    <a:cubicBezTo>
                      <a:pt x="269" y="975"/>
                      <a:pt x="276" y="905"/>
                      <a:pt x="288" y="900"/>
                    </a:cubicBezTo>
                    <a:cubicBezTo>
                      <a:pt x="306" y="892"/>
                      <a:pt x="328" y="895"/>
                      <a:pt x="348" y="892"/>
                    </a:cubicBezTo>
                    <a:cubicBezTo>
                      <a:pt x="356" y="857"/>
                      <a:pt x="363" y="845"/>
                      <a:pt x="393" y="825"/>
                    </a:cubicBezTo>
                    <a:cubicBezTo>
                      <a:pt x="402" y="795"/>
                      <a:pt x="400" y="783"/>
                      <a:pt x="430" y="772"/>
                    </a:cubicBezTo>
                    <a:cubicBezTo>
                      <a:pt x="491" y="812"/>
                      <a:pt x="438" y="727"/>
                      <a:pt x="468" y="690"/>
                    </a:cubicBezTo>
                    <a:cubicBezTo>
                      <a:pt x="481" y="674"/>
                      <a:pt x="508" y="685"/>
                      <a:pt x="528" y="682"/>
                    </a:cubicBezTo>
                    <a:cubicBezTo>
                      <a:pt x="556" y="641"/>
                      <a:pt x="539" y="593"/>
                      <a:pt x="513" y="555"/>
                    </a:cubicBezTo>
                    <a:cubicBezTo>
                      <a:pt x="543" y="544"/>
                      <a:pt x="541" y="532"/>
                      <a:pt x="550" y="502"/>
                    </a:cubicBezTo>
                    <a:cubicBezTo>
                      <a:pt x="486" y="460"/>
                      <a:pt x="523" y="474"/>
                      <a:pt x="438" y="465"/>
                    </a:cubicBezTo>
                    <a:cubicBezTo>
                      <a:pt x="415" y="395"/>
                      <a:pt x="413" y="410"/>
                      <a:pt x="430" y="307"/>
                    </a:cubicBezTo>
                    <a:cubicBezTo>
                      <a:pt x="433" y="290"/>
                      <a:pt x="447" y="278"/>
                      <a:pt x="453" y="262"/>
                    </a:cubicBezTo>
                    <a:cubicBezTo>
                      <a:pt x="468" y="265"/>
                      <a:pt x="483" y="267"/>
                      <a:pt x="498" y="270"/>
                    </a:cubicBezTo>
                    <a:cubicBezTo>
                      <a:pt x="506" y="272"/>
                      <a:pt x="517" y="284"/>
                      <a:pt x="520" y="277"/>
                    </a:cubicBezTo>
                    <a:cubicBezTo>
                      <a:pt x="560" y="176"/>
                      <a:pt x="490" y="205"/>
                      <a:pt x="558" y="187"/>
                    </a:cubicBezTo>
                    <a:cubicBezTo>
                      <a:pt x="576" y="34"/>
                      <a:pt x="536" y="60"/>
                      <a:pt x="663" y="45"/>
                    </a:cubicBezTo>
                    <a:cubicBezTo>
                      <a:pt x="678" y="35"/>
                      <a:pt x="693" y="25"/>
                      <a:pt x="708" y="15"/>
                    </a:cubicBezTo>
                    <a:cubicBezTo>
                      <a:pt x="715" y="10"/>
                      <a:pt x="730" y="0"/>
                      <a:pt x="730" y="0"/>
                    </a:cubicBezTo>
                    <a:cubicBezTo>
                      <a:pt x="829" y="23"/>
                      <a:pt x="716" y="164"/>
                      <a:pt x="798" y="217"/>
                    </a:cubicBezTo>
                    <a:cubicBezTo>
                      <a:pt x="807" y="257"/>
                      <a:pt x="810" y="274"/>
                      <a:pt x="850" y="247"/>
                    </a:cubicBezTo>
                    <a:cubicBezTo>
                      <a:pt x="855" y="240"/>
                      <a:pt x="858" y="230"/>
                      <a:pt x="865" y="225"/>
                    </a:cubicBezTo>
                    <a:cubicBezTo>
                      <a:pt x="871" y="220"/>
                      <a:pt x="882" y="223"/>
                      <a:pt x="888" y="217"/>
                    </a:cubicBezTo>
                    <a:cubicBezTo>
                      <a:pt x="901" y="204"/>
                      <a:pt x="898" y="182"/>
                      <a:pt x="903" y="165"/>
                    </a:cubicBezTo>
                    <a:cubicBezTo>
                      <a:pt x="913" y="87"/>
                      <a:pt x="912" y="108"/>
                      <a:pt x="993" y="97"/>
                    </a:cubicBezTo>
                    <a:cubicBezTo>
                      <a:pt x="1013" y="91"/>
                      <a:pt x="1036" y="93"/>
                      <a:pt x="1053" y="82"/>
                    </a:cubicBezTo>
                    <a:cubicBezTo>
                      <a:pt x="1059" y="78"/>
                      <a:pt x="1055" y="65"/>
                      <a:pt x="1060" y="60"/>
                    </a:cubicBezTo>
                    <a:cubicBezTo>
                      <a:pt x="1066" y="54"/>
                      <a:pt x="1075" y="55"/>
                      <a:pt x="1083" y="52"/>
                    </a:cubicBezTo>
                    <a:cubicBezTo>
                      <a:pt x="1100" y="55"/>
                      <a:pt x="1119" y="52"/>
                      <a:pt x="1135" y="60"/>
                    </a:cubicBezTo>
                    <a:cubicBezTo>
                      <a:pt x="1142" y="63"/>
                      <a:pt x="1143" y="74"/>
                      <a:pt x="1143" y="82"/>
                    </a:cubicBezTo>
                    <a:cubicBezTo>
                      <a:pt x="1143" y="160"/>
                      <a:pt x="1153" y="145"/>
                      <a:pt x="1113" y="172"/>
                    </a:cubicBezTo>
                    <a:cubicBezTo>
                      <a:pt x="1110" y="180"/>
                      <a:pt x="1110" y="189"/>
                      <a:pt x="1105" y="195"/>
                    </a:cubicBezTo>
                    <a:cubicBezTo>
                      <a:pt x="1100" y="202"/>
                      <a:pt x="1085" y="201"/>
                      <a:pt x="1083" y="210"/>
                    </a:cubicBezTo>
                    <a:cubicBezTo>
                      <a:pt x="1072" y="251"/>
                      <a:pt x="1108" y="324"/>
                      <a:pt x="1068" y="337"/>
                    </a:cubicBezTo>
                    <a:cubicBezTo>
                      <a:pt x="1053" y="342"/>
                      <a:pt x="1038" y="347"/>
                      <a:pt x="1023" y="352"/>
                    </a:cubicBezTo>
                    <a:cubicBezTo>
                      <a:pt x="1015" y="355"/>
                      <a:pt x="1000" y="360"/>
                      <a:pt x="1000" y="360"/>
                    </a:cubicBezTo>
                    <a:cubicBezTo>
                      <a:pt x="995" y="367"/>
                      <a:pt x="992" y="376"/>
                      <a:pt x="985" y="382"/>
                    </a:cubicBezTo>
                    <a:cubicBezTo>
                      <a:pt x="979" y="387"/>
                      <a:pt x="969" y="384"/>
                      <a:pt x="963" y="390"/>
                    </a:cubicBezTo>
                    <a:cubicBezTo>
                      <a:pt x="951" y="402"/>
                      <a:pt x="949" y="421"/>
                      <a:pt x="940" y="435"/>
                    </a:cubicBezTo>
                    <a:cubicBezTo>
                      <a:pt x="937" y="460"/>
                      <a:pt x="943" y="492"/>
                      <a:pt x="925" y="510"/>
                    </a:cubicBezTo>
                    <a:cubicBezTo>
                      <a:pt x="912" y="523"/>
                      <a:pt x="895" y="530"/>
                      <a:pt x="880" y="540"/>
                    </a:cubicBezTo>
                    <a:cubicBezTo>
                      <a:pt x="873" y="545"/>
                      <a:pt x="858" y="555"/>
                      <a:pt x="858" y="555"/>
                    </a:cubicBezTo>
                    <a:cubicBezTo>
                      <a:pt x="818" y="665"/>
                      <a:pt x="919" y="868"/>
                      <a:pt x="790" y="892"/>
                    </a:cubicBezTo>
                    <a:cubicBezTo>
                      <a:pt x="808" y="920"/>
                      <a:pt x="820" y="919"/>
                      <a:pt x="850" y="930"/>
                    </a:cubicBezTo>
                    <a:cubicBezTo>
                      <a:pt x="848" y="962"/>
                      <a:pt x="851" y="996"/>
                      <a:pt x="843" y="1027"/>
                    </a:cubicBezTo>
                    <a:cubicBezTo>
                      <a:pt x="840" y="1038"/>
                      <a:pt x="785" y="1059"/>
                      <a:pt x="775" y="1065"/>
                    </a:cubicBezTo>
                    <a:cubicBezTo>
                      <a:pt x="770" y="1080"/>
                      <a:pt x="753" y="1121"/>
                      <a:pt x="775" y="1132"/>
                    </a:cubicBezTo>
                    <a:cubicBezTo>
                      <a:pt x="786" y="1138"/>
                      <a:pt x="790" y="1112"/>
                      <a:pt x="798" y="1102"/>
                    </a:cubicBezTo>
                    <a:cubicBezTo>
                      <a:pt x="815" y="1049"/>
                      <a:pt x="807" y="1112"/>
                      <a:pt x="820" y="1125"/>
                    </a:cubicBezTo>
                    <a:cubicBezTo>
                      <a:pt x="826" y="1131"/>
                      <a:pt x="835" y="1130"/>
                      <a:pt x="843" y="1132"/>
                    </a:cubicBezTo>
                    <a:cubicBezTo>
                      <a:pt x="877" y="1184"/>
                      <a:pt x="868" y="1160"/>
                      <a:pt x="880" y="1200"/>
                    </a:cubicBezTo>
                    <a:cubicBezTo>
                      <a:pt x="878" y="1210"/>
                      <a:pt x="881" y="1223"/>
                      <a:pt x="873" y="1230"/>
                    </a:cubicBezTo>
                    <a:cubicBezTo>
                      <a:pt x="863" y="1238"/>
                      <a:pt x="837" y="1224"/>
                      <a:pt x="835" y="1237"/>
                    </a:cubicBezTo>
                    <a:cubicBezTo>
                      <a:pt x="807" y="1421"/>
                      <a:pt x="788" y="1407"/>
                      <a:pt x="865" y="1432"/>
                    </a:cubicBezTo>
                    <a:cubicBezTo>
                      <a:pt x="917" y="1467"/>
                      <a:pt x="904" y="1445"/>
                      <a:pt x="918" y="1485"/>
                    </a:cubicBezTo>
                    <a:cubicBezTo>
                      <a:pt x="915" y="1510"/>
                      <a:pt x="926" y="1541"/>
                      <a:pt x="910" y="1560"/>
                    </a:cubicBezTo>
                    <a:cubicBezTo>
                      <a:pt x="897" y="1575"/>
                      <a:pt x="869" y="1562"/>
                      <a:pt x="850" y="1567"/>
                    </a:cubicBezTo>
                    <a:cubicBezTo>
                      <a:pt x="841" y="1569"/>
                      <a:pt x="835" y="1577"/>
                      <a:pt x="828" y="1582"/>
                    </a:cubicBezTo>
                    <a:cubicBezTo>
                      <a:pt x="819" y="1596"/>
                      <a:pt x="789" y="1633"/>
                      <a:pt x="813" y="1650"/>
                    </a:cubicBezTo>
                    <a:cubicBezTo>
                      <a:pt x="826" y="1659"/>
                      <a:pt x="843" y="1660"/>
                      <a:pt x="858" y="1665"/>
                    </a:cubicBezTo>
                    <a:cubicBezTo>
                      <a:pt x="865" y="1667"/>
                      <a:pt x="880" y="1672"/>
                      <a:pt x="880" y="1672"/>
                    </a:cubicBezTo>
                    <a:cubicBezTo>
                      <a:pt x="962" y="1725"/>
                      <a:pt x="848" y="1642"/>
                      <a:pt x="910" y="1867"/>
                    </a:cubicBezTo>
                    <a:cubicBezTo>
                      <a:pt x="914" y="1882"/>
                      <a:pt x="940" y="1872"/>
                      <a:pt x="955" y="1875"/>
                    </a:cubicBezTo>
                    <a:cubicBezTo>
                      <a:pt x="962" y="1894"/>
                      <a:pt x="985" y="1938"/>
                      <a:pt x="963" y="1957"/>
                    </a:cubicBezTo>
                    <a:cubicBezTo>
                      <a:pt x="951" y="1967"/>
                      <a:pt x="933" y="1962"/>
                      <a:pt x="918" y="1965"/>
                    </a:cubicBezTo>
                    <a:cubicBezTo>
                      <a:pt x="929" y="2059"/>
                      <a:pt x="924" y="2168"/>
                      <a:pt x="978" y="2250"/>
                    </a:cubicBezTo>
                    <a:cubicBezTo>
                      <a:pt x="975" y="2275"/>
                      <a:pt x="980" y="2302"/>
                      <a:pt x="970" y="2325"/>
                    </a:cubicBezTo>
                    <a:cubicBezTo>
                      <a:pt x="966" y="2333"/>
                      <a:pt x="962" y="2308"/>
                      <a:pt x="955" y="2302"/>
                    </a:cubicBezTo>
                    <a:cubicBezTo>
                      <a:pt x="941" y="2290"/>
                      <a:pt x="925" y="2282"/>
                      <a:pt x="910" y="2272"/>
                    </a:cubicBezTo>
                    <a:cubicBezTo>
                      <a:pt x="891" y="2260"/>
                      <a:pt x="865" y="2267"/>
                      <a:pt x="843" y="2265"/>
                    </a:cubicBezTo>
                    <a:cubicBezTo>
                      <a:pt x="808" y="2230"/>
                      <a:pt x="811" y="2189"/>
                      <a:pt x="768" y="2160"/>
                    </a:cubicBezTo>
                    <a:cubicBezTo>
                      <a:pt x="755" y="2121"/>
                      <a:pt x="743" y="2079"/>
                      <a:pt x="708" y="2055"/>
                    </a:cubicBezTo>
                    <a:cubicBezTo>
                      <a:pt x="693" y="2013"/>
                      <a:pt x="663" y="2023"/>
                      <a:pt x="618" y="2017"/>
                    </a:cubicBezTo>
                    <a:cubicBezTo>
                      <a:pt x="576" y="2004"/>
                      <a:pt x="605" y="1998"/>
                      <a:pt x="565" y="1972"/>
                    </a:cubicBezTo>
                    <a:cubicBezTo>
                      <a:pt x="507" y="1993"/>
                      <a:pt x="592" y="1964"/>
                      <a:pt x="468" y="1987"/>
                    </a:cubicBezTo>
                    <a:cubicBezTo>
                      <a:pt x="452" y="1990"/>
                      <a:pt x="423" y="2002"/>
                      <a:pt x="423" y="2002"/>
                    </a:cubicBezTo>
                    <a:cubicBezTo>
                      <a:pt x="387" y="2026"/>
                      <a:pt x="386" y="2064"/>
                      <a:pt x="370" y="2017"/>
                    </a:cubicBezTo>
                    <a:cubicBezTo>
                      <a:pt x="364" y="1950"/>
                      <a:pt x="375" y="1940"/>
                      <a:pt x="333" y="1905"/>
                    </a:cubicBezTo>
                    <a:cubicBezTo>
                      <a:pt x="311" y="1886"/>
                      <a:pt x="280" y="1837"/>
                      <a:pt x="280" y="1837"/>
                    </a:cubicBezTo>
                    <a:cubicBezTo>
                      <a:pt x="266" y="1792"/>
                      <a:pt x="276" y="1752"/>
                      <a:pt x="235" y="1725"/>
                    </a:cubicBezTo>
                    <a:cubicBezTo>
                      <a:pt x="216" y="1663"/>
                      <a:pt x="166" y="1654"/>
                      <a:pt x="108" y="1642"/>
                    </a:cubicBezTo>
                    <a:cubicBezTo>
                      <a:pt x="91" y="1617"/>
                      <a:pt x="72" y="1611"/>
                      <a:pt x="63" y="1582"/>
                    </a:cubicBezTo>
                    <a:cubicBezTo>
                      <a:pt x="68" y="1372"/>
                      <a:pt x="0" y="1331"/>
                      <a:pt x="115" y="1252"/>
                    </a:cubicBezTo>
                    <a:cubicBezTo>
                      <a:pt x="118" y="1237"/>
                      <a:pt x="112" y="1218"/>
                      <a:pt x="123" y="1207"/>
                    </a:cubicBezTo>
                    <a:cubicBezTo>
                      <a:pt x="134" y="1196"/>
                      <a:pt x="154" y="1207"/>
                      <a:pt x="168" y="1200"/>
                    </a:cubicBezTo>
                    <a:cubicBezTo>
                      <a:pt x="176" y="1196"/>
                      <a:pt x="178" y="1185"/>
                      <a:pt x="183" y="1177"/>
                    </a:cubicBezTo>
                    <a:cubicBezTo>
                      <a:pt x="194" y="1142"/>
                      <a:pt x="197" y="1107"/>
                      <a:pt x="205" y="1072"/>
                    </a:cubicBezTo>
                    <a:cubicBezTo>
                      <a:pt x="205" y="1071"/>
                      <a:pt x="221" y="1028"/>
                      <a:pt x="220" y="1027"/>
                    </a:cubicBezTo>
                    <a:cubicBezTo>
                      <a:pt x="215" y="1022"/>
                      <a:pt x="210" y="1037"/>
                      <a:pt x="205" y="10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" name="Google Shape;563;g35efaede493_11_398"/>
              <p:cNvSpPr txBox="1"/>
              <p:nvPr/>
            </p:nvSpPr>
            <p:spPr>
              <a:xfrm>
                <a:off x="6013080" y="2962917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Esmeraldas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" name="Google Shape;564;g35efaede493_11_398"/>
              <p:cNvSpPr txBox="1"/>
              <p:nvPr/>
            </p:nvSpPr>
            <p:spPr>
              <a:xfrm>
                <a:off x="5644780" y="3801117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Manabí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" name="Google Shape;565;g35efaede493_11_398"/>
              <p:cNvSpPr txBox="1"/>
              <p:nvPr/>
            </p:nvSpPr>
            <p:spPr>
              <a:xfrm>
                <a:off x="5644780" y="4537717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Guayas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" name="Google Shape;566;g35efaede493_11_398"/>
              <p:cNvSpPr txBox="1"/>
              <p:nvPr/>
            </p:nvSpPr>
            <p:spPr>
              <a:xfrm>
                <a:off x="5778130" y="5548955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El Oro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" name="Google Shape;567;g35efaede493_11_398"/>
              <p:cNvSpPr txBox="1"/>
              <p:nvPr/>
            </p:nvSpPr>
            <p:spPr>
              <a:xfrm>
                <a:off x="5873380" y="589979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Loja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" name="Google Shape;568;g35efaede493_11_398"/>
              <p:cNvSpPr txBox="1"/>
              <p:nvPr/>
            </p:nvSpPr>
            <p:spPr>
              <a:xfrm>
                <a:off x="6321055" y="5645792"/>
                <a:ext cx="800100" cy="50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Zamora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Chinchipe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" name="Google Shape;569;g35efaede493_11_398"/>
              <p:cNvSpPr txBox="1"/>
              <p:nvPr/>
            </p:nvSpPr>
            <p:spPr>
              <a:xfrm>
                <a:off x="6848105" y="4845692"/>
                <a:ext cx="800100" cy="34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Morona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Santiago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" name="Google Shape;570;g35efaede493_11_398"/>
              <p:cNvSpPr txBox="1"/>
              <p:nvPr/>
            </p:nvSpPr>
            <p:spPr>
              <a:xfrm>
                <a:off x="6101980" y="5215580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Azuay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" name="Google Shape;571;g35efaede493_11_398"/>
              <p:cNvSpPr txBox="1"/>
              <p:nvPr/>
            </p:nvSpPr>
            <p:spPr>
              <a:xfrm>
                <a:off x="6241680" y="4948880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Cañar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" name="Google Shape;572;g35efaede493_11_398"/>
              <p:cNvSpPr txBox="1"/>
              <p:nvPr/>
            </p:nvSpPr>
            <p:spPr>
              <a:xfrm>
                <a:off x="5355855" y="4631380"/>
                <a:ext cx="800100" cy="44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Santa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Elena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" name="Google Shape;573;g35efaede493_11_398"/>
              <p:cNvSpPr txBox="1"/>
              <p:nvPr/>
            </p:nvSpPr>
            <p:spPr>
              <a:xfrm>
                <a:off x="6330580" y="4607567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Chimborazo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4" name="Google Shape;574;g35efaede493_11_398"/>
              <p:cNvSpPr txBox="1"/>
              <p:nvPr/>
            </p:nvSpPr>
            <p:spPr>
              <a:xfrm>
                <a:off x="6286130" y="3896367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Cotopaxi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5" name="Google Shape;575;g35efaede493_11_398"/>
              <p:cNvSpPr txBox="1"/>
              <p:nvPr/>
            </p:nvSpPr>
            <p:spPr>
              <a:xfrm>
                <a:off x="5855918" y="429324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Los Ríos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6" name="Google Shape;576;g35efaede493_11_398"/>
              <p:cNvSpPr txBox="1"/>
              <p:nvPr/>
            </p:nvSpPr>
            <p:spPr>
              <a:xfrm>
                <a:off x="7648205" y="381699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 Orellana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7" name="Google Shape;577;g35efaede493_11_398"/>
              <p:cNvSpPr txBox="1"/>
              <p:nvPr/>
            </p:nvSpPr>
            <p:spPr>
              <a:xfrm>
                <a:off x="7614868" y="335979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Sucumbíos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" name="Google Shape;578;g35efaede493_11_398"/>
              <p:cNvSpPr txBox="1"/>
              <p:nvPr/>
            </p:nvSpPr>
            <p:spPr>
              <a:xfrm>
                <a:off x="6894143" y="379159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Napo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g35efaede493_11_398"/>
              <p:cNvSpPr txBox="1"/>
              <p:nvPr/>
            </p:nvSpPr>
            <p:spPr>
              <a:xfrm>
                <a:off x="6857630" y="2948630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Carchi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0" name="Google Shape;580;g35efaede493_11_398"/>
              <p:cNvSpPr txBox="1"/>
              <p:nvPr/>
            </p:nvSpPr>
            <p:spPr>
              <a:xfrm>
                <a:off x="7419605" y="438849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Pastaza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1" name="Google Shape;581;g35efaede493_11_398"/>
              <p:cNvSpPr txBox="1"/>
              <p:nvPr/>
            </p:nvSpPr>
            <p:spPr>
              <a:xfrm>
                <a:off x="6147137" y="3443930"/>
                <a:ext cx="800100" cy="571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Sto.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Domingo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2" name="Google Shape;582;g35efaede493_11_398"/>
              <p:cNvSpPr txBox="1"/>
              <p:nvPr/>
            </p:nvSpPr>
            <p:spPr>
              <a:xfrm>
                <a:off x="6189293" y="4390080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Bolívar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3" name="Google Shape;583;g35efaede493_11_398"/>
              <p:cNvSpPr txBox="1"/>
              <p:nvPr/>
            </p:nvSpPr>
            <p:spPr>
              <a:xfrm>
                <a:off x="6489330" y="3404242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Pichincha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4" name="Google Shape;584;g35efaede493_11_398"/>
              <p:cNvSpPr txBox="1"/>
              <p:nvPr/>
            </p:nvSpPr>
            <p:spPr>
              <a:xfrm>
                <a:off x="6638555" y="3148655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Imbabura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5" name="Google Shape;585;g35efaede493_11_398"/>
              <p:cNvSpPr txBox="1"/>
              <p:nvPr/>
            </p:nvSpPr>
            <p:spPr>
              <a:xfrm>
                <a:off x="6462466" y="4182891"/>
                <a:ext cx="800100" cy="22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-US" sz="6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Tungurahua</a:t>
                </a:r>
                <a:endParaRPr b="0" i="0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86" name="Google Shape;586;g35efaede493_11_398"/>
              <p:cNvCxnSpPr/>
              <p:nvPr/>
            </p:nvCxnSpPr>
            <p:spPr>
              <a:xfrm rot="10800000">
                <a:off x="6578180" y="2603713"/>
                <a:ext cx="2127300" cy="9249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cxnSp>
          <p:nvCxnSpPr>
            <p:cNvPr id="587" name="Google Shape;587;g35efaede493_11_398"/>
            <p:cNvCxnSpPr>
              <a:endCxn id="538" idx="28"/>
            </p:cNvCxnSpPr>
            <p:nvPr/>
          </p:nvCxnSpPr>
          <p:spPr>
            <a:xfrm flipH="1">
              <a:off x="6476284" y="3658338"/>
              <a:ext cx="2333100" cy="2834700"/>
            </a:xfrm>
            <a:prstGeom prst="straightConnector1">
              <a:avLst/>
            </a:prstGeom>
            <a:noFill/>
            <a:ln cap="flat" cmpd="sng" w="9525">
              <a:solidFill>
                <a:schemeClr val="accent6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88" name="Google Shape;588;g35efaede493_11_398"/>
          <p:cNvSpPr txBox="1"/>
          <p:nvPr/>
        </p:nvSpPr>
        <p:spPr>
          <a:xfrm>
            <a:off x="94270" y="4511144"/>
            <a:ext cx="5459100" cy="1200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3600"/>
              <a:buFont typeface="Helvetica Neue"/>
              <a:buNone/>
            </a:pPr>
            <a:r>
              <a:rPr b="1" lang="en-US" sz="3600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Una primera mirada en Ecuador</a:t>
            </a:r>
            <a:endParaRPr b="1" i="0" sz="36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9" name="Google Shape;589;g35efaede493_11_398"/>
          <p:cNvSpPr txBox="1"/>
          <p:nvPr/>
        </p:nvSpPr>
        <p:spPr>
          <a:xfrm>
            <a:off x="8787525" y="6398750"/>
            <a:ext cx="3184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35efaede493_11_455"/>
          <p:cNvSpPr/>
          <p:nvPr/>
        </p:nvSpPr>
        <p:spPr>
          <a:xfrm>
            <a:off x="0" y="0"/>
            <a:ext cx="12210155" cy="533048"/>
          </a:xfrm>
          <a:custGeom>
            <a:rect b="b" l="l" r="r" t="t"/>
            <a:pathLst>
              <a:path extrusionOk="0" h="445134" w="20099020">
                <a:moveTo>
                  <a:pt x="20098864" y="0"/>
                </a:moveTo>
                <a:lnTo>
                  <a:pt x="0" y="0"/>
                </a:lnTo>
                <a:lnTo>
                  <a:pt x="0" y="445012"/>
                </a:lnTo>
                <a:lnTo>
                  <a:pt x="20098864" y="445012"/>
                </a:lnTo>
                <a:lnTo>
                  <a:pt x="20098864" y="0"/>
                </a:lnTo>
                <a:close/>
              </a:path>
            </a:pathLst>
          </a:custGeom>
          <a:solidFill>
            <a:srgbClr val="00ADEE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g35efaede493_11_455"/>
          <p:cNvSpPr txBox="1"/>
          <p:nvPr/>
        </p:nvSpPr>
        <p:spPr>
          <a:xfrm>
            <a:off x="0" y="0"/>
            <a:ext cx="12192000" cy="6465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</a:pPr>
            <a:r>
              <a:rPr b="1" lang="en-US" sz="3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¿Cómo lo construimos?</a:t>
            </a:r>
            <a:endParaRPr b="0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6" name="Google Shape;596;g35efaede493_11_455"/>
          <p:cNvGrpSpPr/>
          <p:nvPr/>
        </p:nvGrpSpPr>
        <p:grpSpPr>
          <a:xfrm>
            <a:off x="510884" y="1181121"/>
            <a:ext cx="10671823" cy="5073216"/>
            <a:chOff x="450248" y="1600356"/>
            <a:chExt cx="17137985" cy="8901940"/>
          </a:xfrm>
        </p:grpSpPr>
        <p:pic>
          <p:nvPicPr>
            <p:cNvPr id="597" name="Google Shape;597;g35efaede493_11_4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50248" y="1600356"/>
              <a:ext cx="17137985" cy="89019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8" name="Google Shape;598;g35efaede493_11_455"/>
            <p:cNvSpPr/>
            <p:nvPr/>
          </p:nvSpPr>
          <p:spPr>
            <a:xfrm>
              <a:off x="12676130" y="4365393"/>
              <a:ext cx="3865880" cy="4908550"/>
            </a:xfrm>
            <a:custGeom>
              <a:rect b="b" l="l" r="r" t="t"/>
              <a:pathLst>
                <a:path extrusionOk="0" h="4908550" w="3865880">
                  <a:moveTo>
                    <a:pt x="3380848" y="1351978"/>
                  </a:moveTo>
                  <a:lnTo>
                    <a:pt x="3865319" y="1573522"/>
                  </a:lnTo>
                  <a:lnTo>
                    <a:pt x="2885320" y="4907978"/>
                  </a:lnTo>
                </a:path>
                <a:path extrusionOk="0" h="4908550" w="3865880">
                  <a:moveTo>
                    <a:pt x="0" y="1351978"/>
                  </a:moveTo>
                  <a:lnTo>
                    <a:pt x="36081" y="1229726"/>
                  </a:lnTo>
                  <a:lnTo>
                    <a:pt x="302596" y="379171"/>
                  </a:lnTo>
                  <a:lnTo>
                    <a:pt x="424356" y="0"/>
                  </a:lnTo>
                  <a:lnTo>
                    <a:pt x="3380848" y="1351978"/>
                  </a:lnTo>
                </a:path>
              </a:pathLst>
            </a:custGeom>
            <a:noFill/>
            <a:ln cap="flat" cmpd="sng" w="54100">
              <a:solidFill>
                <a:srgbClr val="1D1D1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99" name="Google Shape;599;g35efaede493_11_45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376184" y="1979167"/>
              <a:ext cx="5903336" cy="73339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0" name="Google Shape;600;g35efaede493_11_455"/>
          <p:cNvSpPr txBox="1"/>
          <p:nvPr/>
        </p:nvSpPr>
        <p:spPr>
          <a:xfrm>
            <a:off x="8496950" y="6166275"/>
            <a:ext cx="3091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0966ff8f4_2_0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Bienvenida</a:t>
            </a:r>
            <a:endParaRPr/>
          </a:p>
        </p:txBody>
      </p:sp>
      <p:sp>
        <p:nvSpPr>
          <p:cNvPr id="400" name="Google Shape;400;g360966ff8f4_2_0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5" name="Google Shape;605;g35efaede493_11_464"/>
          <p:cNvGrpSpPr/>
          <p:nvPr/>
        </p:nvGrpSpPr>
        <p:grpSpPr>
          <a:xfrm>
            <a:off x="6870921" y="1212798"/>
            <a:ext cx="5233925" cy="4635265"/>
            <a:chOff x="6973318" y="2057129"/>
            <a:chExt cx="11925096" cy="9187840"/>
          </a:xfrm>
        </p:grpSpPr>
        <p:pic>
          <p:nvPicPr>
            <p:cNvPr id="606" name="Google Shape;606;g35efaede493_11_46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8931985" y="2057129"/>
              <a:ext cx="1826539" cy="7966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7" name="Google Shape;607;g35efaede493_11_464"/>
            <p:cNvPicPr preferRelativeResize="0"/>
            <p:nvPr/>
          </p:nvPicPr>
          <p:blipFill rotWithShape="1">
            <a:blip r:embed="rId4">
              <a:alphaModFix/>
            </a:blip>
            <a:srcRect b="0" l="34925" r="0" t="0"/>
            <a:stretch/>
          </p:blipFill>
          <p:spPr>
            <a:xfrm>
              <a:off x="6973318" y="2153475"/>
              <a:ext cx="11925096" cy="909149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8" name="Google Shape;608;g35efaede493_11_464"/>
          <p:cNvGrpSpPr/>
          <p:nvPr/>
        </p:nvGrpSpPr>
        <p:grpSpPr>
          <a:xfrm>
            <a:off x="87753" y="508000"/>
            <a:ext cx="6579748" cy="6159600"/>
            <a:chOff x="0" y="0"/>
            <a:chExt cx="6579748" cy="6159600"/>
          </a:xfrm>
        </p:grpSpPr>
        <p:cxnSp>
          <p:nvCxnSpPr>
            <p:cNvPr id="609" name="Google Shape;609;g35efaede493_11_464"/>
            <p:cNvCxnSpPr/>
            <p:nvPr/>
          </p:nvCxnSpPr>
          <p:spPr>
            <a:xfrm>
              <a:off x="0" y="0"/>
              <a:ext cx="6579600" cy="0"/>
            </a:xfrm>
            <a:prstGeom prst="straightConnector1">
              <a:avLst/>
            </a:prstGeom>
            <a:solidFill>
              <a:srgbClr val="07729B"/>
            </a:solidFill>
            <a:ln cap="flat" cmpd="sng" w="19050">
              <a:solidFill>
                <a:srgbClr val="07729B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610" name="Google Shape;610;g35efaede493_11_464"/>
            <p:cNvSpPr/>
            <p:nvPr/>
          </p:nvSpPr>
          <p:spPr>
            <a:xfrm>
              <a:off x="0" y="0"/>
              <a:ext cx="1315800" cy="615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" name="Google Shape;611;g35efaede493_11_464"/>
            <p:cNvSpPr txBox="1"/>
            <p:nvPr/>
          </p:nvSpPr>
          <p:spPr>
            <a:xfrm>
              <a:off x="0" y="0"/>
              <a:ext cx="1315800" cy="615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4750" lIns="64750" spcFirstLastPara="1" rIns="64750" wrap="square" tIns="6475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Pts val="1700"/>
                <a:buFont typeface="Helvetica Neue"/>
                <a:buNone/>
              </a:pPr>
              <a:r>
                <a:rPr b="1" lang="en-US" sz="1700">
                  <a:solidFill>
                    <a:srgbClr val="00B0F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¿Qué está detrás de una comunidad que protege?</a:t>
              </a:r>
              <a:endParaRPr b="1" sz="1700">
                <a:solidFill>
                  <a:srgbClr val="00B0F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2" name="Google Shape;612;g35efaede493_11_464"/>
            <p:cNvSpPr/>
            <p:nvPr/>
          </p:nvSpPr>
          <p:spPr>
            <a:xfrm>
              <a:off x="1414645" y="72407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3" name="Google Shape;613;g35efaede493_11_464"/>
            <p:cNvSpPr txBox="1"/>
            <p:nvPr/>
          </p:nvSpPr>
          <p:spPr>
            <a:xfrm>
              <a:off x="1414645" y="72407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1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Definición de las comunidades y criterios de selección: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 Factores de seguridad y presencia de grupos de crimen organizado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 Análisis de situación y de riesgos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-Factores protectores y capacidades instaladas locales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-Participación significativa de niños, niñas, adolescentes y sus familias</a:t>
              </a:r>
              <a:endParaRPr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614" name="Google Shape;614;g35efaede493_11_464"/>
            <p:cNvCxnSpPr/>
            <p:nvPr/>
          </p:nvCxnSpPr>
          <p:spPr>
            <a:xfrm>
              <a:off x="1315948" y="1520551"/>
              <a:ext cx="5263800" cy="0"/>
            </a:xfrm>
            <a:prstGeom prst="straightConnector1">
              <a:avLst/>
            </a:prstGeom>
            <a:solidFill>
              <a:srgbClr val="0C9ED5"/>
            </a:solidFill>
            <a:ln cap="flat" cmpd="sng" w="19050">
              <a:solidFill>
                <a:srgbClr val="0C9ED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615" name="Google Shape;615;g35efaede493_11_464"/>
            <p:cNvSpPr/>
            <p:nvPr/>
          </p:nvSpPr>
          <p:spPr>
            <a:xfrm>
              <a:off x="1414645" y="1592958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6" name="Google Shape;616;g35efaede493_11_464"/>
            <p:cNvSpPr txBox="1"/>
            <p:nvPr/>
          </p:nvSpPr>
          <p:spPr>
            <a:xfrm>
              <a:off x="1414645" y="1592958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1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Estrategia de Acceso: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-Trabajo cercano con líderes y lideresas de las comunidades territorialmente controladas por bandas de crimen organizado, para garantizar la entrada a los barrios. 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-Protocolo de seguridad comunitario, en caso de situaciones de violencia.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-Construcción participativa desde las bases </a:t>
              </a:r>
              <a:endParaRPr/>
            </a:p>
          </p:txBody>
        </p:sp>
        <p:cxnSp>
          <p:nvCxnSpPr>
            <p:cNvPr id="617" name="Google Shape;617;g35efaede493_11_464"/>
            <p:cNvCxnSpPr/>
            <p:nvPr/>
          </p:nvCxnSpPr>
          <p:spPr>
            <a:xfrm>
              <a:off x="1315948" y="3041102"/>
              <a:ext cx="5263800" cy="0"/>
            </a:xfrm>
            <a:prstGeom prst="straightConnector1">
              <a:avLst/>
            </a:prstGeom>
            <a:solidFill>
              <a:srgbClr val="0C9ED5"/>
            </a:solidFill>
            <a:ln cap="flat" cmpd="sng" w="19050">
              <a:solidFill>
                <a:srgbClr val="0C9ED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618" name="Google Shape;618;g35efaede493_11_464"/>
            <p:cNvSpPr/>
            <p:nvPr/>
          </p:nvSpPr>
          <p:spPr>
            <a:xfrm>
              <a:off x="1414645" y="3113509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g35efaede493_11_464"/>
            <p:cNvSpPr txBox="1"/>
            <p:nvPr/>
          </p:nvSpPr>
          <p:spPr>
            <a:xfrm>
              <a:off x="1414645" y="3113509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1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Diagnóstico participativo: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b="1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</a:t>
              </a: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Metodología especializada para co-construir con niños, niñas y adolescentes todos los componentes del proyecto.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-El arte, el deporte, el juego y  el acompañamiento psicosocial  fueron elementos destacados por las y los adolescentes.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None/>
              </a:pPr>
              <a:r>
                <a:t/>
              </a:r>
              <a:endParaRPr b="1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620" name="Google Shape;620;g35efaede493_11_464"/>
            <p:cNvCxnSpPr/>
            <p:nvPr/>
          </p:nvCxnSpPr>
          <p:spPr>
            <a:xfrm>
              <a:off x="1315948" y="4561654"/>
              <a:ext cx="5263800" cy="0"/>
            </a:xfrm>
            <a:prstGeom prst="straightConnector1">
              <a:avLst/>
            </a:prstGeom>
            <a:solidFill>
              <a:srgbClr val="0C9ED5"/>
            </a:solidFill>
            <a:ln cap="flat" cmpd="sng" w="19050">
              <a:solidFill>
                <a:srgbClr val="0C9ED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621" name="Google Shape;621;g35efaede493_11_464"/>
            <p:cNvSpPr/>
            <p:nvPr/>
          </p:nvSpPr>
          <p:spPr>
            <a:xfrm>
              <a:off x="1414645" y="4634061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g35efaede493_11_464"/>
            <p:cNvSpPr txBox="1"/>
            <p:nvPr/>
          </p:nvSpPr>
          <p:spPr>
            <a:xfrm>
              <a:off x="1414645" y="4634061"/>
              <a:ext cx="5165100" cy="144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noAutofit/>
            </a:bodyPr>
            <a:lstStyle/>
            <a:p>
              <a:pPr indent="0" lvl="0" marL="0" marR="0" rtl="0" algn="just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1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Monitoreo y Sistematización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-Se llevaron a cabo procesos de monitoreo participativo al inicio, al medio tiempo y al final de la experiencia. </a:t>
              </a:r>
              <a:endParaRPr/>
            </a:p>
            <a:p>
              <a:pPr indent="0" lvl="0" marL="0" marR="0" rtl="0" algn="just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Helvetica Neue"/>
                <a:buNone/>
              </a:pPr>
              <a:r>
                <a:rPr b="0" lang="en-US" sz="1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-Esta metodología será sistematizada y validada a través de las organizaciones del Subgrupo de Protección a la infancia, para entender los componentes esenciales para trabajar prevención de la violencia en contra de la niñez, desde las comunidades.   </a:t>
              </a:r>
              <a:endParaRPr b="1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623" name="Google Shape;623;g35efaede493_11_464"/>
            <p:cNvCxnSpPr/>
            <p:nvPr/>
          </p:nvCxnSpPr>
          <p:spPr>
            <a:xfrm>
              <a:off x="1315948" y="6082205"/>
              <a:ext cx="5263800" cy="0"/>
            </a:xfrm>
            <a:prstGeom prst="straightConnector1">
              <a:avLst/>
            </a:prstGeom>
            <a:solidFill>
              <a:srgbClr val="0C9ED5"/>
            </a:solidFill>
            <a:ln cap="flat" cmpd="sng" w="19050">
              <a:solidFill>
                <a:srgbClr val="0C9ED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624" name="Google Shape;624;g35efaede493_11_464"/>
          <p:cNvSpPr txBox="1"/>
          <p:nvPr/>
        </p:nvSpPr>
        <p:spPr>
          <a:xfrm>
            <a:off x="8822475" y="6282525"/>
            <a:ext cx="3057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35efaede493_11_486"/>
          <p:cNvSpPr/>
          <p:nvPr/>
        </p:nvSpPr>
        <p:spPr>
          <a:xfrm>
            <a:off x="-1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erson in a life jacket on a boat&#10;&#10;AI-generated content may be incorrect." id="630" name="Google Shape;630;g35efaede493_11_486"/>
          <p:cNvPicPr preferRelativeResize="0"/>
          <p:nvPr/>
        </p:nvPicPr>
        <p:blipFill rotWithShape="1">
          <a:blip r:embed="rId3">
            <a:alphaModFix/>
          </a:blip>
          <a:srcRect b="0" l="28455" r="20965" t="0"/>
          <a:stretch/>
        </p:blipFill>
        <p:spPr>
          <a:xfrm>
            <a:off x="182787" y="2558694"/>
            <a:ext cx="2827865" cy="37318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in a white shirt and skirt with her arms out&#10;&#10;AI-generated content may be incorrect." id="631" name="Google Shape;631;g35efaede493_11_486"/>
          <p:cNvPicPr preferRelativeResize="0"/>
          <p:nvPr/>
        </p:nvPicPr>
        <p:blipFill rotWithShape="1">
          <a:blip r:embed="rId4">
            <a:alphaModFix/>
          </a:blip>
          <a:srcRect b="0" l="27481" r="21937" t="0"/>
          <a:stretch/>
        </p:blipFill>
        <p:spPr>
          <a:xfrm>
            <a:off x="3180760" y="2558694"/>
            <a:ext cx="2827868" cy="37318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sitting around each other&#10;&#10;AI-generated content may be incorrect." id="632" name="Google Shape;632;g35efaede493_11_486"/>
          <p:cNvPicPr preferRelativeResize="0"/>
          <p:nvPr/>
        </p:nvPicPr>
        <p:blipFill rotWithShape="1">
          <a:blip r:embed="rId5">
            <a:alphaModFix/>
          </a:blip>
          <a:srcRect b="0" l="9590" r="39828" t="0"/>
          <a:stretch/>
        </p:blipFill>
        <p:spPr>
          <a:xfrm>
            <a:off x="6178733" y="2558694"/>
            <a:ext cx="2827868" cy="37318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running in water&#10;&#10;AI-generated content may be incorrect." id="633" name="Google Shape;633;g35efaede493_11_486"/>
          <p:cNvPicPr preferRelativeResize="0"/>
          <p:nvPr/>
        </p:nvPicPr>
        <p:blipFill rotWithShape="1">
          <a:blip r:embed="rId6">
            <a:alphaModFix/>
          </a:blip>
          <a:srcRect b="0" l="19553" r="29866" t="0"/>
          <a:stretch/>
        </p:blipFill>
        <p:spPr>
          <a:xfrm>
            <a:off x="9176706" y="2558694"/>
            <a:ext cx="2827868" cy="3731891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g35efaede493_11_486"/>
          <p:cNvSpPr txBox="1"/>
          <p:nvPr/>
        </p:nvSpPr>
        <p:spPr>
          <a:xfrm>
            <a:off x="-3049" y="930782"/>
            <a:ext cx="12192000" cy="6465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</a:pPr>
            <a:r>
              <a:rPr b="1" lang="en-US" sz="36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¡Siempre diferente!</a:t>
            </a:r>
            <a:endParaRPr b="0" i="0" sz="36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g35efaede493_11_486"/>
          <p:cNvSpPr txBox="1"/>
          <p:nvPr/>
        </p:nvSpPr>
        <p:spPr>
          <a:xfrm>
            <a:off x="9176700" y="6445275"/>
            <a:ext cx="2754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kneeling on the ground&#10;&#10;AI-generated content may be incorrect." id="640" name="Google Shape;640;g35efaede493_11_4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02" y="-25399"/>
            <a:ext cx="5866880" cy="39115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running in a grassy area&#10;&#10;AI-generated content may be incorrect." id="641" name="Google Shape;641;g35efaede493_11_49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967568"/>
            <a:ext cx="5867401" cy="3911597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g35efaede493_11_495"/>
          <p:cNvSpPr txBox="1"/>
          <p:nvPr/>
        </p:nvSpPr>
        <p:spPr>
          <a:xfrm>
            <a:off x="6324602" y="1674793"/>
            <a:ext cx="5448300" cy="310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2800"/>
              <a:buFont typeface="Helvetica Neue"/>
              <a:buNone/>
            </a:pPr>
            <a:r>
              <a:rPr b="1" lang="en-US" sz="2800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 adolescentes, jugamos, bailamos, pintamos, mientras les acompañamos a que desarrollen habilidades, identifiquen factores de riesgo y cuiden su bienestar emocional (metodología HAT). </a:t>
            </a:r>
            <a:endParaRPr b="1" i="0" sz="28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3" name="Google Shape;643;g35efaede493_11_495"/>
          <p:cNvSpPr txBox="1"/>
          <p:nvPr/>
        </p:nvSpPr>
        <p:spPr>
          <a:xfrm>
            <a:off x="8915475" y="6305775"/>
            <a:ext cx="292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kissing a baby&#10;&#10;AI-generated content may be incorrect." id="648" name="Google Shape;648;g35efaede493_11_5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27" y="2794348"/>
            <a:ext cx="6095974" cy="40639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posing for a picture&#10;&#10;AI-generated content may be incorrect." id="649" name="Google Shape;649;g35efaede493_11_5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794348"/>
            <a:ext cx="6095996" cy="4063650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g35efaede493_11_501"/>
          <p:cNvSpPr txBox="1"/>
          <p:nvPr/>
        </p:nvSpPr>
        <p:spPr>
          <a:xfrm>
            <a:off x="1219200" y="633393"/>
            <a:ext cx="10122000" cy="181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2800"/>
              <a:buFont typeface="Helvetica Neue"/>
              <a:buNone/>
            </a:pPr>
            <a:r>
              <a:rPr b="1" lang="en-US" sz="2800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 sus familias les acompañamos para fortalecer herramientas de crianza positiva, para que niños, niñas y adolescentes crezcan en un entorno seguro y libre de violencia. </a:t>
            </a:r>
            <a:endParaRPr b="1" i="0" sz="28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51" name="Google Shape;651;g35efaede493_11_501"/>
          <p:cNvSpPr txBox="1"/>
          <p:nvPr/>
        </p:nvSpPr>
        <p:spPr>
          <a:xfrm>
            <a:off x="8823102" y="6414400"/>
            <a:ext cx="2965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posing for a photo&#10;&#10;AI-generated content may be incorrect." id="656" name="Google Shape;656;g35efaede493_11_5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79681" y="0"/>
            <a:ext cx="4096554" cy="2692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group of people posing for a photo&#10;&#10;AI-generated content may be incorrect." id="657" name="Google Shape;657;g35efaede493_11_5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4601989" cy="2692399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g35efaede493_11_507"/>
          <p:cNvSpPr txBox="1"/>
          <p:nvPr/>
        </p:nvSpPr>
        <p:spPr>
          <a:xfrm>
            <a:off x="876300" y="3752959"/>
            <a:ext cx="8229600" cy="1385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2800"/>
              <a:buFont typeface="Helvetica Neue"/>
              <a:buNone/>
            </a:pPr>
            <a:r>
              <a:rPr b="1" lang="en-US" sz="2800">
                <a:solidFill>
                  <a:srgbClr val="00AEE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Fortalecemos las redes de protección comunitaria y los sistemas de protección locales y nacionales. </a:t>
            </a:r>
            <a:endParaRPr b="1" i="0" sz="2800" u="none" cap="none" strike="noStrike">
              <a:solidFill>
                <a:srgbClr val="00AEE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 group of girls sitting on the floor&#10;&#10;AI-generated content may be incorrect." id="659" name="Google Shape;659;g35efaede493_11_5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53399" y="0"/>
            <a:ext cx="4038604" cy="2692401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g35efaede493_11_507"/>
          <p:cNvSpPr txBox="1"/>
          <p:nvPr/>
        </p:nvSpPr>
        <p:spPr>
          <a:xfrm>
            <a:off x="8915475" y="6305775"/>
            <a:ext cx="2929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erson touching a poster with hand prints&#10;&#10;AI-generated content may be incorrect." id="665" name="Google Shape;665;g35efaede493_11_514"/>
          <p:cNvPicPr preferRelativeResize="0"/>
          <p:nvPr/>
        </p:nvPicPr>
        <p:blipFill rotWithShape="1">
          <a:blip r:embed="rId3">
            <a:alphaModFix/>
          </a:blip>
          <a:srcRect b="455" l="0" r="0" t="15277"/>
          <a:stretch/>
        </p:blipFill>
        <p:spPr>
          <a:xfrm>
            <a:off x="20" y="10"/>
            <a:ext cx="12191978" cy="6857991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g35efaede493_11_514"/>
          <p:cNvSpPr/>
          <p:nvPr/>
        </p:nvSpPr>
        <p:spPr>
          <a:xfrm>
            <a:off x="4896524" y="1"/>
            <a:ext cx="7295477" cy="6853457"/>
          </a:xfrm>
          <a:custGeom>
            <a:rect b="b" l="l" r="r" t="t"/>
            <a:pathLst>
              <a:path extrusionOk="0" h="6853457" w="7295477">
                <a:moveTo>
                  <a:pt x="2113864" y="0"/>
                </a:moveTo>
                <a:lnTo>
                  <a:pt x="5731689" y="0"/>
                </a:lnTo>
                <a:lnTo>
                  <a:pt x="5792604" y="31199"/>
                </a:lnTo>
                <a:cubicBezTo>
                  <a:pt x="6404018" y="363339"/>
                  <a:pt x="6917255" y="853303"/>
                  <a:pt x="7277638" y="1446415"/>
                </a:cubicBezTo>
                <a:lnTo>
                  <a:pt x="7295477" y="1478103"/>
                </a:lnTo>
                <a:lnTo>
                  <a:pt x="7295477" y="5482224"/>
                </a:lnTo>
                <a:lnTo>
                  <a:pt x="7195301" y="5644337"/>
                </a:lnTo>
                <a:cubicBezTo>
                  <a:pt x="6875688" y="6126745"/>
                  <a:pt x="6452261" y="6534378"/>
                  <a:pt x="5956878" y="6835380"/>
                </a:cubicBezTo>
                <a:lnTo>
                  <a:pt x="5925438" y="6853457"/>
                </a:lnTo>
                <a:lnTo>
                  <a:pt x="1920114" y="6853457"/>
                </a:lnTo>
                <a:lnTo>
                  <a:pt x="1888674" y="6835380"/>
                </a:lnTo>
                <a:cubicBezTo>
                  <a:pt x="756370" y="6147375"/>
                  <a:pt x="0" y="4902276"/>
                  <a:pt x="0" y="3480517"/>
                </a:cubicBezTo>
                <a:cubicBezTo>
                  <a:pt x="0" y="1991056"/>
                  <a:pt x="830121" y="695479"/>
                  <a:pt x="2052949" y="31199"/>
                </a:cubicBezTo>
                <a:close/>
              </a:path>
            </a:pathLst>
          </a:custGeom>
          <a:solidFill>
            <a:schemeClr val="lt1">
              <a:alpha val="8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7" name="Google Shape;667;g35efaede493_11_514"/>
          <p:cNvPicPr preferRelativeResize="0"/>
          <p:nvPr/>
        </p:nvPicPr>
        <p:blipFill rotWithShape="1">
          <a:blip r:embed="rId4">
            <a:alphaModFix/>
          </a:blip>
          <a:srcRect b="0" l="12670" r="11139" t="0"/>
          <a:stretch/>
        </p:blipFill>
        <p:spPr>
          <a:xfrm>
            <a:off x="5063089" y="1"/>
            <a:ext cx="7128913" cy="6853457"/>
          </a:xfrm>
          <a:custGeom>
            <a:rect b="b" l="l" r="r" t="t"/>
            <a:pathLst>
              <a:path extrusionOk="0" h="6853457" w="7128913">
                <a:moveTo>
                  <a:pt x="2343548" y="0"/>
                </a:moveTo>
                <a:lnTo>
                  <a:pt x="5168877" y="0"/>
                </a:lnTo>
                <a:lnTo>
                  <a:pt x="5218299" y="19487"/>
                </a:lnTo>
                <a:cubicBezTo>
                  <a:pt x="5976640" y="340238"/>
                  <a:pt x="6607722" y="902948"/>
                  <a:pt x="7014769" y="1610837"/>
                </a:cubicBezTo>
                <a:lnTo>
                  <a:pt x="7128913" y="1827198"/>
                </a:lnTo>
                <a:lnTo>
                  <a:pt x="7128913" y="5131581"/>
                </a:lnTo>
                <a:lnTo>
                  <a:pt x="7091067" y="5210750"/>
                </a:lnTo>
                <a:cubicBezTo>
                  <a:pt x="6744936" y="5876527"/>
                  <a:pt x="6205281" y="6425584"/>
                  <a:pt x="5546646" y="6783375"/>
                </a:cubicBezTo>
                <a:lnTo>
                  <a:pt x="5409811" y="6853457"/>
                </a:lnTo>
                <a:lnTo>
                  <a:pt x="2102613" y="6853457"/>
                </a:lnTo>
                <a:lnTo>
                  <a:pt x="1965779" y="6783375"/>
                </a:lnTo>
                <a:cubicBezTo>
                  <a:pt x="794873" y="6147301"/>
                  <a:pt x="0" y="4906735"/>
                  <a:pt x="0" y="3480517"/>
                </a:cubicBezTo>
                <a:cubicBezTo>
                  <a:pt x="0" y="1924643"/>
                  <a:pt x="945964" y="589711"/>
                  <a:pt x="2294125" y="19487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668" name="Google Shape;668;g35efaede493_11_514"/>
          <p:cNvSpPr txBox="1"/>
          <p:nvPr/>
        </p:nvSpPr>
        <p:spPr>
          <a:xfrm>
            <a:off x="80450" y="5058650"/>
            <a:ext cx="7521600" cy="161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3600"/>
              <a:buFont typeface="Arial"/>
              <a:buNone/>
            </a:pPr>
            <a:r>
              <a:rPr b="1" i="1" lang="en-US" sz="33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“Que pueda jugar, q</a:t>
            </a:r>
            <a:r>
              <a:rPr b="1" i="1" lang="en-US" sz="3300" u="none" cap="none" strike="noStrike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ue me escuc</a:t>
            </a:r>
            <a:r>
              <a:rPr b="1" i="1" lang="en-US" sz="33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hen</a:t>
            </a:r>
            <a:endParaRPr b="1" i="1" sz="33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3600"/>
              <a:buFont typeface="Arial"/>
              <a:buNone/>
            </a:pPr>
            <a:r>
              <a:rPr b="1" i="1" lang="en-US" sz="33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que pueda conocer mis emociones, que no tenga miedo”… </a:t>
            </a:r>
            <a:endParaRPr sz="1100"/>
          </a:p>
        </p:txBody>
      </p:sp>
      <p:sp>
        <p:nvSpPr>
          <p:cNvPr id="669" name="Google Shape;669;g35efaede493_11_514"/>
          <p:cNvSpPr txBox="1"/>
          <p:nvPr/>
        </p:nvSpPr>
        <p:spPr>
          <a:xfrm>
            <a:off x="8136625" y="6227475"/>
            <a:ext cx="3277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g35f87e26706_6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8525" y="5"/>
            <a:ext cx="12192000" cy="6857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0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Google Shape;681;g35f87e26706_6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6675"/>
            <a:ext cx="12073466" cy="679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Google Shape;687;g35f87e26706_6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6675"/>
            <a:ext cx="12073466" cy="679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3" name="Google Shape;693;g35f87e26706_6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6675"/>
            <a:ext cx="12073466" cy="679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0966ff8f4_2_224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Mentimeter</a:t>
            </a:r>
            <a:endParaRPr/>
          </a:p>
        </p:txBody>
      </p:sp>
      <p:sp>
        <p:nvSpPr>
          <p:cNvPr id="407" name="Google Shape;407;g360966ff8f4_2_224"/>
          <p:cNvSpPr txBox="1"/>
          <p:nvPr>
            <p:ph idx="2" type="body"/>
          </p:nvPr>
        </p:nvSpPr>
        <p:spPr>
          <a:xfrm>
            <a:off x="2931347" y="3647476"/>
            <a:ext cx="6733500" cy="1803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u="sng">
                <a:solidFill>
                  <a:srgbClr val="47C3F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https://www.menti.com/al47w8wn95uk</a:t>
            </a:r>
            <a:endParaRPr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" name="Google Shape;699;g35f87e26706_6_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8525" y="5"/>
            <a:ext cx="12192000" cy="6857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" name="Google Shape;705;g35f87e26706_6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921066" cy="6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g35f87e26706_6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921066" cy="6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Google Shape;717;g35f87e26706_6_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921066" cy="6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3" name="Google Shape;723;g35f87e26706_6_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921066" cy="6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35f87e26706_8_231"/>
          <p:cNvSpPr txBox="1"/>
          <p:nvPr>
            <p:ph idx="1" type="body"/>
          </p:nvPr>
        </p:nvSpPr>
        <p:spPr>
          <a:xfrm>
            <a:off x="1828007" y="2076693"/>
            <a:ext cx="8535900" cy="62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Cierre</a:t>
            </a:r>
            <a:endParaRPr/>
          </a:p>
        </p:txBody>
      </p:sp>
      <p:sp>
        <p:nvSpPr>
          <p:cNvPr id="730" name="Google Shape;730;g35f87e26706_8_231"/>
          <p:cNvSpPr txBox="1"/>
          <p:nvPr>
            <p:ph idx="2" type="body"/>
          </p:nvPr>
        </p:nvSpPr>
        <p:spPr>
          <a:xfrm>
            <a:off x="1754188" y="3051922"/>
            <a:ext cx="8683500" cy="1455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en-US" sz="1800"/>
              <a:t>A través de las voces y acciones de Chile, Ecuador y Colombia, revisamos ejemplos de experiencias que construye comunidades protectoras para la niñez</a:t>
            </a:r>
            <a:endParaRPr b="1" sz="3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60966ff8f4_2_469"/>
          <p:cNvSpPr txBox="1"/>
          <p:nvPr>
            <p:ph idx="3" type="body"/>
          </p:nvPr>
        </p:nvSpPr>
        <p:spPr>
          <a:xfrm>
            <a:off x="353517" y="13782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Font typeface="Arial"/>
              <a:buNone/>
            </a:pPr>
            <a:r>
              <a:rPr lang="en-US" sz="3200"/>
              <a:t>Introducción temática</a:t>
            </a:r>
            <a:endParaRPr/>
          </a:p>
        </p:txBody>
      </p:sp>
      <p:sp>
        <p:nvSpPr>
          <p:cNvPr id="413" name="Google Shape;413;g360966ff8f4_2_469"/>
          <p:cNvSpPr txBox="1"/>
          <p:nvPr/>
        </p:nvSpPr>
        <p:spPr>
          <a:xfrm>
            <a:off x="4886050" y="4245000"/>
            <a:ext cx="6783600" cy="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1000"/>
              </a:spcBef>
              <a:spcAft>
                <a:spcPts val="200"/>
              </a:spcAft>
              <a:buNone/>
            </a:pPr>
            <a:r>
              <a:rPr b="1" lang="en-US" sz="18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Enfoque en Sistemas de Protección y Coordinación Multisectorial</a:t>
            </a:r>
            <a:endParaRPr b="1" sz="1800">
              <a:solidFill>
                <a:srgbClr val="424242"/>
              </a:solidFill>
              <a:highlight>
                <a:srgbClr val="FAFAFA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4" name="Google Shape;414;g360966ff8f4_2_469"/>
          <p:cNvSpPr txBox="1"/>
          <p:nvPr/>
        </p:nvSpPr>
        <p:spPr>
          <a:xfrm>
            <a:off x="3852225" y="2904375"/>
            <a:ext cx="3000000" cy="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1000"/>
              </a:spcBef>
              <a:spcAft>
                <a:spcPts val="200"/>
              </a:spcAft>
              <a:buNone/>
            </a:pPr>
            <a:r>
              <a:rPr b="1" lang="en-US" sz="18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Contextualización Regional y Humanitaria</a:t>
            </a:r>
            <a:endParaRPr b="1" sz="1800">
              <a:solidFill>
                <a:srgbClr val="424242"/>
              </a:solidFill>
              <a:highlight>
                <a:srgbClr val="FAFAFA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5" name="Google Shape;415;g360966ff8f4_2_469"/>
          <p:cNvSpPr txBox="1"/>
          <p:nvPr/>
        </p:nvSpPr>
        <p:spPr>
          <a:xfrm>
            <a:off x="8188150" y="5328050"/>
            <a:ext cx="3000000" cy="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1000"/>
              </a:spcBef>
              <a:spcAft>
                <a:spcPts val="200"/>
              </a:spcAft>
              <a:buNone/>
            </a:pPr>
            <a:r>
              <a:rPr b="1" lang="en-US" sz="1800">
                <a:solidFill>
                  <a:srgbClr val="424242"/>
                </a:solidFill>
                <a:highlight>
                  <a:srgbClr val="FAFAFA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Voces y Acciones desde el Territorio</a:t>
            </a:r>
            <a:endParaRPr b="1" sz="1800">
              <a:solidFill>
                <a:srgbClr val="424242"/>
              </a:solidFill>
              <a:highlight>
                <a:srgbClr val="FAFAFA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/>
              <a:t>SubGrupo Chile</a:t>
            </a:r>
            <a:endParaRPr/>
          </a:p>
        </p:txBody>
      </p:sp>
      <p:sp>
        <p:nvSpPr>
          <p:cNvPr id="421" name="Google Shape;421;p3"/>
          <p:cNvSpPr txBox="1"/>
          <p:nvPr>
            <p:ph idx="1" type="body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422" name="Google Shape;422;p3"/>
          <p:cNvSpPr txBox="1"/>
          <p:nvPr>
            <p:ph idx="2" type="body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423" name="Google Shape;423;p3"/>
          <p:cNvSpPr txBox="1"/>
          <p:nvPr/>
        </p:nvSpPr>
        <p:spPr>
          <a:xfrm>
            <a:off x="9245508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4" name="Google Shape;424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2860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36097349099_0_0"/>
          <p:cNvSpPr txBox="1"/>
          <p:nvPr/>
        </p:nvSpPr>
        <p:spPr>
          <a:xfrm>
            <a:off x="9357175" y="6526625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g36097349099_0_0"/>
          <p:cNvSpPr txBox="1"/>
          <p:nvPr/>
        </p:nvSpPr>
        <p:spPr>
          <a:xfrm>
            <a:off x="2205800" y="681800"/>
            <a:ext cx="6236400" cy="9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1" name="Google Shape;431;g36097349099_0_0"/>
          <p:cNvSpPr/>
          <p:nvPr/>
        </p:nvSpPr>
        <p:spPr>
          <a:xfrm>
            <a:off x="2386400" y="501325"/>
            <a:ext cx="60558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</a:rPr>
              <a:t>Chile: País Multiamenaza</a:t>
            </a:r>
            <a:endParaRPr sz="3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2" name="Google Shape;432;g36097349099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4550" y="1478713"/>
            <a:ext cx="6236400" cy="3900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g36097349099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08125" y="2036175"/>
            <a:ext cx="635825" cy="61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g36097349099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440226" y="1478725"/>
            <a:ext cx="578614" cy="56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g36097349099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440226" y="2719907"/>
            <a:ext cx="578625" cy="561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g36097349099_0_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236725" y="3415238"/>
            <a:ext cx="578625" cy="484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g36097349099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292638" y="3807625"/>
            <a:ext cx="902400" cy="90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g36097349099_0_0"/>
          <p:cNvPicPr preferRelativeResize="0"/>
          <p:nvPr/>
        </p:nvPicPr>
        <p:blipFill rotWithShape="1">
          <a:blip r:embed="rId9">
            <a:alphaModFix/>
          </a:blip>
          <a:srcRect b="16750" l="0" r="0" t="-16750"/>
          <a:stretch/>
        </p:blipFill>
        <p:spPr>
          <a:xfrm>
            <a:off x="10946325" y="4215044"/>
            <a:ext cx="1159425" cy="995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g36097349099_0_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2400" y="1736600"/>
            <a:ext cx="3138699" cy="1766225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g36097349099_0_0"/>
          <p:cNvSpPr txBox="1"/>
          <p:nvPr/>
        </p:nvSpPr>
        <p:spPr>
          <a:xfrm>
            <a:off x="369950" y="4333775"/>
            <a:ext cx="27036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highlight>
                  <a:schemeClr val="accent3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Instituciones estables y desarrolladas</a:t>
            </a:r>
            <a:endParaRPr b="1" sz="2800">
              <a:solidFill>
                <a:schemeClr val="lt1"/>
              </a:solidFill>
              <a:highlight>
                <a:schemeClr val="accent3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g36097349099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25" y="152400"/>
            <a:ext cx="2310368" cy="6553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g36097349099_0_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8018" y="152400"/>
            <a:ext cx="8206021" cy="655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g36097349099_0_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0226" y="1476900"/>
            <a:ext cx="6298501" cy="5248751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g36097349099_0_39"/>
          <p:cNvSpPr/>
          <p:nvPr/>
        </p:nvSpPr>
        <p:spPr>
          <a:xfrm>
            <a:off x="2386400" y="501325"/>
            <a:ext cx="81612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</a:rPr>
              <a:t>Brechas en la respuesta humanitaria</a:t>
            </a:r>
            <a:endParaRPr sz="3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g36097349099_0_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7050" y="1263300"/>
            <a:ext cx="7618624" cy="5434276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g36097349099_0_46"/>
          <p:cNvSpPr/>
          <p:nvPr/>
        </p:nvSpPr>
        <p:spPr>
          <a:xfrm>
            <a:off x="0" y="501325"/>
            <a:ext cx="11967600" cy="5616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</a:rPr>
              <a:t>Capacidades, gobernanza del riesgo y adaptación local</a:t>
            </a:r>
            <a:endParaRPr sz="37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UNICEF">
  <a:themeElements>
    <a:clrScheme name="Hyperlink">
      <a:dk1>
        <a:srgbClr val="000000"/>
      </a:dk1>
      <a:lt1>
        <a:srgbClr val="FFFFFF"/>
      </a:lt1>
      <a:dk2>
        <a:srgbClr val="00AEEF"/>
      </a:dk2>
      <a:lt2>
        <a:srgbClr val="FFFFFF"/>
      </a:lt2>
      <a:accent1>
        <a:srgbClr val="00AEEF"/>
      </a:accent1>
      <a:accent2>
        <a:srgbClr val="D8D1CA"/>
      </a:accent2>
      <a:accent3>
        <a:srgbClr val="A5A5A5"/>
      </a:accent3>
      <a:accent4>
        <a:srgbClr val="777779"/>
      </a:accent4>
      <a:accent5>
        <a:srgbClr val="777779"/>
      </a:accent5>
      <a:accent6>
        <a:srgbClr val="777779"/>
      </a:accent6>
      <a:hlink>
        <a:srgbClr val="00AEEF"/>
      </a:hlink>
      <a:folHlink>
        <a:srgbClr val="7777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2017-12-20T18:51:03Z</dcterms:created>
  <dc:creator>Colleen Fitzgerald</dc:creator>
</cp:coreProperties>
</file>