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48" r:id="rId3"/>
  </p:sldMasterIdLst>
  <p:notesMasterIdLst>
    <p:notesMasterId r:id="rId89"/>
  </p:notesMasterIdLst>
  <p:sldIdLst>
    <p:sldId id="256" r:id="rId4"/>
    <p:sldId id="259" r:id="rId5"/>
    <p:sldId id="258" r:id="rId6"/>
    <p:sldId id="257" r:id="rId7"/>
    <p:sldId id="303" r:id="rId8"/>
    <p:sldId id="304" r:id="rId9"/>
    <p:sldId id="321" r:id="rId10"/>
    <p:sldId id="261" r:id="rId11"/>
    <p:sldId id="262" r:id="rId12"/>
    <p:sldId id="305" r:id="rId13"/>
    <p:sldId id="322" r:id="rId14"/>
    <p:sldId id="263" r:id="rId15"/>
    <p:sldId id="306" r:id="rId16"/>
    <p:sldId id="307" r:id="rId17"/>
    <p:sldId id="264" r:id="rId18"/>
    <p:sldId id="309" r:id="rId19"/>
    <p:sldId id="323" r:id="rId20"/>
    <p:sldId id="310" r:id="rId21"/>
    <p:sldId id="311" r:id="rId22"/>
    <p:sldId id="314" r:id="rId23"/>
    <p:sldId id="312" r:id="rId24"/>
    <p:sldId id="324" r:id="rId25"/>
    <p:sldId id="308" r:id="rId26"/>
    <p:sldId id="313" r:id="rId27"/>
    <p:sldId id="325" r:id="rId28"/>
    <p:sldId id="268" r:id="rId29"/>
    <p:sldId id="269" r:id="rId30"/>
    <p:sldId id="270" r:id="rId31"/>
    <p:sldId id="316" r:id="rId32"/>
    <p:sldId id="317" r:id="rId33"/>
    <p:sldId id="326" r:id="rId34"/>
    <p:sldId id="271" r:id="rId35"/>
    <p:sldId id="327" r:id="rId36"/>
    <p:sldId id="319" r:id="rId37"/>
    <p:sldId id="320" r:id="rId38"/>
    <p:sldId id="328" r:id="rId39"/>
    <p:sldId id="276" r:id="rId40"/>
    <p:sldId id="329" r:id="rId41"/>
    <p:sldId id="330" r:id="rId42"/>
    <p:sldId id="331" r:id="rId43"/>
    <p:sldId id="277" r:id="rId44"/>
    <p:sldId id="332" r:id="rId45"/>
    <p:sldId id="333" r:id="rId46"/>
    <p:sldId id="334" r:id="rId47"/>
    <p:sldId id="335" r:id="rId48"/>
    <p:sldId id="278" r:id="rId49"/>
    <p:sldId id="279" r:id="rId50"/>
    <p:sldId id="336" r:id="rId51"/>
    <p:sldId id="337" r:id="rId52"/>
    <p:sldId id="338" r:id="rId53"/>
    <p:sldId id="339" r:id="rId54"/>
    <p:sldId id="280" r:id="rId55"/>
    <p:sldId id="281" r:id="rId56"/>
    <p:sldId id="341" r:id="rId57"/>
    <p:sldId id="343" r:id="rId58"/>
    <p:sldId id="286" r:id="rId59"/>
    <p:sldId id="344" r:id="rId60"/>
    <p:sldId id="287" r:id="rId61"/>
    <p:sldId id="345" r:id="rId62"/>
    <p:sldId id="288" r:id="rId63"/>
    <p:sldId id="289" r:id="rId64"/>
    <p:sldId id="290" r:id="rId65"/>
    <p:sldId id="346" r:id="rId66"/>
    <p:sldId id="347" r:id="rId67"/>
    <p:sldId id="348" r:id="rId68"/>
    <p:sldId id="349" r:id="rId69"/>
    <p:sldId id="350" r:id="rId70"/>
    <p:sldId id="352" r:id="rId71"/>
    <p:sldId id="351" r:id="rId72"/>
    <p:sldId id="292" r:id="rId73"/>
    <p:sldId id="353" r:id="rId74"/>
    <p:sldId id="293" r:id="rId75"/>
    <p:sldId id="354" r:id="rId76"/>
    <p:sldId id="355" r:id="rId77"/>
    <p:sldId id="356" r:id="rId78"/>
    <p:sldId id="357" r:id="rId79"/>
    <p:sldId id="358" r:id="rId80"/>
    <p:sldId id="296" r:id="rId81"/>
    <p:sldId id="297" r:id="rId82"/>
    <p:sldId id="359" r:id="rId83"/>
    <p:sldId id="299" r:id="rId84"/>
    <p:sldId id="360" r:id="rId85"/>
    <p:sldId id="300" r:id="rId86"/>
    <p:sldId id="301" r:id="rId87"/>
    <p:sldId id="361" r:id="rId88"/>
  </p:sldIdLst>
  <p:sldSz cx="12192000" cy="6858000"/>
  <p:notesSz cx="6858000" cy="9144000"/>
  <p:embeddedFontLst>
    <p:embeddedFont>
      <p:font typeface="Helvetica Neue" panose="02000503000000020004" pitchFamily="2" charset="0"/>
      <p:regular r:id="rId90"/>
      <p:bold r:id="rId91"/>
      <p:italic r:id="rId92"/>
      <p:boldItalic r:id="rId93"/>
    </p:embeddedFont>
  </p:embeddedFontLst>
  <p:defaultTex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9" roundtripDataSignature="AMtx7mhZW4Myr2SDo0ITx/GwUIBRrRU8g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wa Shehat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6591"/>
    <a:srgbClr val="447633"/>
    <a:srgbClr val="97477C"/>
    <a:srgbClr val="AC6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4" autoAdjust="0"/>
    <p:restoredTop sz="83689" autoAdjust="0"/>
  </p:normalViewPr>
  <p:slideViewPr>
    <p:cSldViewPr snapToGrid="0">
      <p:cViewPr varScale="1">
        <p:scale>
          <a:sx n="87" d="100"/>
          <a:sy n="87" d="100"/>
        </p:scale>
        <p:origin x="11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font" Target="fonts/font1.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9" Type="http://customschemas.google.com/relationships/presentationmetadata" Target="metadata"/><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10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3.fntdata"/><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sym typeface="Calibri"/>
              </a:defRPr>
            </a:lvl1pPr>
            <a:lvl2pPr marL="914400" marR="0" lvl="1" indent="-228600" algn="r" rtl="1">
              <a:spcBef>
                <a:spcPts val="0"/>
              </a:spcBef>
              <a:spcAft>
                <a:spcPts val="0"/>
              </a:spcAft>
              <a:buSzPts val="1400"/>
              <a:buNone/>
              <a:defRPr sz="1200" b="0" i="0" u="none" strike="noStrike" cap="none">
                <a:solidFill>
                  <a:schemeClr val="dk1"/>
                </a:solidFill>
                <a:sym typeface="Calibri"/>
              </a:defRPr>
            </a:lvl2pPr>
            <a:lvl3pPr marL="1371600" marR="0" lvl="2" indent="-228600" algn="r" rtl="1">
              <a:spcBef>
                <a:spcPts val="0"/>
              </a:spcBef>
              <a:spcAft>
                <a:spcPts val="0"/>
              </a:spcAft>
              <a:buSzPts val="1400"/>
              <a:buNone/>
              <a:defRPr sz="1200" b="0" i="0" u="none" strike="noStrike" cap="none">
                <a:solidFill>
                  <a:schemeClr val="dk1"/>
                </a:solidFill>
                <a:sym typeface="Calibri"/>
              </a:defRPr>
            </a:lvl3pPr>
            <a:lvl4pPr marL="1828800" marR="0" lvl="3" indent="-228600" algn="r" rtl="1">
              <a:spcBef>
                <a:spcPts val="0"/>
              </a:spcBef>
              <a:spcAft>
                <a:spcPts val="0"/>
              </a:spcAft>
              <a:buSzPts val="1400"/>
              <a:buNone/>
              <a:defRPr sz="1200" b="0" i="0" u="none" strike="noStrike" cap="none">
                <a:solidFill>
                  <a:schemeClr val="dk1"/>
                </a:solidFill>
                <a:sym typeface="Calibri"/>
              </a:defRPr>
            </a:lvl4pPr>
            <a:lvl5pPr marL="2286000" marR="0" lvl="4" indent="-228600" algn="r" rtl="1">
              <a:spcBef>
                <a:spcPts val="0"/>
              </a:spcBef>
              <a:spcAft>
                <a:spcPts val="0"/>
              </a:spcAft>
              <a:buSzPts val="1400"/>
              <a:buNone/>
              <a:defRPr sz="1200" b="0" i="0" u="none" strike="noStrike" cap="none">
                <a:solidFill>
                  <a:schemeClr val="dk1"/>
                </a:solidFill>
                <a:sym typeface="Calibri"/>
              </a:defRPr>
            </a:lvl5pPr>
            <a:lvl6pPr marL="2743200" marR="0" lvl="5" indent="-228600" algn="r" rtl="1">
              <a:spcBef>
                <a:spcPts val="0"/>
              </a:spcBef>
              <a:spcAft>
                <a:spcPts val="0"/>
              </a:spcAft>
              <a:buSzPts val="1400"/>
              <a:buNone/>
              <a:defRPr sz="1200" b="0" i="0" u="none" strike="noStrike" cap="none">
                <a:solidFill>
                  <a:schemeClr val="dk1"/>
                </a:solidFill>
                <a:sym typeface="Calibri"/>
              </a:defRPr>
            </a:lvl6pPr>
            <a:lvl7pPr marL="3200400" marR="0" lvl="6" indent="-228600" algn="r" rtl="1">
              <a:spcBef>
                <a:spcPts val="0"/>
              </a:spcBef>
              <a:spcAft>
                <a:spcPts val="0"/>
              </a:spcAft>
              <a:buSzPts val="1400"/>
              <a:buNone/>
              <a:defRPr sz="1200" b="0" i="0" u="none" strike="noStrike" cap="none">
                <a:solidFill>
                  <a:schemeClr val="dk1"/>
                </a:solidFill>
                <a:sym typeface="Calibri"/>
              </a:defRPr>
            </a:lvl7pPr>
            <a:lvl8pPr marL="3657600" marR="0" lvl="7" indent="-228600" algn="r" rtl="1">
              <a:spcBef>
                <a:spcPts val="0"/>
              </a:spcBef>
              <a:spcAft>
                <a:spcPts val="0"/>
              </a:spcAft>
              <a:buSzPts val="1400"/>
              <a:buNone/>
              <a:defRPr sz="1200" b="0" i="0" u="none" strike="noStrike" cap="none">
                <a:solidFill>
                  <a:schemeClr val="dk1"/>
                </a:solidFill>
                <a:sym typeface="Calibri"/>
              </a:defRPr>
            </a:lvl8pPr>
            <a:lvl9pPr marL="4114800" marR="0" lvl="8" indent="-228600" algn="r" rtl="1">
              <a:spcBef>
                <a:spcPts val="0"/>
              </a:spcBef>
              <a:spcAft>
                <a:spcPts val="0"/>
              </a:spcAft>
              <a:buSzPts val="1400"/>
              <a:buNone/>
              <a:defRPr sz="1200" b="0" i="0" u="none" strike="noStrike" cap="none">
                <a:solidFill>
                  <a:schemeClr val="dk1"/>
                </a:solidFill>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7350fde23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الجلسة 3.1:</a:t>
            </a:r>
            <a:r>
              <a:rPr lang="en-GB" dirty="0"/>
              <a:t> </a:t>
            </a:r>
            <a:r>
              <a:rPr lang="ar-SA" dirty="0"/>
              <a:t>حماية الطفل في العمل الإنساني والمبادئ التوجيهية ذات الصلة</a:t>
            </a:r>
          </a:p>
          <a:p>
            <a:pPr marL="0" lvl="0" indent="0" algn="l" rtl="0">
              <a:spcBef>
                <a:spcPts val="0"/>
              </a:spcBef>
              <a:spcAft>
                <a:spcPts val="0"/>
              </a:spcAft>
              <a:buNone/>
            </a:pPr>
            <a:endParaRPr dirty="0"/>
          </a:p>
        </p:txBody>
      </p:sp>
      <p:sp>
        <p:nvSpPr>
          <p:cNvPr id="277" name="Google Shape;277;g117350fde2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15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7350fde23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الجلسة 3.1:</a:t>
            </a:r>
            <a:r>
              <a:rPr lang="en-GB" dirty="0"/>
              <a:t> </a:t>
            </a:r>
            <a:r>
              <a:rPr lang="ar-SA" dirty="0"/>
              <a:t>حماية الطفل في العمل الإنساني والمبادئ التوجيهية ذات الصلة</a:t>
            </a:r>
          </a:p>
          <a:p>
            <a:pPr marL="0" lvl="0" indent="0" algn="l" rtl="0">
              <a:spcBef>
                <a:spcPts val="0"/>
              </a:spcBef>
              <a:spcAft>
                <a:spcPts val="0"/>
              </a:spcAft>
              <a:buNone/>
            </a:pPr>
            <a:endParaRPr dirty="0"/>
          </a:p>
        </p:txBody>
      </p:sp>
      <p:sp>
        <p:nvSpPr>
          <p:cNvPr id="277" name="Google Shape;277;g117350fde2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15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17350fde23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4.1 الربط بين المخاطر التي تنطوي على نمو الطفل وعوامل الوقاية والنظام البيئي</a:t>
            </a:r>
            <a:r>
              <a:rPr lang="de-DE" dirty="0"/>
              <a:t> </a:t>
            </a:r>
            <a:r>
              <a:rPr lang="ar-SA" dirty="0"/>
              <a:t>الاجتماعي</a:t>
            </a:r>
          </a:p>
        </p:txBody>
      </p:sp>
      <p:sp>
        <p:nvSpPr>
          <p:cNvPr id="285" name="Google Shape;285;g117350fde23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17350fde23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4.1 الربط بين المخاطر التي تنطوي على نمو الطفل وعوامل الوقاية والنظام البيئي</a:t>
            </a:r>
            <a:r>
              <a:rPr lang="de-DE" dirty="0"/>
              <a:t> </a:t>
            </a:r>
            <a:r>
              <a:rPr lang="ar-SA" dirty="0"/>
              <a:t>الاجتماعي</a:t>
            </a:r>
          </a:p>
        </p:txBody>
      </p:sp>
      <p:sp>
        <p:nvSpPr>
          <p:cNvPr id="285" name="Google Shape;285;g117350fde23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35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4.1 الربط بين المخاطر التي تنطوي على نمو الطفل وعوامل الوقاية والنظام البيئي</a:t>
            </a:r>
            <a:r>
              <a:rPr lang="de-DE" dirty="0"/>
              <a:t> </a:t>
            </a:r>
            <a:r>
              <a:rPr lang="ar-SA" dirty="0"/>
              <a:t>الاجتماعي</a:t>
            </a:r>
            <a:endParaRPr lang="en-GB" dirty="0"/>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0367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3b0c0896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4.1 الربط بين المخاطر التي تنطوي على نمو الطفل وعوامل الوقاية والنظام البيئي</a:t>
            </a:r>
            <a:r>
              <a:rPr lang="de-DE" dirty="0"/>
              <a:t> </a:t>
            </a:r>
            <a:r>
              <a:rPr lang="ar-SA" dirty="0"/>
              <a:t>الاجتماعي</a:t>
            </a:r>
            <a:endParaRPr dirty="0"/>
          </a:p>
        </p:txBody>
      </p:sp>
      <p:sp>
        <p:nvSpPr>
          <p:cNvPr id="292" name="Google Shape;292;gf3b0c0896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4.1 الربط بين المخاطر التي تنطوي على نمو الطفل وعوامل الوقاية والنظام البيئي</a:t>
            </a:r>
            <a:r>
              <a:rPr lang="de-DE" dirty="0"/>
              <a:t> </a:t>
            </a:r>
            <a:r>
              <a:rPr lang="ar-SA" dirty="0"/>
              <a:t>الاجتماعي</a:t>
            </a:r>
            <a:endParaRPr lang="en-GB" dirty="0"/>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4284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4.1 الربط بين المخاطر التي تنطوي على نمو الطفل وعوامل الوقاية والنظام البيئي</a:t>
            </a:r>
            <a:r>
              <a:rPr lang="de-DE" dirty="0"/>
              <a:t> </a:t>
            </a:r>
            <a:r>
              <a:rPr lang="ar-SA" dirty="0"/>
              <a:t>الاجتماعي</a:t>
            </a:r>
            <a:endParaRPr lang="en-GB" dirty="0"/>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78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1618f2ba56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SA" dirty="0"/>
              <a:t>5.1 أداة تحديد أولويات عوامل الخطر والحماية</a:t>
            </a:r>
          </a:p>
        </p:txBody>
      </p:sp>
      <p:sp>
        <p:nvSpPr>
          <p:cNvPr id="418" name="Google Shape;418;g21618f2ba56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1618f2ba56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1618f2ba56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SA" dirty="0"/>
              <a:t>5.1 أداة تحديد أولويات عوامل الخطر والحماية</a:t>
            </a:r>
          </a:p>
        </p:txBody>
      </p:sp>
      <p:sp>
        <p:nvSpPr>
          <p:cNvPr id="425" name="Google Shape;425;g21618f2ba56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Clr>
                <a:srgbClr val="000000"/>
              </a:buClr>
              <a:buSzPts val="12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0.1:</a:t>
            </a:r>
            <a:r>
              <a:rPr lang="en-GB" dirty="0"/>
              <a:t> </a:t>
            </a:r>
            <a:r>
              <a:rPr lang="ar-SA" dirty="0"/>
              <a:t>جلسة المقدمة عبر الإنترنت</a:t>
            </a:r>
          </a:p>
          <a:p>
            <a:pPr marL="0" lvl="0" indent="0" algn="l" rtl="0">
              <a:spcBef>
                <a:spcPts val="0"/>
              </a:spcBef>
              <a:spcAft>
                <a:spcPts val="0"/>
              </a:spcAft>
              <a:buNone/>
            </a:pPr>
            <a:endParaRPr dirty="0"/>
          </a:p>
        </p:txBody>
      </p:sp>
      <p:sp>
        <p:nvSpPr>
          <p:cNvPr id="251" name="Google Shape;2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r" rtl="1">
              <a:lnSpc>
                <a:spcPct val="100000"/>
              </a:lnSpc>
              <a:spcBef>
                <a:spcPts val="0"/>
              </a:spcBef>
              <a:spcAft>
                <a:spcPts val="0"/>
              </a:spcAft>
              <a:buSzPts val="1400"/>
              <a:buNone/>
            </a:pPr>
            <a:r>
              <a:rPr lang="ar-SA" dirty="0"/>
              <a:t>5.1 أداة تحديد أولويات عوامل الخطر والحماية</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04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1618f2ba56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1618f2ba56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SA" dirty="0"/>
              <a:t>5.1 أداة تحديد أولويات عوامل الخطر والحماية</a:t>
            </a:r>
          </a:p>
        </p:txBody>
      </p:sp>
      <p:sp>
        <p:nvSpPr>
          <p:cNvPr id="439" name="Google Shape;439;g21618f2ba56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1618f2ba56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SA" dirty="0"/>
              <a:t>5.1 أداة تحديد أولويات عوامل الخطر والحماية</a:t>
            </a:r>
          </a:p>
        </p:txBody>
      </p:sp>
      <p:sp>
        <p:nvSpPr>
          <p:cNvPr id="418" name="Google Shape;418;g21618f2ba56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921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3b0c0896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6.1:</a:t>
            </a:r>
            <a:r>
              <a:rPr lang="en-GB" dirty="0"/>
              <a:t> </a:t>
            </a:r>
            <a:r>
              <a:rPr lang="ar-SA" dirty="0"/>
              <a:t>ملخص مخاطر حماية الطفل</a:t>
            </a:r>
          </a:p>
        </p:txBody>
      </p:sp>
      <p:sp>
        <p:nvSpPr>
          <p:cNvPr id="292" name="Google Shape;292;gf3b0c0896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695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3b0c0896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6.1:</a:t>
            </a:r>
            <a:r>
              <a:rPr lang="en-GB" dirty="0"/>
              <a:t> </a:t>
            </a:r>
            <a:r>
              <a:rPr lang="ar-SA" dirty="0"/>
              <a:t>ملخص مخاطر حماية الطفل</a:t>
            </a:r>
          </a:p>
        </p:txBody>
      </p:sp>
      <p:sp>
        <p:nvSpPr>
          <p:cNvPr id="292" name="Google Shape;292;gf3b0c0896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510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3b0c0896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6.1:</a:t>
            </a:r>
            <a:r>
              <a:rPr lang="en-GB" dirty="0"/>
              <a:t> </a:t>
            </a:r>
            <a:r>
              <a:rPr lang="ar-SA" dirty="0"/>
              <a:t>ملخص مخاطر حماية الطفل</a:t>
            </a:r>
          </a:p>
        </p:txBody>
      </p:sp>
      <p:sp>
        <p:nvSpPr>
          <p:cNvPr id="292" name="Google Shape;292;gf3b0c0896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5894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7350fde23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7.1:</a:t>
            </a:r>
            <a:r>
              <a:rPr lang="en-GB" dirty="0"/>
              <a:t> </a:t>
            </a:r>
            <a:r>
              <a:rPr lang="ar-SA" dirty="0"/>
              <a:t>مقدمة إلى استراتيجيات الوقاية والاستجابة فيما يتعلق بحماية الطفل</a:t>
            </a:r>
          </a:p>
        </p:txBody>
      </p:sp>
      <p:sp>
        <p:nvSpPr>
          <p:cNvPr id="317" name="Google Shape;317;g117350fde23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7350fde23_0_3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7.1:</a:t>
            </a:r>
            <a:r>
              <a:rPr lang="en-GB" dirty="0"/>
              <a:t> </a:t>
            </a:r>
            <a:r>
              <a:rPr lang="ar-SA" dirty="0"/>
              <a:t>مقدمة إلى استراتيجيات الوقاية والاستجابة فيما يتعلق بحماية الطفل</a:t>
            </a:r>
          </a:p>
        </p:txBody>
      </p:sp>
      <p:sp>
        <p:nvSpPr>
          <p:cNvPr id="325" name="Google Shape;325;g117350fde23_0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1f0b6602a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7.1:</a:t>
            </a:r>
            <a:r>
              <a:rPr lang="en-GB" dirty="0"/>
              <a:t> </a:t>
            </a:r>
            <a:r>
              <a:rPr lang="ar-SA" dirty="0"/>
              <a:t>مقدمة إلى استراتيجيات الوقاية والاستجابة فيما يتعلق بحماية الطفل</a:t>
            </a:r>
          </a:p>
        </p:txBody>
      </p:sp>
      <p:sp>
        <p:nvSpPr>
          <p:cNvPr id="331" name="Google Shape;331;g11f0b6602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r" rtl="1">
              <a:spcBef>
                <a:spcPts val="0"/>
              </a:spcBef>
              <a:spcAft>
                <a:spcPts val="0"/>
              </a:spcAft>
              <a:buNone/>
            </a:pPr>
            <a:r>
              <a:rPr lang="ar-SA" dirty="0"/>
              <a:t>الجلسة 7.1:</a:t>
            </a:r>
            <a:r>
              <a:rPr lang="en-GB" dirty="0"/>
              <a:t> </a:t>
            </a:r>
            <a:r>
              <a:rPr lang="ar-SA" dirty="0"/>
              <a:t>مقدمة إلى استراتيجيات الوقاية والاستجابة فيما يتعلق بحماية الطفل</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905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0.1:</a:t>
            </a:r>
            <a:r>
              <a:rPr lang="en-GB" dirty="0"/>
              <a:t> </a:t>
            </a:r>
            <a:r>
              <a:rPr lang="ar-SA" dirty="0"/>
              <a:t>جلسة المقدمة عبر الإنترنت</a:t>
            </a:r>
          </a:p>
        </p:txBody>
      </p:sp>
      <p:sp>
        <p:nvSpPr>
          <p:cNvPr id="244" name="Google Shape;2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r" rtl="1">
              <a:spcBef>
                <a:spcPts val="0"/>
              </a:spcBef>
              <a:spcAft>
                <a:spcPts val="0"/>
              </a:spcAft>
              <a:buNone/>
            </a:pPr>
            <a:r>
              <a:rPr lang="ar-SA" dirty="0"/>
              <a:t>الجلسة 7.1:</a:t>
            </a:r>
            <a:r>
              <a:rPr lang="en-GB" dirty="0"/>
              <a:t> </a:t>
            </a:r>
            <a:r>
              <a:rPr lang="ar-SA" dirty="0"/>
              <a:t>مقدمة إلى استراتيجيات الوقاية والاستجابة فيما يتعلق بحماية الطفل</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3360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r" rtl="1">
              <a:spcBef>
                <a:spcPts val="0"/>
              </a:spcBef>
              <a:spcAft>
                <a:spcPts val="0"/>
              </a:spcAft>
              <a:buNone/>
            </a:pPr>
            <a:r>
              <a:rPr lang="ar-SA" dirty="0"/>
              <a:t>الجلسة 7.1:</a:t>
            </a:r>
            <a:r>
              <a:rPr lang="en-GB" dirty="0"/>
              <a:t> </a:t>
            </a:r>
            <a:r>
              <a:rPr lang="ar-SA" dirty="0"/>
              <a:t>مقدمة إلى استراتيجيات الوقاية والاستجابة فيما يتعلق بحماية الطفل</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0945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7350fde23_0_3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8.1 استراتيجيات الوقاية والاستجابة الخاصة بحماية الطفل</a:t>
            </a:r>
          </a:p>
        </p:txBody>
      </p:sp>
      <p:sp>
        <p:nvSpPr>
          <p:cNvPr id="337" name="Google Shape;337;g117350fde23_0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7350fde23_0_3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8.1 استراتيجيات الوقاية والاستجابة الخاصة بحماية الطفل</a:t>
            </a:r>
          </a:p>
        </p:txBody>
      </p:sp>
      <p:sp>
        <p:nvSpPr>
          <p:cNvPr id="337" name="Google Shape;337;g117350fde23_0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089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17350fde23_0_3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9.1 معيار الاستجابة ذات الجودة</a:t>
            </a:r>
          </a:p>
        </p:txBody>
      </p:sp>
      <p:sp>
        <p:nvSpPr>
          <p:cNvPr id="352" name="Google Shape;352;g117350fde23_0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12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17350fde23_0_3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9.1 معيار الاستجابة ذات الجودة</a:t>
            </a:r>
          </a:p>
        </p:txBody>
      </p:sp>
      <p:sp>
        <p:nvSpPr>
          <p:cNvPr id="352" name="Google Shape;352;g117350fde23_0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1994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17350fde23_0_3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9.1 معيار الاستجابة ذات الجودة</a:t>
            </a:r>
          </a:p>
        </p:txBody>
      </p:sp>
      <p:sp>
        <p:nvSpPr>
          <p:cNvPr id="352" name="Google Shape;352;g117350fde23_0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8216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7350fde23_0_3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10.1:</a:t>
            </a:r>
            <a:r>
              <a:rPr lang="en-GB" dirty="0"/>
              <a:t> </a:t>
            </a:r>
            <a:r>
              <a:rPr lang="ar-SA" dirty="0"/>
              <a:t>الموارد البشرية من أجل استجابة ذات جودة</a:t>
            </a:r>
          </a:p>
        </p:txBody>
      </p:sp>
      <p:sp>
        <p:nvSpPr>
          <p:cNvPr id="374" name="Google Shape;374;g117350fde23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7350fde23_0_3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10.1:</a:t>
            </a:r>
            <a:r>
              <a:rPr lang="en-GB" dirty="0"/>
              <a:t> </a:t>
            </a:r>
            <a:r>
              <a:rPr lang="ar-SA" dirty="0"/>
              <a:t>الموارد البشرية من أجل استجابة ذات جودة</a:t>
            </a:r>
          </a:p>
        </p:txBody>
      </p:sp>
      <p:sp>
        <p:nvSpPr>
          <p:cNvPr id="374" name="Google Shape;374;g117350fde23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2467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7350fde23_0_3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10.1:</a:t>
            </a:r>
            <a:r>
              <a:rPr lang="en-GB" dirty="0"/>
              <a:t> </a:t>
            </a:r>
            <a:r>
              <a:rPr lang="ar-SA" dirty="0"/>
              <a:t>الموارد البشرية من أجل استجابة ذات جودة</a:t>
            </a:r>
          </a:p>
        </p:txBody>
      </p:sp>
      <p:sp>
        <p:nvSpPr>
          <p:cNvPr id="374" name="Google Shape;374;g117350fde23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138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0.1:</a:t>
            </a:r>
            <a:r>
              <a:rPr lang="en-GB" dirty="0"/>
              <a:t> </a:t>
            </a:r>
            <a:r>
              <a:rPr lang="ar-SA" dirty="0"/>
              <a:t>جلسة المقدمة عبر الإنترنت</a:t>
            </a:r>
          </a:p>
        </p:txBody>
      </p:sp>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7350fde23_0_3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10.1:</a:t>
            </a:r>
            <a:r>
              <a:rPr lang="en-GB" dirty="0"/>
              <a:t> </a:t>
            </a:r>
            <a:r>
              <a:rPr lang="ar-SA" dirty="0"/>
              <a:t>الموارد البشرية من أجل استجابة ذات جودة</a:t>
            </a:r>
          </a:p>
        </p:txBody>
      </p:sp>
      <p:sp>
        <p:nvSpPr>
          <p:cNvPr id="374" name="Google Shape;374;g117350fde23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9123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7350fde23_0_3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11.1:</a:t>
            </a:r>
            <a:r>
              <a:rPr lang="en-GB" dirty="0"/>
              <a:t> </a:t>
            </a:r>
            <a:r>
              <a:rPr lang="ar-SA" dirty="0"/>
              <a:t>التواصل والمناصرة</a:t>
            </a:r>
          </a:p>
        </p:txBody>
      </p:sp>
      <p:sp>
        <p:nvSpPr>
          <p:cNvPr id="381" name="Google Shape;381;g117350fde23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7350fde23_0_3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11.1:</a:t>
            </a:r>
            <a:r>
              <a:rPr lang="en-GB" dirty="0"/>
              <a:t> </a:t>
            </a:r>
            <a:r>
              <a:rPr lang="ar-SA" dirty="0"/>
              <a:t>التواصل والمناصرة</a:t>
            </a:r>
          </a:p>
        </p:txBody>
      </p:sp>
      <p:sp>
        <p:nvSpPr>
          <p:cNvPr id="381" name="Google Shape;381;g117350fde23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582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7350fde23_0_3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11.1:</a:t>
            </a:r>
            <a:r>
              <a:rPr lang="en-GB" dirty="0"/>
              <a:t> </a:t>
            </a:r>
            <a:r>
              <a:rPr lang="ar-SA" dirty="0"/>
              <a:t>التواصل والمناصرة</a:t>
            </a:r>
          </a:p>
        </p:txBody>
      </p:sp>
      <p:sp>
        <p:nvSpPr>
          <p:cNvPr id="381" name="Google Shape;381;g117350fde23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477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1d4509b7b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الجلسة 12.1: إدارة المعلومات ورصد حماية الطفل</a:t>
            </a:r>
          </a:p>
          <a:p>
            <a:pPr marL="0" lvl="0" indent="0" algn="l" rtl="0">
              <a:spcBef>
                <a:spcPts val="0"/>
              </a:spcBef>
              <a:spcAft>
                <a:spcPts val="0"/>
              </a:spcAft>
              <a:buNone/>
            </a:pPr>
            <a:endParaRPr lang="ar-SA" dirty="0"/>
          </a:p>
        </p:txBody>
      </p:sp>
      <p:sp>
        <p:nvSpPr>
          <p:cNvPr id="390" name="Google Shape;390;g11d4509b7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863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1d4509b7b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الجلسة 12.1: إدارة المعلومات ورصد حماية الطفل</a:t>
            </a:r>
          </a:p>
          <a:p>
            <a:pPr marL="0" lvl="0" indent="0" algn="l" rtl="0">
              <a:spcBef>
                <a:spcPts val="0"/>
              </a:spcBef>
              <a:spcAft>
                <a:spcPts val="0"/>
              </a:spcAft>
              <a:buNone/>
            </a:pPr>
            <a:endParaRPr lang="it-IT" dirty="0"/>
          </a:p>
          <a:p>
            <a:pPr rtl="1">
              <a:spcBef>
                <a:spcPts val="0"/>
              </a:spcBef>
              <a:spcAft>
                <a:spcPts val="0"/>
              </a:spcAft>
            </a:pPr>
            <a:r>
              <a:rPr lang="ar-SA" sz="1200" b="0" i="0" u="none" strike="noStrike" dirty="0">
                <a:solidFill>
                  <a:srgbClr val="000000"/>
                </a:solidFill>
                <a:latin typeface="Arial" panose="020B0604020202020204" pitchFamily="34" charset="0"/>
              </a:rPr>
              <a:t>يتعين إدارة أربع فئات واسعة من المعلومات الخاصة بحماية الطفل في العمل الإنساني - معلومات حول: </a:t>
            </a:r>
          </a:p>
          <a:p>
            <a:pPr rtl="1" fontAlgn="base">
              <a:spcBef>
                <a:spcPts val="0"/>
              </a:spcBef>
              <a:spcAft>
                <a:spcPts val="0"/>
              </a:spcAft>
              <a:buFont typeface="Arial" panose="020B0604020202020204" pitchFamily="34" charset="0"/>
              <a:buChar char="•"/>
            </a:pPr>
            <a:r>
              <a:rPr lang="ar-SA" sz="1200" b="0" i="0" u="none" strike="noStrike" dirty="0">
                <a:solidFill>
                  <a:srgbClr val="000000"/>
                </a:solidFill>
                <a:latin typeface="Arial" panose="020B0604020202020204" pitchFamily="34" charset="0"/>
              </a:rPr>
              <a:t>حالة الطوارئ وآليات التنسيق</a:t>
            </a:r>
          </a:p>
          <a:p>
            <a:pPr rtl="1" fontAlgn="base">
              <a:spcBef>
                <a:spcPts val="0"/>
              </a:spcBef>
              <a:spcAft>
                <a:spcPts val="0"/>
              </a:spcAft>
              <a:buFont typeface="Arial" panose="020B0604020202020204" pitchFamily="34" charset="0"/>
              <a:buChar char="•"/>
            </a:pPr>
            <a:r>
              <a:rPr lang="ar-SA" sz="1200" b="0" i="0" u="none" strike="noStrike" dirty="0">
                <a:solidFill>
                  <a:srgbClr val="000000"/>
                </a:solidFill>
                <a:latin typeface="Arial" panose="020B0604020202020204" pitchFamily="34" charset="0"/>
              </a:rPr>
              <a:t>الاستجابة الشاملة والاستجابة لحماية الطفل </a:t>
            </a:r>
          </a:p>
          <a:p>
            <a:pPr rtl="1" fontAlgn="base">
              <a:spcBef>
                <a:spcPts val="0"/>
              </a:spcBef>
              <a:spcAft>
                <a:spcPts val="0"/>
              </a:spcAft>
              <a:buFont typeface="Arial" panose="020B0604020202020204" pitchFamily="34" charset="0"/>
              <a:buChar char="•"/>
            </a:pPr>
            <a:r>
              <a:rPr lang="ar-SA" sz="1200" b="0" i="0" u="none" strike="noStrike" dirty="0">
                <a:solidFill>
                  <a:srgbClr val="000000"/>
                </a:solidFill>
                <a:latin typeface="Arial" panose="020B0604020202020204" pitchFamily="34" charset="0"/>
              </a:rPr>
              <a:t>وضع الأطفال ضمن سياق معين، بالإضافة إلى </a:t>
            </a:r>
          </a:p>
          <a:p>
            <a:pPr rtl="1" fontAlgn="base">
              <a:spcBef>
                <a:spcPts val="0"/>
              </a:spcBef>
              <a:spcAft>
                <a:spcPts val="0"/>
              </a:spcAft>
              <a:buFont typeface="Arial" panose="020B0604020202020204" pitchFamily="34" charset="0"/>
              <a:buChar char="•"/>
            </a:pPr>
            <a:r>
              <a:rPr lang="ar-SA" sz="1200" b="0" i="0" u="none" strike="noStrike" dirty="0">
                <a:solidFill>
                  <a:srgbClr val="000000"/>
                </a:solidFill>
                <a:latin typeface="Arial" panose="020B0604020202020204" pitchFamily="34" charset="0"/>
              </a:rPr>
              <a:t>معلومات حول أطفال محددين يواجهون مخاوف تتعلق بالحماية.</a:t>
            </a:r>
          </a:p>
          <a:p>
            <a:pPr rtl="1">
              <a:spcBef>
                <a:spcPts val="0"/>
              </a:spcBef>
              <a:spcAft>
                <a:spcPts val="0"/>
              </a:spcAft>
            </a:pPr>
            <a:r>
              <a:rPr lang="ar-SA" sz="1200" b="0" i="0" u="none" strike="noStrike" dirty="0">
                <a:solidFill>
                  <a:srgbClr val="000000"/>
                </a:solidFill>
                <a:latin typeface="Arial" panose="020B0604020202020204" pitchFamily="34" charset="0"/>
              </a:rPr>
              <a:t>يجب دراسة إمكانية مشاركة المعلومات وكيفية وسبب مشاركتها بعناية، ويوفر هذا المعيار إرشادات في هذا الشأن.</a:t>
            </a:r>
          </a:p>
          <a:p>
            <a:br>
              <a:rPr lang="ar-SA" dirty="0"/>
            </a:br>
            <a:endParaRPr lang="ar-SA" dirty="0"/>
          </a:p>
        </p:txBody>
      </p:sp>
      <p:sp>
        <p:nvSpPr>
          <p:cNvPr id="390" name="Google Shape;390;g11d4509b7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056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1d4509b7b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الجلسة 12.1: إدارة المعلومات ورصد حماية الطفل</a:t>
            </a:r>
          </a:p>
          <a:p>
            <a:pPr marL="0" lvl="0" indent="0" algn="l" rtl="0">
              <a:spcBef>
                <a:spcPts val="0"/>
              </a:spcBef>
              <a:spcAft>
                <a:spcPts val="0"/>
              </a:spcAft>
              <a:buNone/>
            </a:pPr>
            <a:endParaRPr lang="ar-SA" dirty="0"/>
          </a:p>
        </p:txBody>
      </p:sp>
      <p:sp>
        <p:nvSpPr>
          <p:cNvPr id="390" name="Google Shape;390;g11d4509b7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7350fde23_0_3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الجلسة 12.1: إدارة المعلومات ورصد حماية الطفل</a:t>
            </a:r>
          </a:p>
        </p:txBody>
      </p:sp>
      <p:sp>
        <p:nvSpPr>
          <p:cNvPr id="397" name="Google Shape;397;g117350fde23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7350fde23_0_3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الجلسة 12.1: إدارة المعلومات ورصد حماية الطفل</a:t>
            </a:r>
          </a:p>
        </p:txBody>
      </p:sp>
      <p:sp>
        <p:nvSpPr>
          <p:cNvPr id="397" name="Google Shape;397;g117350fde23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580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7350fde23_0_3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الجلسة 12.1: إدارة المعلومات ورصد حماية الطفل</a:t>
            </a:r>
          </a:p>
        </p:txBody>
      </p:sp>
      <p:sp>
        <p:nvSpPr>
          <p:cNvPr id="397" name="Google Shape;397;g117350fde23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27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a:t>الجلسة 1.1:</a:t>
            </a:r>
            <a:r>
              <a:rPr lang="en-GB"/>
              <a:t> </a:t>
            </a:r>
            <a:r>
              <a:rPr lang="ar-SA"/>
              <a:t>الترحيب والمقدمة</a:t>
            </a:r>
          </a:p>
        </p:txBody>
      </p:sp>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292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7350fde23_0_3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الجلسة 12.1: إدارة المعلومات ورصد حماية الطفل</a:t>
            </a:r>
          </a:p>
        </p:txBody>
      </p:sp>
      <p:sp>
        <p:nvSpPr>
          <p:cNvPr id="397" name="Google Shape;397;g117350fde23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8632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ar-SA" dirty="0"/>
              <a:t>الجلسة 13.1:</a:t>
            </a:r>
            <a:r>
              <a:rPr lang="en-GB" dirty="0"/>
              <a:t> </a:t>
            </a:r>
            <a:r>
              <a:rPr lang="ar-SA" dirty="0"/>
              <a:t>العمل في جميع القطاعات</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7815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19679e012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19679e012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ar-SA" dirty="0"/>
              <a:t>الجلسة 13.1:</a:t>
            </a:r>
            <a:r>
              <a:rPr lang="en-GB" dirty="0"/>
              <a:t> </a:t>
            </a:r>
            <a:r>
              <a:rPr lang="ar-SA" dirty="0"/>
              <a:t>العمل في جميع القطاعات</a:t>
            </a:r>
          </a:p>
        </p:txBody>
      </p:sp>
      <p:sp>
        <p:nvSpPr>
          <p:cNvPr id="405" name="Google Shape;405;g119679e012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Clr>
                <a:srgbClr val="000000"/>
              </a:buClr>
              <a:buFont typeface="Arial"/>
              <a:buNone/>
            </a:pPr>
            <a:fld id="{00000000-1234-1234-1234-123412341234}" type="slidenum">
              <a:rPr lang="en-US"/>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9679e012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19679e012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ar-SA" dirty="0"/>
              <a:t>الجلسة 13.1:</a:t>
            </a:r>
            <a:r>
              <a:rPr lang="en-GB" dirty="0"/>
              <a:t> </a:t>
            </a:r>
            <a:r>
              <a:rPr lang="ar-SA" dirty="0"/>
              <a:t>العمل في جميع القطاعات</a:t>
            </a:r>
          </a:p>
        </p:txBody>
      </p:sp>
      <p:sp>
        <p:nvSpPr>
          <p:cNvPr id="413" name="Google Shape;413;g119679e012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Clr>
                <a:srgbClr val="000000"/>
              </a:buClr>
              <a:buFont typeface="Arial"/>
              <a:buNone/>
            </a:pPr>
            <a:fld id="{00000000-1234-1234-1234-123412341234}" type="slidenum">
              <a:rPr lang="en-US"/>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ar-SA" dirty="0"/>
              <a:t>الجلسة 13.1:</a:t>
            </a:r>
            <a:r>
              <a:rPr lang="en-GB" dirty="0"/>
              <a:t> </a:t>
            </a:r>
            <a:r>
              <a:rPr lang="ar-SA" dirty="0"/>
              <a:t>العمل في جميع القطاعات</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74641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ar-SA" dirty="0"/>
              <a:t>الجلسة 13.1:</a:t>
            </a:r>
            <a:r>
              <a:rPr lang="en-GB" dirty="0"/>
              <a:t> </a:t>
            </a:r>
            <a:r>
              <a:rPr lang="ar-SA" dirty="0"/>
              <a:t>العمل في جميع القطاعات</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11852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2f620477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2f6204770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1.2:</a:t>
            </a:r>
            <a:r>
              <a:rPr lang="en-GB" dirty="0"/>
              <a:t> </a:t>
            </a:r>
            <a:r>
              <a:rPr lang="ar-SA" dirty="0"/>
              <a:t>المساءلة تجاه السكان المتضررين</a:t>
            </a:r>
          </a:p>
        </p:txBody>
      </p:sp>
      <p:sp>
        <p:nvSpPr>
          <p:cNvPr id="449" name="Google Shape;449;g12f6204770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Clr>
                <a:srgbClr val="000000"/>
              </a:buClr>
              <a:buFont typeface="Arial"/>
              <a:buNone/>
            </a:pPr>
            <a:fld id="{00000000-1234-1234-1234-123412341234}" type="slidenum">
              <a:rPr lang="en-US"/>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2f620477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2f6204770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1.2:</a:t>
            </a:r>
            <a:r>
              <a:rPr lang="en-GB" dirty="0"/>
              <a:t> </a:t>
            </a:r>
            <a:r>
              <a:rPr lang="ar-SA" dirty="0"/>
              <a:t>المساءلة تجاه السكان المتضررين</a:t>
            </a:r>
          </a:p>
        </p:txBody>
      </p:sp>
      <p:sp>
        <p:nvSpPr>
          <p:cNvPr id="449" name="Google Shape;449;g12f6204770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Clr>
                <a:srgbClr val="000000"/>
              </a:buClr>
              <a:buFont typeface="Arial"/>
              <a:buNone/>
            </a:pPr>
            <a:fld id="{00000000-1234-1234-1234-123412341234}" type="slidenum">
              <a:rPr lang="en-US"/>
              <a:t>57</a:t>
            </a:fld>
            <a:endParaRPr lang="en-US"/>
          </a:p>
        </p:txBody>
      </p:sp>
    </p:spTree>
    <p:extLst>
      <p:ext uri="{BB962C8B-B14F-4D97-AF65-F5344CB8AC3E}">
        <p14:creationId xmlns:p14="http://schemas.microsoft.com/office/powerpoint/2010/main" val="2909919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2f6204770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2f62047705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1.2:</a:t>
            </a:r>
            <a:r>
              <a:rPr lang="en-GB" dirty="0"/>
              <a:t> </a:t>
            </a:r>
            <a:r>
              <a:rPr lang="ar-SA" dirty="0"/>
              <a:t>المساءلة تجاه السكان المتضررين</a:t>
            </a:r>
          </a:p>
        </p:txBody>
      </p:sp>
      <p:sp>
        <p:nvSpPr>
          <p:cNvPr id="456" name="Google Shape;456;g12f62047705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2f6204770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2f62047705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1.2:</a:t>
            </a:r>
            <a:r>
              <a:rPr lang="en-GB" dirty="0"/>
              <a:t> </a:t>
            </a:r>
            <a:r>
              <a:rPr lang="ar-SA" dirty="0"/>
              <a:t>المساءلة تجاه السكان المتضررين</a:t>
            </a:r>
          </a:p>
        </p:txBody>
      </p:sp>
      <p:sp>
        <p:nvSpPr>
          <p:cNvPr id="456" name="Google Shape;456;g12f62047705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59</a:t>
            </a:fld>
            <a:endParaRPr lang="en-US"/>
          </a:p>
        </p:txBody>
      </p:sp>
    </p:spTree>
    <p:extLst>
      <p:ext uri="{BB962C8B-B14F-4D97-AF65-F5344CB8AC3E}">
        <p14:creationId xmlns:p14="http://schemas.microsoft.com/office/powerpoint/2010/main" val="60935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2.1:</a:t>
            </a:r>
            <a:r>
              <a:rPr lang="en-GB" dirty="0"/>
              <a:t> </a:t>
            </a:r>
            <a:r>
              <a:rPr lang="ar-SA" dirty="0"/>
              <a:t>الأهداف والتوقعات</a:t>
            </a:r>
          </a:p>
        </p:txBody>
      </p:sp>
      <p:sp>
        <p:nvSpPr>
          <p:cNvPr id="244" name="Google Shape;2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6690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2.2:</a:t>
            </a:r>
            <a:r>
              <a:rPr lang="en-GB" dirty="0"/>
              <a:t> </a:t>
            </a:r>
            <a:r>
              <a:rPr lang="ar-SA" dirty="0"/>
              <a:t>برامج المراهقين والمراهقات</a:t>
            </a:r>
          </a:p>
        </p:txBody>
      </p:sp>
      <p:sp>
        <p:nvSpPr>
          <p:cNvPr id="462" name="Google Shape;4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40bdd51f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a:t>الجلسة 2.2:</a:t>
            </a:r>
            <a:r>
              <a:rPr lang="en-GB"/>
              <a:t> </a:t>
            </a:r>
            <a:r>
              <a:rPr lang="ar-SA"/>
              <a:t>برامج المراهقين والمراهقات</a:t>
            </a:r>
          </a:p>
          <a:p>
            <a:pPr marL="0" lvl="0" indent="0" algn="l" rtl="0">
              <a:spcBef>
                <a:spcPts val="0"/>
              </a:spcBef>
              <a:spcAft>
                <a:spcPts val="0"/>
              </a:spcAft>
              <a:buNone/>
            </a:pPr>
            <a:endParaRPr dirty="0"/>
          </a:p>
        </p:txBody>
      </p:sp>
      <p:sp>
        <p:nvSpPr>
          <p:cNvPr id="469" name="Google Shape;469;g1140bdd51f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140bdd51f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a:t>الجلسة 2.2:</a:t>
            </a:r>
            <a:r>
              <a:rPr lang="en-GB"/>
              <a:t> </a:t>
            </a:r>
            <a:r>
              <a:rPr lang="ar-SA"/>
              <a:t>برامج المراهقين والمراهقات</a:t>
            </a:r>
          </a:p>
          <a:p>
            <a:pPr marL="0" lvl="0" indent="0" algn="l" rtl="0">
              <a:spcBef>
                <a:spcPts val="0"/>
              </a:spcBef>
              <a:spcAft>
                <a:spcPts val="0"/>
              </a:spcAft>
              <a:buNone/>
            </a:pPr>
            <a:endParaRPr dirty="0"/>
          </a:p>
        </p:txBody>
      </p:sp>
      <p:sp>
        <p:nvSpPr>
          <p:cNvPr id="476" name="Google Shape;476;g1140bdd51f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140bdd51f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a:t>الجلسة 2.2:</a:t>
            </a:r>
            <a:r>
              <a:rPr lang="en-GB"/>
              <a:t> </a:t>
            </a:r>
            <a:r>
              <a:rPr lang="ar-SA"/>
              <a:t>برامج المراهقين والمراهقات</a:t>
            </a:r>
          </a:p>
          <a:p>
            <a:pPr marL="0" lvl="0" indent="0" algn="l" rtl="0">
              <a:spcBef>
                <a:spcPts val="0"/>
              </a:spcBef>
              <a:spcAft>
                <a:spcPts val="0"/>
              </a:spcAft>
              <a:buNone/>
            </a:pPr>
            <a:endParaRPr dirty="0"/>
          </a:p>
        </p:txBody>
      </p:sp>
      <p:sp>
        <p:nvSpPr>
          <p:cNvPr id="476" name="Google Shape;476;g1140bdd51f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0388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ar-SA" dirty="0"/>
              <a:t>الجلسة 3.2:</a:t>
            </a:r>
            <a:r>
              <a:rPr lang="en-GB" dirty="0"/>
              <a:t> </a:t>
            </a:r>
            <a:r>
              <a:rPr lang="ar-SA" dirty="0"/>
              <a:t>تنمية الطفولة المبكرة</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86004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ar-SA" dirty="0"/>
              <a:t>الجلسة 3.2:</a:t>
            </a:r>
            <a:r>
              <a:rPr lang="en-GB" dirty="0"/>
              <a:t> </a:t>
            </a:r>
            <a:r>
              <a:rPr lang="ar-SA" dirty="0"/>
              <a:t>تنمية الطفولة المبكرة</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73456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ar-SA" dirty="0"/>
              <a:t>الجلسة 3.2:</a:t>
            </a:r>
            <a:r>
              <a:rPr lang="en-GB" dirty="0"/>
              <a:t> </a:t>
            </a:r>
            <a:r>
              <a:rPr lang="ar-SA" dirty="0"/>
              <a:t>تنمية الطفولة المبكرة</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79621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ar-SA" dirty="0"/>
              <a:t>الجلسة 3.2:</a:t>
            </a:r>
            <a:r>
              <a:rPr lang="en-GB" dirty="0"/>
              <a:t> </a:t>
            </a:r>
            <a:r>
              <a:rPr lang="ar-SA" dirty="0"/>
              <a:t>تنمية الطفولة المبكرة</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0458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140bdd51fb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4.2: المساعدات النقدية وقسائم الدعم</a:t>
            </a:r>
          </a:p>
          <a:p>
            <a:pPr marL="0" lvl="0" indent="0" algn="l" rtl="0">
              <a:spcBef>
                <a:spcPts val="0"/>
              </a:spcBef>
              <a:spcAft>
                <a:spcPts val="0"/>
              </a:spcAft>
              <a:buNone/>
            </a:pPr>
            <a:endParaRPr lang="ar-SA" dirty="0"/>
          </a:p>
        </p:txBody>
      </p:sp>
      <p:sp>
        <p:nvSpPr>
          <p:cNvPr id="491" name="Google Shape;491;g1140bdd51fb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9770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4.2: المساعدات النقدية وقسائم الدعم</a:t>
            </a:r>
          </a:p>
          <a:p>
            <a:pPr marL="0" lvl="0" indent="0" algn="l" rtl="0">
              <a:spcBef>
                <a:spcPts val="0"/>
              </a:spcBef>
              <a:spcAft>
                <a:spcPts val="0"/>
              </a:spcAft>
              <a:buNone/>
            </a:pPr>
            <a:endParaRPr lang="ar-SA" dirty="0"/>
          </a:p>
        </p:txBody>
      </p:sp>
      <p:sp>
        <p:nvSpPr>
          <p:cNvPr id="483" name="Google Shape;4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71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2.1:</a:t>
            </a:r>
            <a:r>
              <a:rPr lang="en-GB" dirty="0"/>
              <a:t> </a:t>
            </a:r>
            <a:r>
              <a:rPr lang="ar-SA" dirty="0"/>
              <a:t>الأهداف والتوقعات</a:t>
            </a:r>
          </a:p>
        </p:txBody>
      </p:sp>
      <p:sp>
        <p:nvSpPr>
          <p:cNvPr id="244" name="Google Shape;2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9102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140bdd51fb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4.2: المساعدات النقدية وقسائم الدعم</a:t>
            </a:r>
          </a:p>
          <a:p>
            <a:pPr marL="0" lvl="0" indent="0" algn="l" rtl="0">
              <a:spcBef>
                <a:spcPts val="0"/>
              </a:spcBef>
              <a:spcAft>
                <a:spcPts val="0"/>
              </a:spcAft>
              <a:buNone/>
            </a:pPr>
            <a:endParaRPr lang="ar-SA" dirty="0"/>
          </a:p>
        </p:txBody>
      </p:sp>
      <p:sp>
        <p:nvSpPr>
          <p:cNvPr id="491" name="Google Shape;491;g1140bdd51fb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140bdd51fb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4.2: المساعدات النقدية وقسائم الدعم</a:t>
            </a:r>
          </a:p>
          <a:p>
            <a:pPr marL="0" lvl="0" indent="0" algn="l" rtl="0">
              <a:spcBef>
                <a:spcPts val="0"/>
              </a:spcBef>
              <a:spcAft>
                <a:spcPts val="0"/>
              </a:spcAft>
              <a:buNone/>
            </a:pPr>
            <a:endParaRPr lang="ar-SA" dirty="0"/>
          </a:p>
        </p:txBody>
      </p:sp>
      <p:sp>
        <p:nvSpPr>
          <p:cNvPr id="498" name="Google Shape;498;g1140bdd51f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0529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140bdd51fb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4.2: المساعدات النقدية وقسائم الدعم</a:t>
            </a:r>
          </a:p>
          <a:p>
            <a:pPr marL="0" lvl="0" indent="0" algn="l" rtl="0">
              <a:spcBef>
                <a:spcPts val="0"/>
              </a:spcBef>
              <a:spcAft>
                <a:spcPts val="0"/>
              </a:spcAft>
              <a:buNone/>
            </a:pPr>
            <a:endParaRPr lang="ar-SA" dirty="0"/>
          </a:p>
        </p:txBody>
      </p:sp>
      <p:sp>
        <p:nvSpPr>
          <p:cNvPr id="498" name="Google Shape;498;g1140bdd51f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140bdd51fb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4.2: المساعدات النقدية وقسائم الدعم</a:t>
            </a:r>
          </a:p>
        </p:txBody>
      </p:sp>
      <p:sp>
        <p:nvSpPr>
          <p:cNvPr id="498" name="Google Shape;498;g1140bdd51f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0468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140bdd51fb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4.2: المساعدات النقدية وقسائم الدعم</a:t>
            </a:r>
          </a:p>
          <a:p>
            <a:pPr marL="0" lvl="0" indent="0" algn="l" rtl="0">
              <a:spcBef>
                <a:spcPts val="0"/>
              </a:spcBef>
              <a:spcAft>
                <a:spcPts val="0"/>
              </a:spcAft>
              <a:buNone/>
            </a:pPr>
            <a:endParaRPr lang="ar-SA" dirty="0"/>
          </a:p>
        </p:txBody>
      </p:sp>
      <p:sp>
        <p:nvSpPr>
          <p:cNvPr id="498" name="Google Shape;498;g1140bdd51f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136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ar-SA" dirty="0"/>
              <a:t>الجلسة 5.2:</a:t>
            </a:r>
            <a:r>
              <a:rPr lang="en-GB" dirty="0"/>
              <a:t> </a:t>
            </a:r>
            <a:r>
              <a:rPr lang="ar-SA" dirty="0"/>
              <a:t>الإعاقة</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6985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ar-SA" dirty="0"/>
              <a:t>الجلسة 5.2:</a:t>
            </a:r>
            <a:r>
              <a:rPr lang="en-GB" dirty="0"/>
              <a:t> </a:t>
            </a:r>
            <a:r>
              <a:rPr lang="ar-SA" dirty="0"/>
              <a:t>الإعاقة</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86048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ar-SA" dirty="0"/>
              <a:t>الجلسة 5.2:</a:t>
            </a:r>
            <a:r>
              <a:rPr lang="en-GB" dirty="0"/>
              <a:t> </a:t>
            </a:r>
            <a:r>
              <a:rPr lang="ar-SA" dirty="0"/>
              <a:t>الإعاقة</a:t>
            </a:r>
          </a:p>
        </p:txBody>
      </p:sp>
      <p:sp>
        <p:nvSpPr>
          <p:cNvPr id="4" name="Segnaposto numero diapositiva 3"/>
          <p:cNvSpPr>
            <a:spLocks noGrp="1"/>
          </p:cNvSpPr>
          <p:nvPr>
            <p:ph type="sldNum" idx="12"/>
          </p:nvPr>
        </p:nvSpPr>
        <p:spPr/>
        <p:txBody>
          <a:bodyPr/>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28734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140bdd51fb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6.2:</a:t>
            </a:r>
            <a:r>
              <a:rPr lang="en-GB" dirty="0"/>
              <a:t> </a:t>
            </a:r>
            <a:r>
              <a:rPr lang="ar-SA" dirty="0"/>
              <a:t>الاعتبارات البيئية</a:t>
            </a:r>
          </a:p>
        </p:txBody>
      </p:sp>
      <p:sp>
        <p:nvSpPr>
          <p:cNvPr id="521" name="Google Shape;521;g1140bdd51fb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140bdd51fb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6.2:</a:t>
            </a:r>
            <a:r>
              <a:rPr lang="en-GB" dirty="0"/>
              <a:t> </a:t>
            </a:r>
            <a:r>
              <a:rPr lang="ar-SA" dirty="0"/>
              <a:t>الاعتبارات البيئية</a:t>
            </a:r>
          </a:p>
        </p:txBody>
      </p:sp>
      <p:sp>
        <p:nvSpPr>
          <p:cNvPr id="528" name="Google Shape;528;g1140bdd51fb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17350fde2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الجلسة 3.1:</a:t>
            </a:r>
            <a:r>
              <a:rPr lang="en-GB" dirty="0"/>
              <a:t> </a:t>
            </a:r>
            <a:r>
              <a:rPr lang="ar-SA" dirty="0"/>
              <a:t>حماية الطفل في العمل الإنساني والمبادئ التوجيهية ذات الصلة</a:t>
            </a:r>
          </a:p>
          <a:p>
            <a:pPr marL="0" lvl="0" indent="0" algn="l" rtl="0">
              <a:spcBef>
                <a:spcPts val="0"/>
              </a:spcBef>
              <a:spcAft>
                <a:spcPts val="0"/>
              </a:spcAft>
              <a:buNone/>
            </a:pPr>
            <a:endParaRPr dirty="0"/>
          </a:p>
        </p:txBody>
      </p:sp>
      <p:sp>
        <p:nvSpPr>
          <p:cNvPr id="270" name="Google Shape;270;g117350fde2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140bdd51fb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6.2:</a:t>
            </a:r>
            <a:r>
              <a:rPr lang="en-GB" dirty="0"/>
              <a:t> </a:t>
            </a:r>
            <a:r>
              <a:rPr lang="ar-SA" dirty="0"/>
              <a:t>الاعتبارات البيئية</a:t>
            </a:r>
          </a:p>
        </p:txBody>
      </p:sp>
      <p:sp>
        <p:nvSpPr>
          <p:cNvPr id="528" name="Google Shape;528;g1140bdd51fb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7082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140bdd51fb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7.2:</a:t>
            </a:r>
            <a:r>
              <a:rPr lang="en-GB" dirty="0"/>
              <a:t> </a:t>
            </a:r>
            <a:r>
              <a:rPr lang="ar-SA" dirty="0"/>
              <a:t>النوع الاجتماعي</a:t>
            </a:r>
          </a:p>
          <a:p>
            <a:pPr marL="0" lvl="0" indent="0" algn="l" rtl="0">
              <a:spcBef>
                <a:spcPts val="0"/>
              </a:spcBef>
              <a:spcAft>
                <a:spcPts val="0"/>
              </a:spcAft>
              <a:buNone/>
            </a:pPr>
            <a:endParaRPr dirty="0"/>
          </a:p>
        </p:txBody>
      </p:sp>
      <p:sp>
        <p:nvSpPr>
          <p:cNvPr id="542" name="Google Shape;542;g1140bdd51fb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140bdd51fb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7.2: النوع الاجتماعي</a:t>
            </a:r>
          </a:p>
          <a:p>
            <a:pPr marL="0" lvl="0" indent="0" algn="l" rtl="0">
              <a:spcBef>
                <a:spcPts val="0"/>
              </a:spcBef>
              <a:spcAft>
                <a:spcPts val="0"/>
              </a:spcAft>
              <a:buNone/>
            </a:pPr>
            <a:endParaRPr lang="ar-SA" dirty="0"/>
          </a:p>
        </p:txBody>
      </p:sp>
      <p:sp>
        <p:nvSpPr>
          <p:cNvPr id="542" name="Google Shape;542;g1140bdd51fb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0832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140bdd51fb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7.2: النوع الاجتماعي</a:t>
            </a:r>
          </a:p>
          <a:p>
            <a:pPr marL="0" lvl="0" indent="0" algn="l" rtl="0">
              <a:spcBef>
                <a:spcPts val="0"/>
              </a:spcBef>
              <a:spcAft>
                <a:spcPts val="0"/>
              </a:spcAft>
              <a:buNone/>
            </a:pPr>
            <a:endParaRPr lang="ar-SA" dirty="0"/>
          </a:p>
        </p:txBody>
      </p:sp>
      <p:sp>
        <p:nvSpPr>
          <p:cNvPr id="549" name="Google Shape;549;g1140bdd51fb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140bdd51fb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7.2: النوع الاجتماعي</a:t>
            </a:r>
          </a:p>
          <a:p>
            <a:pPr marL="0" lvl="0" indent="0" algn="l" rtl="0">
              <a:spcBef>
                <a:spcPts val="0"/>
              </a:spcBef>
              <a:spcAft>
                <a:spcPts val="0"/>
              </a:spcAft>
              <a:buNone/>
            </a:pPr>
            <a:endParaRPr lang="ar-SA" dirty="0"/>
          </a:p>
        </p:txBody>
      </p:sp>
      <p:sp>
        <p:nvSpPr>
          <p:cNvPr id="556" name="Google Shape;556;g1140bdd51fb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140bdd51fb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ar-SA" dirty="0"/>
              <a:t>الجلسة 7.2: النوع الاجتماعي</a:t>
            </a:r>
          </a:p>
          <a:p>
            <a:pPr marL="0" lvl="0" indent="0" algn="l" rtl="0">
              <a:spcBef>
                <a:spcPts val="0"/>
              </a:spcBef>
              <a:spcAft>
                <a:spcPts val="0"/>
              </a:spcAft>
              <a:buNone/>
            </a:pPr>
            <a:endParaRPr lang="ar-SA" dirty="0"/>
          </a:p>
        </p:txBody>
      </p:sp>
      <p:sp>
        <p:nvSpPr>
          <p:cNvPr id="556" name="Google Shape;556;g1140bdd51fb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90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7350fde23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SA" dirty="0"/>
              <a:t>الجلسة 3.1:</a:t>
            </a:r>
            <a:r>
              <a:rPr lang="en-GB" dirty="0"/>
              <a:t> </a:t>
            </a:r>
            <a:r>
              <a:rPr lang="ar-SA" dirty="0"/>
              <a:t>حماية الطفل في العمل الإنساني والمبادئ التوجيهية ذات الصلة</a:t>
            </a:r>
          </a:p>
          <a:p>
            <a:pPr marL="0" lvl="0" indent="0" algn="l" rtl="0">
              <a:spcBef>
                <a:spcPts val="0"/>
              </a:spcBef>
              <a:spcAft>
                <a:spcPts val="0"/>
              </a:spcAft>
              <a:buNone/>
            </a:pPr>
            <a:endParaRPr dirty="0"/>
          </a:p>
        </p:txBody>
      </p:sp>
      <p:sp>
        <p:nvSpPr>
          <p:cNvPr id="277" name="Google Shape;277;g117350fde2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4"/>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sym typeface="Helvetica Neue"/>
              </a:defRPr>
            </a:lvl1pPr>
            <a:lvl2pPr marL="914400" lvl="1" indent="-342900" algn="r">
              <a:lnSpc>
                <a:spcPct val="90000"/>
              </a:lnSpc>
              <a:spcBef>
                <a:spcPts val="500"/>
              </a:spcBef>
              <a:spcAft>
                <a:spcPts val="0"/>
              </a:spcAft>
              <a:buClr>
                <a:schemeClr val="dk1"/>
              </a:buClr>
              <a:buSzPts val="1800"/>
              <a:buChar char="•"/>
              <a:defRPr/>
            </a:lvl2pPr>
            <a:lvl3pPr marL="1371600" lvl="2" indent="-342900" algn="r">
              <a:lnSpc>
                <a:spcPct val="90000"/>
              </a:lnSpc>
              <a:spcBef>
                <a:spcPts val="500"/>
              </a:spcBef>
              <a:spcAft>
                <a:spcPts val="0"/>
              </a:spcAft>
              <a:buClr>
                <a:schemeClr val="dk1"/>
              </a:buClr>
              <a:buSzPts val="1800"/>
              <a:buChar char="•"/>
              <a:defRPr/>
            </a:lvl3pPr>
            <a:lvl4pPr marL="1828800" lvl="3" indent="-342900" algn="r">
              <a:lnSpc>
                <a:spcPct val="90000"/>
              </a:lnSpc>
              <a:spcBef>
                <a:spcPts val="500"/>
              </a:spcBef>
              <a:spcAft>
                <a:spcPts val="0"/>
              </a:spcAft>
              <a:buClr>
                <a:schemeClr val="dk1"/>
              </a:buClr>
              <a:buSzPts val="1800"/>
              <a:buChar char="•"/>
              <a:defRPr/>
            </a:lvl4pPr>
            <a:lvl5pPr marL="2286000" lvl="4" indent="-342900" algn="r">
              <a:lnSpc>
                <a:spcPct val="90000"/>
              </a:lnSpc>
              <a:spcBef>
                <a:spcPts val="500"/>
              </a:spcBef>
              <a:spcAft>
                <a:spcPts val="0"/>
              </a:spcAft>
              <a:buClr>
                <a:schemeClr val="dk1"/>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5" name="Google Shape;15;p2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sym typeface="Helvetica Neue"/>
              </a:defRPr>
            </a:lvl1pPr>
            <a:lvl2pPr marL="914400" lvl="1" indent="-406400" algn="r">
              <a:lnSpc>
                <a:spcPct val="90000"/>
              </a:lnSpc>
              <a:spcBef>
                <a:spcPts val="500"/>
              </a:spcBef>
              <a:spcAft>
                <a:spcPts val="0"/>
              </a:spcAft>
              <a:buClr>
                <a:schemeClr val="dk1"/>
              </a:buClr>
              <a:buSzPts val="2800"/>
              <a:buChar char="•"/>
              <a:defRPr sz="2800">
                <a:sym typeface="Helvetica Neue"/>
              </a:defRPr>
            </a:lvl2pPr>
            <a:lvl3pPr marL="1371600" lvl="2" indent="-406400" algn="r">
              <a:lnSpc>
                <a:spcPct val="90000"/>
              </a:lnSpc>
              <a:spcBef>
                <a:spcPts val="500"/>
              </a:spcBef>
              <a:spcAft>
                <a:spcPts val="0"/>
              </a:spcAft>
              <a:buClr>
                <a:schemeClr val="dk1"/>
              </a:buClr>
              <a:buSzPts val="2800"/>
              <a:buChar char="•"/>
              <a:defRPr sz="2800">
                <a:sym typeface="Helvetica Neue"/>
              </a:defRPr>
            </a:lvl3pPr>
            <a:lvl4pPr marL="1828800" lvl="3" indent="-406400" algn="r">
              <a:lnSpc>
                <a:spcPct val="90000"/>
              </a:lnSpc>
              <a:spcBef>
                <a:spcPts val="500"/>
              </a:spcBef>
              <a:spcAft>
                <a:spcPts val="0"/>
              </a:spcAft>
              <a:buClr>
                <a:schemeClr val="dk1"/>
              </a:buClr>
              <a:buSzPts val="2800"/>
              <a:buChar char="•"/>
              <a:defRPr sz="2800">
                <a:sym typeface="Helvetica Neue"/>
              </a:defRPr>
            </a:lvl4pPr>
            <a:lvl5pPr marL="2286000" lvl="4" indent="-406400" algn="r">
              <a:lnSpc>
                <a:spcPct val="90000"/>
              </a:lnSpc>
              <a:spcBef>
                <a:spcPts val="500"/>
              </a:spcBef>
              <a:spcAft>
                <a:spcPts val="0"/>
              </a:spcAft>
              <a:buClr>
                <a:schemeClr val="dk1"/>
              </a:buClr>
              <a:buSzPts val="2800"/>
              <a:buChar char="•"/>
              <a:defRPr sz="2800">
                <a:sym typeface="Helvetica Neue"/>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6" name="Google Shape;16;p24"/>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3" name="Google Shape;73;p34"/>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74" name="Google Shape;74;p34"/>
          <p:cNvSpPr/>
          <p:nvPr/>
        </p:nvSpPr>
        <p:spPr>
          <a:xfrm flipH="1">
            <a:off x="656021" y="1623714"/>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34"/>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1"/>
              </a:buClr>
              <a:buSzPts val="2800"/>
              <a:buNone/>
              <a:defRPr b="1">
                <a:solidFill>
                  <a:schemeClr val="accent1"/>
                </a:solidFill>
              </a:defRPr>
            </a:lvl1pPr>
            <a:lvl2pPr marL="914400" lvl="1" indent="-381000" algn="r">
              <a:lnSpc>
                <a:spcPct val="90000"/>
              </a:lnSpc>
              <a:spcBef>
                <a:spcPts val="500"/>
              </a:spcBef>
              <a:spcAft>
                <a:spcPts val="0"/>
              </a:spcAft>
              <a:buClr>
                <a:schemeClr val="accent1"/>
              </a:buClr>
              <a:buSzPts val="2400"/>
              <a:buChar char="•"/>
              <a:defRPr/>
            </a:lvl2pPr>
            <a:lvl3pPr marL="1371600" lvl="2" indent="-355600" algn="r">
              <a:lnSpc>
                <a:spcPct val="90000"/>
              </a:lnSpc>
              <a:spcBef>
                <a:spcPts val="500"/>
              </a:spcBef>
              <a:spcAft>
                <a:spcPts val="0"/>
              </a:spcAft>
              <a:buClr>
                <a:schemeClr val="accent1"/>
              </a:buClr>
              <a:buSzPts val="2000"/>
              <a:buChar char="•"/>
              <a:defRPr/>
            </a:lvl3pPr>
            <a:lvl4pPr marL="1828800" lvl="3" indent="-342900" algn="r">
              <a:lnSpc>
                <a:spcPct val="90000"/>
              </a:lnSpc>
              <a:spcBef>
                <a:spcPts val="500"/>
              </a:spcBef>
              <a:spcAft>
                <a:spcPts val="0"/>
              </a:spcAft>
              <a:buClr>
                <a:schemeClr val="accent1"/>
              </a:buClr>
              <a:buSzPts val="1800"/>
              <a:buChar char="•"/>
              <a:defRPr/>
            </a:lvl4pPr>
            <a:lvl5pPr marL="2286000" lvl="4" indent="-342900" algn="r">
              <a:lnSpc>
                <a:spcPct val="90000"/>
              </a:lnSpc>
              <a:spcBef>
                <a:spcPts val="500"/>
              </a:spcBef>
              <a:spcAft>
                <a:spcPts val="0"/>
              </a:spcAft>
              <a:buClr>
                <a:schemeClr val="accent1"/>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76" name="Google Shape;76;p3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1"/>
              </a:buClr>
              <a:buSzPts val="2800"/>
              <a:buChar char="•"/>
              <a:defRPr>
                <a:solidFill>
                  <a:schemeClr val="dk1"/>
                </a:solidFill>
              </a:defRPr>
            </a:lvl1pPr>
            <a:lvl2pPr marL="914400" lvl="1" indent="-381000" algn="r">
              <a:lnSpc>
                <a:spcPct val="90000"/>
              </a:lnSpc>
              <a:spcBef>
                <a:spcPts val="500"/>
              </a:spcBef>
              <a:spcAft>
                <a:spcPts val="0"/>
              </a:spcAft>
              <a:buClr>
                <a:schemeClr val="accent1"/>
              </a:buClr>
              <a:buSzPts val="2400"/>
              <a:buChar char="•"/>
              <a:defRPr>
                <a:solidFill>
                  <a:schemeClr val="dk1"/>
                </a:solidFill>
              </a:defRPr>
            </a:lvl2pPr>
            <a:lvl3pPr marL="1371600" lvl="2" indent="-355600" algn="r">
              <a:lnSpc>
                <a:spcPct val="90000"/>
              </a:lnSpc>
              <a:spcBef>
                <a:spcPts val="500"/>
              </a:spcBef>
              <a:spcAft>
                <a:spcPts val="0"/>
              </a:spcAft>
              <a:buClr>
                <a:schemeClr val="accent1"/>
              </a:buClr>
              <a:buSzPts val="2000"/>
              <a:buChar char="•"/>
              <a:defRPr>
                <a:solidFill>
                  <a:schemeClr val="dk1"/>
                </a:solidFill>
              </a:defRPr>
            </a:lvl3pPr>
            <a:lvl4pPr marL="1828800" lvl="3" indent="-342900" algn="r">
              <a:lnSpc>
                <a:spcPct val="90000"/>
              </a:lnSpc>
              <a:spcBef>
                <a:spcPts val="500"/>
              </a:spcBef>
              <a:spcAft>
                <a:spcPts val="0"/>
              </a:spcAft>
              <a:buClr>
                <a:schemeClr val="accent1"/>
              </a:buClr>
              <a:buSzPts val="1800"/>
              <a:buChar char="•"/>
              <a:defRPr>
                <a:solidFill>
                  <a:schemeClr val="dk1"/>
                </a:solidFill>
              </a:defRPr>
            </a:lvl4pPr>
            <a:lvl5pPr marL="2286000" lvl="4" indent="-342900" algn="r">
              <a:lnSpc>
                <a:spcPct val="90000"/>
              </a:lnSpc>
              <a:spcBef>
                <a:spcPts val="500"/>
              </a:spcBef>
              <a:spcAft>
                <a:spcPts val="0"/>
              </a:spcAft>
              <a:buClr>
                <a:schemeClr val="accent1"/>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77"/>
        <p:cNvGrpSpPr/>
        <p:nvPr/>
      </p:nvGrpSpPr>
      <p:grpSpPr>
        <a:xfrm>
          <a:off x="0" y="0"/>
          <a:ext cx="0" cy="0"/>
          <a:chOff x="0" y="0"/>
          <a:chExt cx="0" cy="0"/>
        </a:xfrm>
      </p:grpSpPr>
      <p:sp>
        <p:nvSpPr>
          <p:cNvPr id="78" name="Google Shape;78;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9" name="Google Shape;79;p35"/>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80" name="Google Shape;80;p35"/>
          <p:cNvSpPr/>
          <p:nvPr/>
        </p:nvSpPr>
        <p:spPr>
          <a:xfrm>
            <a:off x="656021" y="1589834"/>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35"/>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6"/>
              </a:buClr>
              <a:buSzPts val="2800"/>
              <a:buNone/>
              <a:defRPr b="1">
                <a:solidFill>
                  <a:schemeClr val="accent6"/>
                </a:solidFill>
              </a:defRPr>
            </a:lvl1pPr>
            <a:lvl2pPr marL="914400" lvl="1" indent="-381000" algn="r">
              <a:lnSpc>
                <a:spcPct val="90000"/>
              </a:lnSpc>
              <a:spcBef>
                <a:spcPts val="500"/>
              </a:spcBef>
              <a:spcAft>
                <a:spcPts val="0"/>
              </a:spcAft>
              <a:buClr>
                <a:schemeClr val="accent6"/>
              </a:buClr>
              <a:buSzPts val="2400"/>
              <a:buChar char="•"/>
              <a:defRPr/>
            </a:lvl2pPr>
            <a:lvl3pPr marL="1371600" lvl="2" indent="-355600" algn="r">
              <a:lnSpc>
                <a:spcPct val="90000"/>
              </a:lnSpc>
              <a:spcBef>
                <a:spcPts val="500"/>
              </a:spcBef>
              <a:spcAft>
                <a:spcPts val="0"/>
              </a:spcAft>
              <a:buClr>
                <a:schemeClr val="accent6"/>
              </a:buClr>
              <a:buSzPts val="2000"/>
              <a:buChar char="•"/>
              <a:defRPr/>
            </a:lvl3pPr>
            <a:lvl4pPr marL="1828800" lvl="3" indent="-342900" algn="r">
              <a:lnSpc>
                <a:spcPct val="90000"/>
              </a:lnSpc>
              <a:spcBef>
                <a:spcPts val="500"/>
              </a:spcBef>
              <a:spcAft>
                <a:spcPts val="0"/>
              </a:spcAft>
              <a:buClr>
                <a:schemeClr val="accent6"/>
              </a:buClr>
              <a:buSzPts val="1800"/>
              <a:buChar char="•"/>
              <a:defRPr/>
            </a:lvl4pPr>
            <a:lvl5pPr marL="2286000" lvl="4" indent="-342900" algn="r">
              <a:lnSpc>
                <a:spcPct val="90000"/>
              </a:lnSpc>
              <a:spcBef>
                <a:spcPts val="500"/>
              </a:spcBef>
              <a:spcAft>
                <a:spcPts val="0"/>
              </a:spcAft>
              <a:buClr>
                <a:schemeClr val="accent6"/>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82" name="Google Shape;82;p3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6"/>
              </a:buClr>
              <a:buSzPts val="2800"/>
              <a:buChar char="•"/>
              <a:defRPr>
                <a:solidFill>
                  <a:schemeClr val="dk1"/>
                </a:solidFill>
              </a:defRPr>
            </a:lvl1pPr>
            <a:lvl2pPr marL="914400" lvl="1" indent="-381000" algn="r">
              <a:lnSpc>
                <a:spcPct val="90000"/>
              </a:lnSpc>
              <a:spcBef>
                <a:spcPts val="500"/>
              </a:spcBef>
              <a:spcAft>
                <a:spcPts val="0"/>
              </a:spcAft>
              <a:buClr>
                <a:schemeClr val="accent6"/>
              </a:buClr>
              <a:buSzPts val="2400"/>
              <a:buChar char="•"/>
              <a:defRPr>
                <a:solidFill>
                  <a:schemeClr val="dk1"/>
                </a:solidFill>
              </a:defRPr>
            </a:lvl2pPr>
            <a:lvl3pPr marL="1371600" lvl="2" indent="-355600" algn="r">
              <a:lnSpc>
                <a:spcPct val="90000"/>
              </a:lnSpc>
              <a:spcBef>
                <a:spcPts val="500"/>
              </a:spcBef>
              <a:spcAft>
                <a:spcPts val="0"/>
              </a:spcAft>
              <a:buClr>
                <a:schemeClr val="accent6"/>
              </a:buClr>
              <a:buSzPts val="2000"/>
              <a:buChar char="•"/>
              <a:defRPr>
                <a:solidFill>
                  <a:schemeClr val="dk1"/>
                </a:solidFill>
              </a:defRPr>
            </a:lvl3pPr>
            <a:lvl4pPr marL="1828800" lvl="3" indent="-342900" algn="r">
              <a:lnSpc>
                <a:spcPct val="90000"/>
              </a:lnSpc>
              <a:spcBef>
                <a:spcPts val="500"/>
              </a:spcBef>
              <a:spcAft>
                <a:spcPts val="0"/>
              </a:spcAft>
              <a:buClr>
                <a:schemeClr val="accent6"/>
              </a:buClr>
              <a:buSzPts val="1800"/>
              <a:buChar char="•"/>
              <a:defRPr>
                <a:solidFill>
                  <a:schemeClr val="dk1"/>
                </a:solidFill>
              </a:defRPr>
            </a:lvl4pPr>
            <a:lvl5pPr marL="2286000" lvl="4" indent="-342900" algn="r">
              <a:lnSpc>
                <a:spcPct val="90000"/>
              </a:lnSpc>
              <a:spcBef>
                <a:spcPts val="500"/>
              </a:spcBef>
              <a:spcAft>
                <a:spcPts val="0"/>
              </a:spcAft>
              <a:buClr>
                <a:schemeClr val="accent6"/>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3"/>
        <p:cNvGrpSpPr/>
        <p:nvPr/>
      </p:nvGrpSpPr>
      <p:grpSpPr>
        <a:xfrm>
          <a:off x="0" y="0"/>
          <a:ext cx="0" cy="0"/>
          <a:chOff x="0" y="0"/>
          <a:chExt cx="0" cy="0"/>
        </a:xfrm>
      </p:grpSpPr>
      <p:sp>
        <p:nvSpPr>
          <p:cNvPr id="84" name="Google Shape;84;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5" name="Google Shape;85;p36"/>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6" name="Google Shape;86;p36"/>
          <p:cNvSpPr/>
          <p:nvPr/>
        </p:nvSpPr>
        <p:spPr>
          <a:xfrm>
            <a:off x="656021" y="1623714"/>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36"/>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2"/>
              </a:buClr>
              <a:buSzPts val="2800"/>
              <a:buNone/>
              <a:defRPr b="1">
                <a:solidFill>
                  <a:schemeClr val="accent2"/>
                </a:solidFill>
              </a:defRPr>
            </a:lvl1pPr>
            <a:lvl2pPr marL="914400" lvl="1" indent="-381000" algn="r">
              <a:lnSpc>
                <a:spcPct val="90000"/>
              </a:lnSpc>
              <a:spcBef>
                <a:spcPts val="500"/>
              </a:spcBef>
              <a:spcAft>
                <a:spcPts val="0"/>
              </a:spcAft>
              <a:buClr>
                <a:schemeClr val="accent2"/>
              </a:buClr>
              <a:buSzPts val="2400"/>
              <a:buChar char="•"/>
              <a:defRPr/>
            </a:lvl2pPr>
            <a:lvl3pPr marL="1371600" lvl="2" indent="-355600" algn="r">
              <a:lnSpc>
                <a:spcPct val="90000"/>
              </a:lnSpc>
              <a:spcBef>
                <a:spcPts val="500"/>
              </a:spcBef>
              <a:spcAft>
                <a:spcPts val="0"/>
              </a:spcAft>
              <a:buClr>
                <a:schemeClr val="accent2"/>
              </a:buClr>
              <a:buSzPts val="2000"/>
              <a:buChar char="•"/>
              <a:defRPr/>
            </a:lvl3pPr>
            <a:lvl4pPr marL="1828800" lvl="3" indent="-342900" algn="r">
              <a:lnSpc>
                <a:spcPct val="90000"/>
              </a:lnSpc>
              <a:spcBef>
                <a:spcPts val="500"/>
              </a:spcBef>
              <a:spcAft>
                <a:spcPts val="0"/>
              </a:spcAft>
              <a:buClr>
                <a:schemeClr val="accent2"/>
              </a:buClr>
              <a:buSzPts val="1800"/>
              <a:buChar char="•"/>
              <a:defRPr/>
            </a:lvl4pPr>
            <a:lvl5pPr marL="2286000" lvl="4" indent="-342900" algn="r">
              <a:lnSpc>
                <a:spcPct val="90000"/>
              </a:lnSpc>
              <a:spcBef>
                <a:spcPts val="500"/>
              </a:spcBef>
              <a:spcAft>
                <a:spcPts val="0"/>
              </a:spcAft>
              <a:buClr>
                <a:schemeClr val="accent2"/>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88" name="Google Shape;88;p3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2"/>
              </a:buClr>
              <a:buSzPts val="2800"/>
              <a:buChar char="•"/>
              <a:defRPr>
                <a:solidFill>
                  <a:schemeClr val="dk1"/>
                </a:solidFill>
              </a:defRPr>
            </a:lvl1pPr>
            <a:lvl2pPr marL="914400" lvl="1" indent="-381000" algn="r">
              <a:lnSpc>
                <a:spcPct val="90000"/>
              </a:lnSpc>
              <a:spcBef>
                <a:spcPts val="500"/>
              </a:spcBef>
              <a:spcAft>
                <a:spcPts val="0"/>
              </a:spcAft>
              <a:buClr>
                <a:schemeClr val="accent2"/>
              </a:buClr>
              <a:buSzPts val="2400"/>
              <a:buChar char="•"/>
              <a:defRPr>
                <a:solidFill>
                  <a:schemeClr val="dk1"/>
                </a:solidFill>
              </a:defRPr>
            </a:lvl2pPr>
            <a:lvl3pPr marL="1371600" lvl="2" indent="-355600" algn="r">
              <a:lnSpc>
                <a:spcPct val="90000"/>
              </a:lnSpc>
              <a:spcBef>
                <a:spcPts val="500"/>
              </a:spcBef>
              <a:spcAft>
                <a:spcPts val="0"/>
              </a:spcAft>
              <a:buClr>
                <a:schemeClr val="accent2"/>
              </a:buClr>
              <a:buSzPts val="2000"/>
              <a:buChar char="•"/>
              <a:defRPr>
                <a:solidFill>
                  <a:schemeClr val="dk1"/>
                </a:solidFill>
              </a:defRPr>
            </a:lvl3pPr>
            <a:lvl4pPr marL="1828800" lvl="3" indent="-342900" algn="r">
              <a:lnSpc>
                <a:spcPct val="90000"/>
              </a:lnSpc>
              <a:spcBef>
                <a:spcPts val="500"/>
              </a:spcBef>
              <a:spcAft>
                <a:spcPts val="0"/>
              </a:spcAft>
              <a:buClr>
                <a:schemeClr val="accent2"/>
              </a:buClr>
              <a:buSzPts val="1800"/>
              <a:buChar char="•"/>
              <a:defRPr>
                <a:solidFill>
                  <a:schemeClr val="dk1"/>
                </a:solidFill>
              </a:defRPr>
            </a:lvl4pPr>
            <a:lvl5pPr marL="2286000" lvl="4" indent="-342900" algn="r">
              <a:lnSpc>
                <a:spcPct val="90000"/>
              </a:lnSpc>
              <a:spcBef>
                <a:spcPts val="500"/>
              </a:spcBef>
              <a:spcAft>
                <a:spcPts val="0"/>
              </a:spcAft>
              <a:buClr>
                <a:schemeClr val="accent2"/>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1" name="Google Shape;91;p37"/>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92" name="Google Shape;92;p37"/>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37"/>
          <p:cNvSpPr>
            <a:spLocks noGrp="1"/>
          </p:cNvSpPr>
          <p:nvPr>
            <p:ph type="pic" idx="2"/>
          </p:nvPr>
        </p:nvSpPr>
        <p:spPr>
          <a:xfrm>
            <a:off x="0" y="0"/>
            <a:ext cx="4340225" cy="6858000"/>
          </a:xfrm>
          <a:prstGeom prst="rect">
            <a:avLst/>
          </a:prstGeom>
          <a:noFill/>
          <a:ln>
            <a:noFill/>
          </a:ln>
        </p:spPr>
      </p:sp>
      <p:sp>
        <p:nvSpPr>
          <p:cNvPr id="94" name="Google Shape;94;p3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3"/>
              </a:buClr>
              <a:buSzPts val="2800"/>
              <a:buChar char="•"/>
              <a:defRPr>
                <a:solidFill>
                  <a:schemeClr val="dk1"/>
                </a:solidFill>
              </a:defRPr>
            </a:lvl1pPr>
            <a:lvl2pPr marL="914400" lvl="1" indent="-381000" algn="r">
              <a:lnSpc>
                <a:spcPct val="90000"/>
              </a:lnSpc>
              <a:spcBef>
                <a:spcPts val="500"/>
              </a:spcBef>
              <a:spcAft>
                <a:spcPts val="0"/>
              </a:spcAft>
              <a:buClr>
                <a:schemeClr val="accent3"/>
              </a:buClr>
              <a:buSzPts val="2400"/>
              <a:buChar char="•"/>
              <a:defRPr>
                <a:solidFill>
                  <a:schemeClr val="dk1"/>
                </a:solidFill>
              </a:defRPr>
            </a:lvl2pPr>
            <a:lvl3pPr marL="1371600" lvl="2" indent="-355600" algn="r">
              <a:lnSpc>
                <a:spcPct val="90000"/>
              </a:lnSpc>
              <a:spcBef>
                <a:spcPts val="500"/>
              </a:spcBef>
              <a:spcAft>
                <a:spcPts val="0"/>
              </a:spcAft>
              <a:buClr>
                <a:schemeClr val="accent3"/>
              </a:buClr>
              <a:buSzPts val="2000"/>
              <a:buChar char="•"/>
              <a:defRPr>
                <a:solidFill>
                  <a:schemeClr val="dk1"/>
                </a:solidFill>
              </a:defRPr>
            </a:lvl3pPr>
            <a:lvl4pPr marL="1828800" lvl="3" indent="-342900" algn="r">
              <a:lnSpc>
                <a:spcPct val="90000"/>
              </a:lnSpc>
              <a:spcBef>
                <a:spcPts val="500"/>
              </a:spcBef>
              <a:spcAft>
                <a:spcPts val="0"/>
              </a:spcAft>
              <a:buClr>
                <a:schemeClr val="accent3"/>
              </a:buClr>
              <a:buSzPts val="1800"/>
              <a:buChar char="•"/>
              <a:defRPr>
                <a:solidFill>
                  <a:schemeClr val="dk1"/>
                </a:solidFill>
              </a:defRPr>
            </a:lvl4pPr>
            <a:lvl5pPr marL="2286000" lvl="4" indent="-342900" algn="r">
              <a:lnSpc>
                <a:spcPct val="90000"/>
              </a:lnSpc>
              <a:spcBef>
                <a:spcPts val="500"/>
              </a:spcBef>
              <a:spcAft>
                <a:spcPts val="0"/>
              </a:spcAft>
              <a:buClr>
                <a:schemeClr val="accent3"/>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7" name="Google Shape;97;p38"/>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98" name="Google Shape;98;p38"/>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38"/>
          <p:cNvSpPr>
            <a:spLocks noGrp="1"/>
          </p:cNvSpPr>
          <p:nvPr>
            <p:ph type="pic" idx="2"/>
          </p:nvPr>
        </p:nvSpPr>
        <p:spPr>
          <a:xfrm>
            <a:off x="0" y="0"/>
            <a:ext cx="4340225" cy="6858000"/>
          </a:xfrm>
          <a:prstGeom prst="rect">
            <a:avLst/>
          </a:prstGeom>
          <a:noFill/>
          <a:ln>
            <a:noFill/>
          </a:ln>
        </p:spPr>
      </p:sp>
      <p:sp>
        <p:nvSpPr>
          <p:cNvPr id="100" name="Google Shape;100;p3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1"/>
              </a:buClr>
              <a:buSzPts val="2800"/>
              <a:buChar char="•"/>
              <a:defRPr>
                <a:solidFill>
                  <a:schemeClr val="dk1"/>
                </a:solidFill>
              </a:defRPr>
            </a:lvl1pPr>
            <a:lvl2pPr marL="914400" lvl="1" indent="-381000" algn="r">
              <a:lnSpc>
                <a:spcPct val="90000"/>
              </a:lnSpc>
              <a:spcBef>
                <a:spcPts val="500"/>
              </a:spcBef>
              <a:spcAft>
                <a:spcPts val="0"/>
              </a:spcAft>
              <a:buClr>
                <a:schemeClr val="accent1"/>
              </a:buClr>
              <a:buSzPts val="2400"/>
              <a:buChar char="•"/>
              <a:defRPr>
                <a:solidFill>
                  <a:schemeClr val="dk1"/>
                </a:solidFill>
              </a:defRPr>
            </a:lvl2pPr>
            <a:lvl3pPr marL="1371600" lvl="2" indent="-355600" algn="r">
              <a:lnSpc>
                <a:spcPct val="90000"/>
              </a:lnSpc>
              <a:spcBef>
                <a:spcPts val="500"/>
              </a:spcBef>
              <a:spcAft>
                <a:spcPts val="0"/>
              </a:spcAft>
              <a:buClr>
                <a:schemeClr val="accent1"/>
              </a:buClr>
              <a:buSzPts val="2000"/>
              <a:buChar char="•"/>
              <a:defRPr>
                <a:solidFill>
                  <a:schemeClr val="dk1"/>
                </a:solidFill>
              </a:defRPr>
            </a:lvl3pPr>
            <a:lvl4pPr marL="1828800" lvl="3" indent="-342900" algn="r">
              <a:lnSpc>
                <a:spcPct val="90000"/>
              </a:lnSpc>
              <a:spcBef>
                <a:spcPts val="500"/>
              </a:spcBef>
              <a:spcAft>
                <a:spcPts val="0"/>
              </a:spcAft>
              <a:buClr>
                <a:schemeClr val="accent1"/>
              </a:buClr>
              <a:buSzPts val="1800"/>
              <a:buChar char="•"/>
              <a:defRPr>
                <a:solidFill>
                  <a:schemeClr val="dk1"/>
                </a:solidFill>
              </a:defRPr>
            </a:lvl4pPr>
            <a:lvl5pPr marL="2286000" lvl="4" indent="-342900" algn="r">
              <a:lnSpc>
                <a:spcPct val="90000"/>
              </a:lnSpc>
              <a:spcBef>
                <a:spcPts val="500"/>
              </a:spcBef>
              <a:spcAft>
                <a:spcPts val="0"/>
              </a:spcAft>
              <a:buClr>
                <a:schemeClr val="accent1"/>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01"/>
        <p:cNvGrpSpPr/>
        <p:nvPr/>
      </p:nvGrpSpPr>
      <p:grpSpPr>
        <a:xfrm>
          <a:off x="0" y="0"/>
          <a:ext cx="0" cy="0"/>
          <a:chOff x="0" y="0"/>
          <a:chExt cx="0" cy="0"/>
        </a:xfrm>
      </p:grpSpPr>
      <p:sp>
        <p:nvSpPr>
          <p:cNvPr id="102" name="Google Shape;102;p3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3" name="Google Shape;103;p39"/>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04" name="Google Shape;104;p39"/>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9"/>
          <p:cNvSpPr>
            <a:spLocks noGrp="1"/>
          </p:cNvSpPr>
          <p:nvPr>
            <p:ph type="pic" idx="2"/>
          </p:nvPr>
        </p:nvSpPr>
        <p:spPr>
          <a:xfrm>
            <a:off x="0" y="0"/>
            <a:ext cx="4340225" cy="6858000"/>
          </a:xfrm>
          <a:prstGeom prst="rect">
            <a:avLst/>
          </a:prstGeom>
          <a:noFill/>
          <a:ln>
            <a:noFill/>
          </a:ln>
        </p:spPr>
      </p:sp>
      <p:sp>
        <p:nvSpPr>
          <p:cNvPr id="106" name="Google Shape;106;p3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5"/>
              </a:buClr>
              <a:buSzPts val="2800"/>
              <a:buChar char="•"/>
              <a:defRPr>
                <a:solidFill>
                  <a:schemeClr val="dk1"/>
                </a:solidFill>
              </a:defRPr>
            </a:lvl1pPr>
            <a:lvl2pPr marL="914400" lvl="1" indent="-381000" algn="r">
              <a:lnSpc>
                <a:spcPct val="90000"/>
              </a:lnSpc>
              <a:spcBef>
                <a:spcPts val="500"/>
              </a:spcBef>
              <a:spcAft>
                <a:spcPts val="0"/>
              </a:spcAft>
              <a:buClr>
                <a:schemeClr val="accent5"/>
              </a:buClr>
              <a:buSzPts val="2400"/>
              <a:buChar char="•"/>
              <a:defRPr>
                <a:solidFill>
                  <a:schemeClr val="dk1"/>
                </a:solidFill>
              </a:defRPr>
            </a:lvl2pPr>
            <a:lvl3pPr marL="1371600" lvl="2" indent="-355600" algn="r">
              <a:lnSpc>
                <a:spcPct val="90000"/>
              </a:lnSpc>
              <a:spcBef>
                <a:spcPts val="500"/>
              </a:spcBef>
              <a:spcAft>
                <a:spcPts val="0"/>
              </a:spcAft>
              <a:buClr>
                <a:schemeClr val="accent5"/>
              </a:buClr>
              <a:buSzPts val="2000"/>
              <a:buChar char="•"/>
              <a:defRPr>
                <a:solidFill>
                  <a:schemeClr val="dk1"/>
                </a:solidFill>
              </a:defRPr>
            </a:lvl3pPr>
            <a:lvl4pPr marL="1828800" lvl="3" indent="-342900" algn="r">
              <a:lnSpc>
                <a:spcPct val="90000"/>
              </a:lnSpc>
              <a:spcBef>
                <a:spcPts val="500"/>
              </a:spcBef>
              <a:spcAft>
                <a:spcPts val="0"/>
              </a:spcAft>
              <a:buClr>
                <a:schemeClr val="accent5"/>
              </a:buClr>
              <a:buSzPts val="1800"/>
              <a:buChar char="•"/>
              <a:defRPr>
                <a:solidFill>
                  <a:schemeClr val="dk1"/>
                </a:solidFill>
              </a:defRPr>
            </a:lvl4pPr>
            <a:lvl5pPr marL="2286000" lvl="4" indent="-342900" algn="r">
              <a:lnSpc>
                <a:spcPct val="90000"/>
              </a:lnSpc>
              <a:spcBef>
                <a:spcPts val="500"/>
              </a:spcBef>
              <a:spcAft>
                <a:spcPts val="0"/>
              </a:spcAft>
              <a:buClr>
                <a:schemeClr val="accent5"/>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07"/>
        <p:cNvGrpSpPr/>
        <p:nvPr/>
      </p:nvGrpSpPr>
      <p:grpSpPr>
        <a:xfrm>
          <a:off x="0" y="0"/>
          <a:ext cx="0" cy="0"/>
          <a:chOff x="0" y="0"/>
          <a:chExt cx="0" cy="0"/>
        </a:xfrm>
      </p:grpSpPr>
      <p:sp>
        <p:nvSpPr>
          <p:cNvPr id="108" name="Google Shape;108;p4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9" name="Google Shape;109;p40"/>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10" name="Google Shape;110;p40"/>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40"/>
          <p:cNvSpPr>
            <a:spLocks noGrp="1"/>
          </p:cNvSpPr>
          <p:nvPr>
            <p:ph type="pic" idx="2"/>
          </p:nvPr>
        </p:nvSpPr>
        <p:spPr>
          <a:xfrm>
            <a:off x="0" y="0"/>
            <a:ext cx="4340225" cy="6858000"/>
          </a:xfrm>
          <a:prstGeom prst="rect">
            <a:avLst/>
          </a:prstGeom>
          <a:noFill/>
          <a:ln>
            <a:noFill/>
          </a:ln>
        </p:spPr>
      </p:sp>
      <p:sp>
        <p:nvSpPr>
          <p:cNvPr id="112" name="Google Shape;112;p4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2"/>
              </a:buClr>
              <a:buSzPts val="2800"/>
              <a:buChar char="•"/>
              <a:defRPr>
                <a:solidFill>
                  <a:schemeClr val="dk1"/>
                </a:solidFill>
              </a:defRPr>
            </a:lvl1pPr>
            <a:lvl2pPr marL="914400" lvl="1" indent="-381000" algn="r">
              <a:lnSpc>
                <a:spcPct val="90000"/>
              </a:lnSpc>
              <a:spcBef>
                <a:spcPts val="500"/>
              </a:spcBef>
              <a:spcAft>
                <a:spcPts val="0"/>
              </a:spcAft>
              <a:buClr>
                <a:schemeClr val="accent2"/>
              </a:buClr>
              <a:buSzPts val="2400"/>
              <a:buChar char="•"/>
              <a:defRPr>
                <a:solidFill>
                  <a:schemeClr val="dk1"/>
                </a:solidFill>
              </a:defRPr>
            </a:lvl2pPr>
            <a:lvl3pPr marL="1371600" lvl="2" indent="-355600" algn="r">
              <a:lnSpc>
                <a:spcPct val="90000"/>
              </a:lnSpc>
              <a:spcBef>
                <a:spcPts val="500"/>
              </a:spcBef>
              <a:spcAft>
                <a:spcPts val="0"/>
              </a:spcAft>
              <a:buClr>
                <a:schemeClr val="accent2"/>
              </a:buClr>
              <a:buSzPts val="2000"/>
              <a:buChar char="•"/>
              <a:defRPr>
                <a:solidFill>
                  <a:schemeClr val="dk1"/>
                </a:solidFill>
              </a:defRPr>
            </a:lvl3pPr>
            <a:lvl4pPr marL="1828800" lvl="3" indent="-342900" algn="r">
              <a:lnSpc>
                <a:spcPct val="90000"/>
              </a:lnSpc>
              <a:spcBef>
                <a:spcPts val="500"/>
              </a:spcBef>
              <a:spcAft>
                <a:spcPts val="0"/>
              </a:spcAft>
              <a:buClr>
                <a:schemeClr val="accent2"/>
              </a:buClr>
              <a:buSzPts val="1800"/>
              <a:buChar char="•"/>
              <a:defRPr>
                <a:solidFill>
                  <a:schemeClr val="dk1"/>
                </a:solidFill>
              </a:defRPr>
            </a:lvl4pPr>
            <a:lvl5pPr marL="2286000" lvl="4" indent="-342900" algn="r">
              <a:lnSpc>
                <a:spcPct val="90000"/>
              </a:lnSpc>
              <a:spcBef>
                <a:spcPts val="500"/>
              </a:spcBef>
              <a:spcAft>
                <a:spcPts val="0"/>
              </a:spcAft>
              <a:buClr>
                <a:schemeClr val="accent2"/>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0"/>
        <p:cNvGrpSpPr/>
        <p:nvPr/>
      </p:nvGrpSpPr>
      <p:grpSpPr>
        <a:xfrm>
          <a:off x="0" y="0"/>
          <a:ext cx="0" cy="0"/>
          <a:chOff x="0" y="0"/>
          <a:chExt cx="0" cy="0"/>
        </a:xfrm>
      </p:grpSpPr>
      <p:grpSp>
        <p:nvGrpSpPr>
          <p:cNvPr id="121" name="Google Shape;121;p42"/>
          <p:cNvGrpSpPr/>
          <p:nvPr/>
        </p:nvGrpSpPr>
        <p:grpSpPr>
          <a:xfrm>
            <a:off x="0" y="5303521"/>
            <a:ext cx="12192000" cy="1639827"/>
            <a:chOff x="0" y="5303521"/>
            <a:chExt cx="12192000" cy="1639827"/>
          </a:xfrm>
        </p:grpSpPr>
        <p:pic>
          <p:nvPicPr>
            <p:cNvPr id="122" name="Google Shape;122;p42"/>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23" name="Google Shape;123;p42"/>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24" name="Google Shape;12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42"/>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1"/>
              </a:buClr>
              <a:buSzPts val="2800"/>
              <a:buNone/>
              <a:defRPr b="1">
                <a:solidFill>
                  <a:schemeClr val="accent1"/>
                </a:solidFill>
              </a:defRPr>
            </a:lvl1pPr>
            <a:lvl2pPr marL="914400" lvl="1" indent="-381000" algn="r">
              <a:lnSpc>
                <a:spcPct val="90000"/>
              </a:lnSpc>
              <a:spcBef>
                <a:spcPts val="500"/>
              </a:spcBef>
              <a:spcAft>
                <a:spcPts val="0"/>
              </a:spcAft>
              <a:buClr>
                <a:schemeClr val="accent1"/>
              </a:buClr>
              <a:buSzPts val="2400"/>
              <a:buChar char="•"/>
              <a:defRPr/>
            </a:lvl2pPr>
            <a:lvl3pPr marL="1371600" lvl="2" indent="-355600" algn="r">
              <a:lnSpc>
                <a:spcPct val="90000"/>
              </a:lnSpc>
              <a:spcBef>
                <a:spcPts val="500"/>
              </a:spcBef>
              <a:spcAft>
                <a:spcPts val="0"/>
              </a:spcAft>
              <a:buClr>
                <a:schemeClr val="accent1"/>
              </a:buClr>
              <a:buSzPts val="2000"/>
              <a:buChar char="•"/>
              <a:defRPr/>
            </a:lvl3pPr>
            <a:lvl4pPr marL="1828800" lvl="3" indent="-342900" algn="r">
              <a:lnSpc>
                <a:spcPct val="90000"/>
              </a:lnSpc>
              <a:spcBef>
                <a:spcPts val="500"/>
              </a:spcBef>
              <a:spcAft>
                <a:spcPts val="0"/>
              </a:spcAft>
              <a:buClr>
                <a:schemeClr val="accent1"/>
              </a:buClr>
              <a:buSzPts val="1800"/>
              <a:buChar char="•"/>
              <a:defRPr/>
            </a:lvl4pPr>
            <a:lvl5pPr marL="2286000" lvl="4" indent="-342900" algn="r">
              <a:lnSpc>
                <a:spcPct val="90000"/>
              </a:lnSpc>
              <a:spcBef>
                <a:spcPts val="500"/>
              </a:spcBef>
              <a:spcAft>
                <a:spcPts val="0"/>
              </a:spcAft>
              <a:buClr>
                <a:schemeClr val="accent1"/>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26" name="Google Shape;126;p42"/>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1"/>
              </a:buClr>
              <a:buSzPts val="2800"/>
              <a:buChar char="•"/>
              <a:defRPr>
                <a:solidFill>
                  <a:schemeClr val="dk1"/>
                </a:solidFill>
              </a:defRPr>
            </a:lvl1pPr>
            <a:lvl2pPr marL="914400" lvl="1" indent="-381000" algn="r">
              <a:lnSpc>
                <a:spcPct val="90000"/>
              </a:lnSpc>
              <a:spcBef>
                <a:spcPts val="500"/>
              </a:spcBef>
              <a:spcAft>
                <a:spcPts val="0"/>
              </a:spcAft>
              <a:buClr>
                <a:schemeClr val="accent1"/>
              </a:buClr>
              <a:buSzPts val="2400"/>
              <a:buChar char="•"/>
              <a:defRPr>
                <a:solidFill>
                  <a:schemeClr val="dk1"/>
                </a:solidFill>
              </a:defRPr>
            </a:lvl2pPr>
            <a:lvl3pPr marL="1371600" lvl="2" indent="-355600" algn="r">
              <a:lnSpc>
                <a:spcPct val="90000"/>
              </a:lnSpc>
              <a:spcBef>
                <a:spcPts val="500"/>
              </a:spcBef>
              <a:spcAft>
                <a:spcPts val="0"/>
              </a:spcAft>
              <a:buClr>
                <a:schemeClr val="accent1"/>
              </a:buClr>
              <a:buSzPts val="2000"/>
              <a:buChar char="•"/>
              <a:defRPr>
                <a:solidFill>
                  <a:schemeClr val="dk1"/>
                </a:solidFill>
              </a:defRPr>
            </a:lvl3pPr>
            <a:lvl4pPr marL="1828800" lvl="3" indent="-342900" algn="r">
              <a:lnSpc>
                <a:spcPct val="90000"/>
              </a:lnSpc>
              <a:spcBef>
                <a:spcPts val="500"/>
              </a:spcBef>
              <a:spcAft>
                <a:spcPts val="0"/>
              </a:spcAft>
              <a:buClr>
                <a:schemeClr val="accent1"/>
              </a:buClr>
              <a:buSzPts val="1800"/>
              <a:buChar char="•"/>
              <a:defRPr>
                <a:solidFill>
                  <a:schemeClr val="dk1"/>
                </a:solidFill>
              </a:defRPr>
            </a:lvl4pPr>
            <a:lvl5pPr marL="2286000" lvl="4" indent="-342900" algn="r">
              <a:lnSpc>
                <a:spcPct val="90000"/>
              </a:lnSpc>
              <a:spcBef>
                <a:spcPts val="500"/>
              </a:spcBef>
              <a:spcAft>
                <a:spcPts val="0"/>
              </a:spcAft>
              <a:buClr>
                <a:schemeClr val="accent1"/>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2"/>
        <p:cNvGrpSpPr/>
        <p:nvPr/>
      </p:nvGrpSpPr>
      <p:grpSpPr>
        <a:xfrm>
          <a:off x="0" y="0"/>
          <a:ext cx="0" cy="0"/>
          <a:chOff x="0" y="0"/>
          <a:chExt cx="0" cy="0"/>
        </a:xfrm>
      </p:grpSpPr>
      <p:sp>
        <p:nvSpPr>
          <p:cNvPr id="143" name="Google Shape;143;p46"/>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4" name="Google Shape;144;p46"/>
          <p:cNvGrpSpPr/>
          <p:nvPr/>
        </p:nvGrpSpPr>
        <p:grpSpPr>
          <a:xfrm>
            <a:off x="-208789" y="0"/>
            <a:ext cx="12609576" cy="2174491"/>
            <a:chOff x="-1" y="5043119"/>
            <a:chExt cx="12192000" cy="1814884"/>
          </a:xfrm>
        </p:grpSpPr>
        <p:pic>
          <p:nvPicPr>
            <p:cNvPr id="145" name="Google Shape;145;p46"/>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6" name="Google Shape;146;p46"/>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7" name="Google Shape;147;p46"/>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8" name="Google Shape;148;p4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3"/>
              </a:buClr>
              <a:buSzPts val="2800"/>
              <a:buNone/>
              <a:defRPr b="1">
                <a:solidFill>
                  <a:schemeClr val="accent3"/>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50" name="Google Shape;150;p4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3"/>
              </a:buClr>
              <a:buSzPts val="2400"/>
              <a:buNone/>
              <a:defRPr sz="2400">
                <a:solidFill>
                  <a:schemeClr val="dk1"/>
                </a:solidFill>
              </a:defRPr>
            </a:lvl1pPr>
            <a:lvl2pPr marL="914400" lvl="1" indent="-228600" algn="r">
              <a:lnSpc>
                <a:spcPct val="90000"/>
              </a:lnSpc>
              <a:spcBef>
                <a:spcPts val="500"/>
              </a:spcBef>
              <a:spcAft>
                <a:spcPts val="0"/>
              </a:spcAft>
              <a:buClr>
                <a:schemeClr val="accent3"/>
              </a:buClr>
              <a:buSzPts val="2400"/>
              <a:buNone/>
              <a:defRPr>
                <a:solidFill>
                  <a:schemeClr val="dk1"/>
                </a:solidFill>
              </a:defRPr>
            </a:lvl2pPr>
            <a:lvl3pPr marL="1371600" lvl="2" indent="-228600" algn="r">
              <a:lnSpc>
                <a:spcPct val="90000"/>
              </a:lnSpc>
              <a:spcBef>
                <a:spcPts val="500"/>
              </a:spcBef>
              <a:spcAft>
                <a:spcPts val="0"/>
              </a:spcAft>
              <a:buClr>
                <a:schemeClr val="accent3"/>
              </a:buClr>
              <a:buSzPts val="2000"/>
              <a:buNone/>
              <a:defRPr>
                <a:solidFill>
                  <a:schemeClr val="dk1"/>
                </a:solidFill>
              </a:defRPr>
            </a:lvl3pPr>
            <a:lvl4pPr marL="1828800" lvl="3" indent="-228600" algn="r">
              <a:lnSpc>
                <a:spcPct val="90000"/>
              </a:lnSpc>
              <a:spcBef>
                <a:spcPts val="500"/>
              </a:spcBef>
              <a:spcAft>
                <a:spcPts val="0"/>
              </a:spcAft>
              <a:buClr>
                <a:schemeClr val="accent3"/>
              </a:buClr>
              <a:buSzPts val="1800"/>
              <a:buNone/>
              <a:defRPr>
                <a:solidFill>
                  <a:schemeClr val="dk1"/>
                </a:solidFill>
              </a:defRPr>
            </a:lvl4pPr>
            <a:lvl5pPr marL="2286000" lvl="4" indent="-228600" algn="r">
              <a:lnSpc>
                <a:spcPct val="90000"/>
              </a:lnSpc>
              <a:spcBef>
                <a:spcPts val="500"/>
              </a:spcBef>
              <a:spcAft>
                <a:spcPts val="0"/>
              </a:spcAft>
              <a:buClr>
                <a:schemeClr val="accent3"/>
              </a:buClr>
              <a:buSzPts val="1800"/>
              <a:buNone/>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51" name="Google Shape;151;p4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3"/>
              </a:buClr>
              <a:buSzPts val="2400"/>
              <a:buNone/>
              <a:defRPr sz="2400" b="1">
                <a:solidFill>
                  <a:schemeClr val="accent3"/>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52" name="Google Shape;152;p4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r">
              <a:lnSpc>
                <a:spcPct val="90000"/>
              </a:lnSpc>
              <a:spcBef>
                <a:spcPts val="1000"/>
              </a:spcBef>
              <a:spcAft>
                <a:spcPts val="0"/>
              </a:spcAft>
              <a:buClr>
                <a:schemeClr val="accent3"/>
              </a:buClr>
              <a:buSzPts val="2400"/>
              <a:buChar char="•"/>
              <a:defRPr sz="2400">
                <a:solidFill>
                  <a:schemeClr val="dk1"/>
                </a:solidFill>
              </a:defRPr>
            </a:lvl1pPr>
            <a:lvl2pPr marL="914400" lvl="1" indent="-381000" algn="r">
              <a:lnSpc>
                <a:spcPct val="90000"/>
              </a:lnSpc>
              <a:spcBef>
                <a:spcPts val="500"/>
              </a:spcBef>
              <a:spcAft>
                <a:spcPts val="0"/>
              </a:spcAft>
              <a:buClr>
                <a:schemeClr val="accent3"/>
              </a:buClr>
              <a:buSzPts val="2400"/>
              <a:buChar char="•"/>
              <a:defRPr sz="2400">
                <a:solidFill>
                  <a:schemeClr val="dk1"/>
                </a:solidFill>
              </a:defRPr>
            </a:lvl2pPr>
            <a:lvl3pPr marL="1371600" lvl="2" indent="-381000" algn="r">
              <a:lnSpc>
                <a:spcPct val="90000"/>
              </a:lnSpc>
              <a:spcBef>
                <a:spcPts val="500"/>
              </a:spcBef>
              <a:spcAft>
                <a:spcPts val="0"/>
              </a:spcAft>
              <a:buClr>
                <a:schemeClr val="accent3"/>
              </a:buClr>
              <a:buSzPts val="2400"/>
              <a:buChar char="•"/>
              <a:defRPr sz="2400">
                <a:solidFill>
                  <a:schemeClr val="dk1"/>
                </a:solidFill>
              </a:defRPr>
            </a:lvl3pPr>
            <a:lvl4pPr marL="1828800" lvl="3" indent="-381000" algn="r">
              <a:lnSpc>
                <a:spcPct val="90000"/>
              </a:lnSpc>
              <a:spcBef>
                <a:spcPts val="500"/>
              </a:spcBef>
              <a:spcAft>
                <a:spcPts val="0"/>
              </a:spcAft>
              <a:buClr>
                <a:schemeClr val="accent3"/>
              </a:buClr>
              <a:buSzPts val="2400"/>
              <a:buChar char="•"/>
              <a:defRPr sz="2400">
                <a:solidFill>
                  <a:schemeClr val="dk1"/>
                </a:solidFill>
              </a:defRPr>
            </a:lvl4pPr>
            <a:lvl5pPr marL="2286000" lvl="4" indent="-381000" algn="r">
              <a:lnSpc>
                <a:spcPct val="90000"/>
              </a:lnSpc>
              <a:spcBef>
                <a:spcPts val="500"/>
              </a:spcBef>
              <a:spcAft>
                <a:spcPts val="0"/>
              </a:spcAft>
              <a:buClr>
                <a:schemeClr val="accent3"/>
              </a:buClr>
              <a:buSzPts val="2400"/>
              <a:buChar char="•"/>
              <a:defRPr sz="2400">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53" name="Google Shape;153;p4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3"/>
              </a:buClr>
              <a:buSzPts val="2400"/>
              <a:buNone/>
              <a:defRPr sz="2400" b="1">
                <a:solidFill>
                  <a:schemeClr val="accent3"/>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54" name="Google Shape;154;p4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r">
              <a:lnSpc>
                <a:spcPct val="90000"/>
              </a:lnSpc>
              <a:spcBef>
                <a:spcPts val="1000"/>
              </a:spcBef>
              <a:spcAft>
                <a:spcPts val="0"/>
              </a:spcAft>
              <a:buClr>
                <a:schemeClr val="accent3"/>
              </a:buClr>
              <a:buSzPts val="2400"/>
              <a:buChar char="•"/>
              <a:defRPr sz="2400">
                <a:solidFill>
                  <a:schemeClr val="dk1"/>
                </a:solidFill>
              </a:defRPr>
            </a:lvl1pPr>
            <a:lvl2pPr marL="914400" lvl="1" indent="-381000" algn="r">
              <a:lnSpc>
                <a:spcPct val="90000"/>
              </a:lnSpc>
              <a:spcBef>
                <a:spcPts val="500"/>
              </a:spcBef>
              <a:spcAft>
                <a:spcPts val="0"/>
              </a:spcAft>
              <a:buClr>
                <a:schemeClr val="accent3"/>
              </a:buClr>
              <a:buSzPts val="2400"/>
              <a:buChar char="•"/>
              <a:defRPr sz="2400">
                <a:solidFill>
                  <a:schemeClr val="dk1"/>
                </a:solidFill>
              </a:defRPr>
            </a:lvl2pPr>
            <a:lvl3pPr marL="1371600" lvl="2" indent="-381000" algn="r">
              <a:lnSpc>
                <a:spcPct val="90000"/>
              </a:lnSpc>
              <a:spcBef>
                <a:spcPts val="500"/>
              </a:spcBef>
              <a:spcAft>
                <a:spcPts val="0"/>
              </a:spcAft>
              <a:buClr>
                <a:schemeClr val="accent3"/>
              </a:buClr>
              <a:buSzPts val="2400"/>
              <a:buChar char="•"/>
              <a:defRPr sz="2400">
                <a:solidFill>
                  <a:schemeClr val="dk1"/>
                </a:solidFill>
              </a:defRPr>
            </a:lvl3pPr>
            <a:lvl4pPr marL="1828800" lvl="3" indent="-381000" algn="r">
              <a:lnSpc>
                <a:spcPct val="90000"/>
              </a:lnSpc>
              <a:spcBef>
                <a:spcPts val="500"/>
              </a:spcBef>
              <a:spcAft>
                <a:spcPts val="0"/>
              </a:spcAft>
              <a:buClr>
                <a:schemeClr val="accent3"/>
              </a:buClr>
              <a:buSzPts val="2400"/>
              <a:buChar char="•"/>
              <a:defRPr sz="2400">
                <a:solidFill>
                  <a:schemeClr val="dk1"/>
                </a:solidFill>
              </a:defRPr>
            </a:lvl4pPr>
            <a:lvl5pPr marL="2286000" lvl="4" indent="-381000" algn="r">
              <a:lnSpc>
                <a:spcPct val="90000"/>
              </a:lnSpc>
              <a:spcBef>
                <a:spcPts val="500"/>
              </a:spcBef>
              <a:spcAft>
                <a:spcPts val="0"/>
              </a:spcAft>
              <a:buClr>
                <a:schemeClr val="accent3"/>
              </a:buClr>
              <a:buSzPts val="2400"/>
              <a:buChar char="•"/>
              <a:defRPr sz="2400">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5"/>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sym typeface="Helvetica Neue"/>
              </a:defRPr>
            </a:lvl1pPr>
            <a:lvl2pPr marL="914400" lvl="1" indent="-342900" algn="r">
              <a:lnSpc>
                <a:spcPct val="90000"/>
              </a:lnSpc>
              <a:spcBef>
                <a:spcPts val="500"/>
              </a:spcBef>
              <a:spcAft>
                <a:spcPts val="0"/>
              </a:spcAft>
              <a:buClr>
                <a:schemeClr val="dk1"/>
              </a:buClr>
              <a:buSzPts val="1800"/>
              <a:buChar char="•"/>
              <a:defRPr/>
            </a:lvl2pPr>
            <a:lvl3pPr marL="1371600" lvl="2" indent="-342900" algn="r">
              <a:lnSpc>
                <a:spcPct val="90000"/>
              </a:lnSpc>
              <a:spcBef>
                <a:spcPts val="500"/>
              </a:spcBef>
              <a:spcAft>
                <a:spcPts val="0"/>
              </a:spcAft>
              <a:buClr>
                <a:schemeClr val="dk1"/>
              </a:buClr>
              <a:buSzPts val="1800"/>
              <a:buChar char="•"/>
              <a:defRPr/>
            </a:lvl3pPr>
            <a:lvl4pPr marL="1828800" lvl="3" indent="-342900" algn="r">
              <a:lnSpc>
                <a:spcPct val="90000"/>
              </a:lnSpc>
              <a:spcBef>
                <a:spcPts val="500"/>
              </a:spcBef>
              <a:spcAft>
                <a:spcPts val="0"/>
              </a:spcAft>
              <a:buClr>
                <a:schemeClr val="dk1"/>
              </a:buClr>
              <a:buSzPts val="1800"/>
              <a:buChar char="•"/>
              <a:defRPr/>
            </a:lvl4pPr>
            <a:lvl5pPr marL="2286000" lvl="4" indent="-342900" algn="r">
              <a:lnSpc>
                <a:spcPct val="90000"/>
              </a:lnSpc>
              <a:spcBef>
                <a:spcPts val="500"/>
              </a:spcBef>
              <a:spcAft>
                <a:spcPts val="0"/>
              </a:spcAft>
              <a:buClr>
                <a:schemeClr val="dk1"/>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20" name="Google Shape;20;p2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sym typeface="Helvetica Neue"/>
              </a:defRPr>
            </a:lvl1pPr>
            <a:lvl2pPr marL="914400" lvl="1" indent="-406400" algn="r">
              <a:lnSpc>
                <a:spcPct val="90000"/>
              </a:lnSpc>
              <a:spcBef>
                <a:spcPts val="500"/>
              </a:spcBef>
              <a:spcAft>
                <a:spcPts val="0"/>
              </a:spcAft>
              <a:buClr>
                <a:schemeClr val="dk1"/>
              </a:buClr>
              <a:buSzPts val="2800"/>
              <a:buChar char="•"/>
              <a:defRPr sz="2800">
                <a:sym typeface="Helvetica Neue"/>
              </a:defRPr>
            </a:lvl2pPr>
            <a:lvl3pPr marL="1371600" lvl="2" indent="-406400" algn="r">
              <a:lnSpc>
                <a:spcPct val="90000"/>
              </a:lnSpc>
              <a:spcBef>
                <a:spcPts val="500"/>
              </a:spcBef>
              <a:spcAft>
                <a:spcPts val="0"/>
              </a:spcAft>
              <a:buClr>
                <a:schemeClr val="dk1"/>
              </a:buClr>
              <a:buSzPts val="2800"/>
              <a:buChar char="•"/>
              <a:defRPr sz="2800">
                <a:sym typeface="Helvetica Neue"/>
              </a:defRPr>
            </a:lvl3pPr>
            <a:lvl4pPr marL="1828800" lvl="3" indent="-406400" algn="r">
              <a:lnSpc>
                <a:spcPct val="90000"/>
              </a:lnSpc>
              <a:spcBef>
                <a:spcPts val="500"/>
              </a:spcBef>
              <a:spcAft>
                <a:spcPts val="0"/>
              </a:spcAft>
              <a:buClr>
                <a:schemeClr val="dk1"/>
              </a:buClr>
              <a:buSzPts val="2800"/>
              <a:buChar char="•"/>
              <a:defRPr sz="2800">
                <a:sym typeface="Helvetica Neue"/>
              </a:defRPr>
            </a:lvl4pPr>
            <a:lvl5pPr marL="2286000" lvl="4" indent="-406400" algn="r">
              <a:lnSpc>
                <a:spcPct val="90000"/>
              </a:lnSpc>
              <a:spcBef>
                <a:spcPts val="500"/>
              </a:spcBef>
              <a:spcAft>
                <a:spcPts val="0"/>
              </a:spcAft>
              <a:buClr>
                <a:schemeClr val="dk1"/>
              </a:buClr>
              <a:buSzPts val="2800"/>
              <a:buChar char="•"/>
              <a:defRPr sz="2800">
                <a:sym typeface="Helvetica Neue"/>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21" name="Google Shape;21;p25"/>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5"/>
        <p:cNvGrpSpPr/>
        <p:nvPr/>
      </p:nvGrpSpPr>
      <p:grpSpPr>
        <a:xfrm>
          <a:off x="0" y="0"/>
          <a:ext cx="0" cy="0"/>
          <a:chOff x="0" y="0"/>
          <a:chExt cx="0" cy="0"/>
        </a:xfrm>
      </p:grpSpPr>
      <p:sp>
        <p:nvSpPr>
          <p:cNvPr id="156" name="Google Shape;156;p47"/>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7" name="Google Shape;157;p47"/>
          <p:cNvGrpSpPr/>
          <p:nvPr/>
        </p:nvGrpSpPr>
        <p:grpSpPr>
          <a:xfrm>
            <a:off x="-208789" y="0"/>
            <a:ext cx="12609576" cy="2174491"/>
            <a:chOff x="-1" y="5043119"/>
            <a:chExt cx="12192000" cy="1814884"/>
          </a:xfrm>
        </p:grpSpPr>
        <p:pic>
          <p:nvPicPr>
            <p:cNvPr id="158" name="Google Shape;158;p47"/>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9" name="Google Shape;159;p47"/>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60" name="Google Shape;160;p47"/>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1" name="Google Shape;161;p4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4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1"/>
              </a:buClr>
              <a:buSzPts val="2800"/>
              <a:buNone/>
              <a:defRPr b="1">
                <a:solidFill>
                  <a:schemeClr val="accent1"/>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63" name="Google Shape;163;p4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3"/>
              </a:buClr>
              <a:buSzPts val="2400"/>
              <a:buNone/>
              <a:defRPr sz="2400">
                <a:solidFill>
                  <a:schemeClr val="dk1"/>
                </a:solidFill>
              </a:defRPr>
            </a:lvl1pPr>
            <a:lvl2pPr marL="914400" lvl="1" indent="-228600" algn="r">
              <a:lnSpc>
                <a:spcPct val="90000"/>
              </a:lnSpc>
              <a:spcBef>
                <a:spcPts val="500"/>
              </a:spcBef>
              <a:spcAft>
                <a:spcPts val="0"/>
              </a:spcAft>
              <a:buClr>
                <a:schemeClr val="accent3"/>
              </a:buClr>
              <a:buSzPts val="2400"/>
              <a:buNone/>
              <a:defRPr>
                <a:solidFill>
                  <a:schemeClr val="dk1"/>
                </a:solidFill>
              </a:defRPr>
            </a:lvl2pPr>
            <a:lvl3pPr marL="1371600" lvl="2" indent="-228600" algn="r">
              <a:lnSpc>
                <a:spcPct val="90000"/>
              </a:lnSpc>
              <a:spcBef>
                <a:spcPts val="500"/>
              </a:spcBef>
              <a:spcAft>
                <a:spcPts val="0"/>
              </a:spcAft>
              <a:buClr>
                <a:schemeClr val="accent3"/>
              </a:buClr>
              <a:buSzPts val="2000"/>
              <a:buNone/>
              <a:defRPr>
                <a:solidFill>
                  <a:schemeClr val="dk1"/>
                </a:solidFill>
              </a:defRPr>
            </a:lvl3pPr>
            <a:lvl4pPr marL="1828800" lvl="3" indent="-228600" algn="r">
              <a:lnSpc>
                <a:spcPct val="90000"/>
              </a:lnSpc>
              <a:spcBef>
                <a:spcPts val="500"/>
              </a:spcBef>
              <a:spcAft>
                <a:spcPts val="0"/>
              </a:spcAft>
              <a:buClr>
                <a:schemeClr val="accent3"/>
              </a:buClr>
              <a:buSzPts val="1800"/>
              <a:buNone/>
              <a:defRPr>
                <a:solidFill>
                  <a:schemeClr val="dk1"/>
                </a:solidFill>
              </a:defRPr>
            </a:lvl4pPr>
            <a:lvl5pPr marL="2286000" lvl="4" indent="-228600" algn="r">
              <a:lnSpc>
                <a:spcPct val="90000"/>
              </a:lnSpc>
              <a:spcBef>
                <a:spcPts val="500"/>
              </a:spcBef>
              <a:spcAft>
                <a:spcPts val="0"/>
              </a:spcAft>
              <a:buClr>
                <a:schemeClr val="accent3"/>
              </a:buClr>
              <a:buSzPts val="1800"/>
              <a:buNone/>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64" name="Google Shape;164;p4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1"/>
              </a:buClr>
              <a:buSzPts val="2400"/>
              <a:buNone/>
              <a:defRPr sz="2400" b="1">
                <a:solidFill>
                  <a:schemeClr val="accent1"/>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65" name="Google Shape;165;p4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r">
              <a:lnSpc>
                <a:spcPct val="90000"/>
              </a:lnSpc>
              <a:spcBef>
                <a:spcPts val="1000"/>
              </a:spcBef>
              <a:spcAft>
                <a:spcPts val="0"/>
              </a:spcAft>
              <a:buClr>
                <a:schemeClr val="accent1"/>
              </a:buClr>
              <a:buSzPts val="2400"/>
              <a:buChar char="•"/>
              <a:defRPr sz="2400">
                <a:solidFill>
                  <a:schemeClr val="dk1"/>
                </a:solidFill>
              </a:defRPr>
            </a:lvl1pPr>
            <a:lvl2pPr marL="914400" lvl="1" indent="-381000" algn="r">
              <a:lnSpc>
                <a:spcPct val="90000"/>
              </a:lnSpc>
              <a:spcBef>
                <a:spcPts val="500"/>
              </a:spcBef>
              <a:spcAft>
                <a:spcPts val="0"/>
              </a:spcAft>
              <a:buClr>
                <a:schemeClr val="accent1"/>
              </a:buClr>
              <a:buSzPts val="2400"/>
              <a:buChar char="•"/>
              <a:defRPr sz="2400">
                <a:solidFill>
                  <a:schemeClr val="dk1"/>
                </a:solidFill>
              </a:defRPr>
            </a:lvl2pPr>
            <a:lvl3pPr marL="1371600" lvl="2" indent="-381000" algn="r">
              <a:lnSpc>
                <a:spcPct val="90000"/>
              </a:lnSpc>
              <a:spcBef>
                <a:spcPts val="500"/>
              </a:spcBef>
              <a:spcAft>
                <a:spcPts val="0"/>
              </a:spcAft>
              <a:buClr>
                <a:schemeClr val="accent1"/>
              </a:buClr>
              <a:buSzPts val="2400"/>
              <a:buChar char="•"/>
              <a:defRPr sz="2400">
                <a:solidFill>
                  <a:schemeClr val="dk1"/>
                </a:solidFill>
              </a:defRPr>
            </a:lvl3pPr>
            <a:lvl4pPr marL="1828800" lvl="3" indent="-381000" algn="r">
              <a:lnSpc>
                <a:spcPct val="90000"/>
              </a:lnSpc>
              <a:spcBef>
                <a:spcPts val="500"/>
              </a:spcBef>
              <a:spcAft>
                <a:spcPts val="0"/>
              </a:spcAft>
              <a:buClr>
                <a:schemeClr val="accent1"/>
              </a:buClr>
              <a:buSzPts val="2400"/>
              <a:buChar char="•"/>
              <a:defRPr sz="2400">
                <a:solidFill>
                  <a:schemeClr val="dk1"/>
                </a:solidFill>
              </a:defRPr>
            </a:lvl4pPr>
            <a:lvl5pPr marL="2286000" lvl="4" indent="-381000" algn="r">
              <a:lnSpc>
                <a:spcPct val="90000"/>
              </a:lnSpc>
              <a:spcBef>
                <a:spcPts val="500"/>
              </a:spcBef>
              <a:spcAft>
                <a:spcPts val="0"/>
              </a:spcAft>
              <a:buClr>
                <a:schemeClr val="accent1"/>
              </a:buClr>
              <a:buSzPts val="2400"/>
              <a:buChar char="•"/>
              <a:defRPr sz="2400">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66" name="Google Shape;166;p4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1"/>
              </a:buClr>
              <a:buSzPts val="2400"/>
              <a:buNone/>
              <a:defRPr sz="2400" b="1">
                <a:solidFill>
                  <a:schemeClr val="accent1"/>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67" name="Google Shape;167;p4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r">
              <a:lnSpc>
                <a:spcPct val="90000"/>
              </a:lnSpc>
              <a:spcBef>
                <a:spcPts val="1000"/>
              </a:spcBef>
              <a:spcAft>
                <a:spcPts val="0"/>
              </a:spcAft>
              <a:buClr>
                <a:schemeClr val="accent1"/>
              </a:buClr>
              <a:buSzPts val="2400"/>
              <a:buChar char="•"/>
              <a:defRPr sz="2400">
                <a:solidFill>
                  <a:schemeClr val="dk1"/>
                </a:solidFill>
              </a:defRPr>
            </a:lvl1pPr>
            <a:lvl2pPr marL="914400" lvl="1" indent="-381000" algn="r">
              <a:lnSpc>
                <a:spcPct val="90000"/>
              </a:lnSpc>
              <a:spcBef>
                <a:spcPts val="500"/>
              </a:spcBef>
              <a:spcAft>
                <a:spcPts val="0"/>
              </a:spcAft>
              <a:buClr>
                <a:schemeClr val="accent1"/>
              </a:buClr>
              <a:buSzPts val="2400"/>
              <a:buChar char="•"/>
              <a:defRPr sz="2400">
                <a:solidFill>
                  <a:schemeClr val="dk1"/>
                </a:solidFill>
              </a:defRPr>
            </a:lvl2pPr>
            <a:lvl3pPr marL="1371600" lvl="2" indent="-381000" algn="r">
              <a:lnSpc>
                <a:spcPct val="90000"/>
              </a:lnSpc>
              <a:spcBef>
                <a:spcPts val="500"/>
              </a:spcBef>
              <a:spcAft>
                <a:spcPts val="0"/>
              </a:spcAft>
              <a:buClr>
                <a:schemeClr val="accent1"/>
              </a:buClr>
              <a:buSzPts val="2400"/>
              <a:buChar char="•"/>
              <a:defRPr sz="2400">
                <a:solidFill>
                  <a:schemeClr val="dk1"/>
                </a:solidFill>
              </a:defRPr>
            </a:lvl3pPr>
            <a:lvl4pPr marL="1828800" lvl="3" indent="-381000" algn="r">
              <a:lnSpc>
                <a:spcPct val="90000"/>
              </a:lnSpc>
              <a:spcBef>
                <a:spcPts val="500"/>
              </a:spcBef>
              <a:spcAft>
                <a:spcPts val="0"/>
              </a:spcAft>
              <a:buClr>
                <a:schemeClr val="accent1"/>
              </a:buClr>
              <a:buSzPts val="2400"/>
              <a:buChar char="•"/>
              <a:defRPr sz="2400">
                <a:solidFill>
                  <a:schemeClr val="dk1"/>
                </a:solidFill>
              </a:defRPr>
            </a:lvl4pPr>
            <a:lvl5pPr marL="2286000" lvl="4" indent="-381000" algn="r">
              <a:lnSpc>
                <a:spcPct val="90000"/>
              </a:lnSpc>
              <a:spcBef>
                <a:spcPts val="500"/>
              </a:spcBef>
              <a:spcAft>
                <a:spcPts val="0"/>
              </a:spcAft>
              <a:buClr>
                <a:schemeClr val="accent1"/>
              </a:buClr>
              <a:buSzPts val="2400"/>
              <a:buChar char="•"/>
              <a:defRPr sz="2400">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8"/>
        <p:cNvGrpSpPr/>
        <p:nvPr/>
      </p:nvGrpSpPr>
      <p:grpSpPr>
        <a:xfrm>
          <a:off x="0" y="0"/>
          <a:ext cx="0" cy="0"/>
          <a:chOff x="0" y="0"/>
          <a:chExt cx="0" cy="0"/>
        </a:xfrm>
      </p:grpSpPr>
      <p:sp>
        <p:nvSpPr>
          <p:cNvPr id="169" name="Google Shape;169;p48"/>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0" name="Google Shape;170;p48"/>
          <p:cNvGrpSpPr/>
          <p:nvPr/>
        </p:nvGrpSpPr>
        <p:grpSpPr>
          <a:xfrm>
            <a:off x="-208789" y="0"/>
            <a:ext cx="12609576" cy="2174491"/>
            <a:chOff x="-1" y="5043119"/>
            <a:chExt cx="12192000" cy="1814884"/>
          </a:xfrm>
        </p:grpSpPr>
        <p:pic>
          <p:nvPicPr>
            <p:cNvPr id="171" name="Google Shape;171;p4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2" name="Google Shape;172;p4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3" name="Google Shape;173;p4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4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4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6"/>
              </a:buClr>
              <a:buSzPts val="2800"/>
              <a:buNone/>
              <a:defRPr b="1">
                <a:solidFill>
                  <a:schemeClr val="accent6"/>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76" name="Google Shape;176;p4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3"/>
              </a:buClr>
              <a:buSzPts val="2400"/>
              <a:buNone/>
              <a:defRPr sz="2400">
                <a:solidFill>
                  <a:schemeClr val="dk1"/>
                </a:solidFill>
              </a:defRPr>
            </a:lvl1pPr>
            <a:lvl2pPr marL="914400" lvl="1" indent="-228600" algn="r">
              <a:lnSpc>
                <a:spcPct val="90000"/>
              </a:lnSpc>
              <a:spcBef>
                <a:spcPts val="500"/>
              </a:spcBef>
              <a:spcAft>
                <a:spcPts val="0"/>
              </a:spcAft>
              <a:buClr>
                <a:schemeClr val="accent3"/>
              </a:buClr>
              <a:buSzPts val="2400"/>
              <a:buNone/>
              <a:defRPr>
                <a:solidFill>
                  <a:schemeClr val="dk1"/>
                </a:solidFill>
              </a:defRPr>
            </a:lvl2pPr>
            <a:lvl3pPr marL="1371600" lvl="2" indent="-228600" algn="r">
              <a:lnSpc>
                <a:spcPct val="90000"/>
              </a:lnSpc>
              <a:spcBef>
                <a:spcPts val="500"/>
              </a:spcBef>
              <a:spcAft>
                <a:spcPts val="0"/>
              </a:spcAft>
              <a:buClr>
                <a:schemeClr val="accent3"/>
              </a:buClr>
              <a:buSzPts val="2000"/>
              <a:buNone/>
              <a:defRPr>
                <a:solidFill>
                  <a:schemeClr val="dk1"/>
                </a:solidFill>
              </a:defRPr>
            </a:lvl3pPr>
            <a:lvl4pPr marL="1828800" lvl="3" indent="-228600" algn="r">
              <a:lnSpc>
                <a:spcPct val="90000"/>
              </a:lnSpc>
              <a:spcBef>
                <a:spcPts val="500"/>
              </a:spcBef>
              <a:spcAft>
                <a:spcPts val="0"/>
              </a:spcAft>
              <a:buClr>
                <a:schemeClr val="accent3"/>
              </a:buClr>
              <a:buSzPts val="1800"/>
              <a:buNone/>
              <a:defRPr>
                <a:solidFill>
                  <a:schemeClr val="dk1"/>
                </a:solidFill>
              </a:defRPr>
            </a:lvl4pPr>
            <a:lvl5pPr marL="2286000" lvl="4" indent="-228600" algn="r">
              <a:lnSpc>
                <a:spcPct val="90000"/>
              </a:lnSpc>
              <a:spcBef>
                <a:spcPts val="500"/>
              </a:spcBef>
              <a:spcAft>
                <a:spcPts val="0"/>
              </a:spcAft>
              <a:buClr>
                <a:schemeClr val="accent3"/>
              </a:buClr>
              <a:buSzPts val="1800"/>
              <a:buNone/>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77" name="Google Shape;177;p4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6"/>
              </a:buClr>
              <a:buSzPts val="2400"/>
              <a:buNone/>
              <a:defRPr sz="2400" b="1">
                <a:solidFill>
                  <a:schemeClr val="accent6"/>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78" name="Google Shape;178;p4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r">
              <a:lnSpc>
                <a:spcPct val="90000"/>
              </a:lnSpc>
              <a:spcBef>
                <a:spcPts val="1000"/>
              </a:spcBef>
              <a:spcAft>
                <a:spcPts val="0"/>
              </a:spcAft>
              <a:buClr>
                <a:schemeClr val="accent6"/>
              </a:buClr>
              <a:buSzPts val="2400"/>
              <a:buChar char="•"/>
              <a:defRPr sz="2400">
                <a:solidFill>
                  <a:schemeClr val="dk1"/>
                </a:solidFill>
              </a:defRPr>
            </a:lvl1pPr>
            <a:lvl2pPr marL="914400" lvl="1" indent="-381000" algn="r">
              <a:lnSpc>
                <a:spcPct val="90000"/>
              </a:lnSpc>
              <a:spcBef>
                <a:spcPts val="500"/>
              </a:spcBef>
              <a:spcAft>
                <a:spcPts val="0"/>
              </a:spcAft>
              <a:buClr>
                <a:schemeClr val="accent6"/>
              </a:buClr>
              <a:buSzPts val="2400"/>
              <a:buChar char="•"/>
              <a:defRPr sz="2400">
                <a:solidFill>
                  <a:schemeClr val="dk1"/>
                </a:solidFill>
              </a:defRPr>
            </a:lvl2pPr>
            <a:lvl3pPr marL="1371600" lvl="2" indent="-381000" algn="r">
              <a:lnSpc>
                <a:spcPct val="90000"/>
              </a:lnSpc>
              <a:spcBef>
                <a:spcPts val="500"/>
              </a:spcBef>
              <a:spcAft>
                <a:spcPts val="0"/>
              </a:spcAft>
              <a:buClr>
                <a:schemeClr val="accent6"/>
              </a:buClr>
              <a:buSzPts val="2400"/>
              <a:buChar char="•"/>
              <a:defRPr sz="2400">
                <a:solidFill>
                  <a:schemeClr val="dk1"/>
                </a:solidFill>
              </a:defRPr>
            </a:lvl3pPr>
            <a:lvl4pPr marL="1828800" lvl="3" indent="-381000" algn="r">
              <a:lnSpc>
                <a:spcPct val="90000"/>
              </a:lnSpc>
              <a:spcBef>
                <a:spcPts val="500"/>
              </a:spcBef>
              <a:spcAft>
                <a:spcPts val="0"/>
              </a:spcAft>
              <a:buClr>
                <a:schemeClr val="accent6"/>
              </a:buClr>
              <a:buSzPts val="2400"/>
              <a:buChar char="•"/>
              <a:defRPr sz="2400">
                <a:solidFill>
                  <a:schemeClr val="dk1"/>
                </a:solidFill>
              </a:defRPr>
            </a:lvl4pPr>
            <a:lvl5pPr marL="2286000" lvl="4" indent="-381000" algn="r">
              <a:lnSpc>
                <a:spcPct val="90000"/>
              </a:lnSpc>
              <a:spcBef>
                <a:spcPts val="500"/>
              </a:spcBef>
              <a:spcAft>
                <a:spcPts val="0"/>
              </a:spcAft>
              <a:buClr>
                <a:schemeClr val="accent6"/>
              </a:buClr>
              <a:buSzPts val="2400"/>
              <a:buChar char="•"/>
              <a:defRPr sz="2400">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79" name="Google Shape;179;p4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6"/>
              </a:buClr>
              <a:buSzPts val="2400"/>
              <a:buNone/>
              <a:defRPr sz="2400" b="1">
                <a:solidFill>
                  <a:schemeClr val="accent6"/>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80" name="Google Shape;180;p4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r">
              <a:lnSpc>
                <a:spcPct val="90000"/>
              </a:lnSpc>
              <a:spcBef>
                <a:spcPts val="1000"/>
              </a:spcBef>
              <a:spcAft>
                <a:spcPts val="0"/>
              </a:spcAft>
              <a:buClr>
                <a:schemeClr val="accent6"/>
              </a:buClr>
              <a:buSzPts val="2400"/>
              <a:buChar char="•"/>
              <a:defRPr sz="2400">
                <a:solidFill>
                  <a:schemeClr val="dk1"/>
                </a:solidFill>
              </a:defRPr>
            </a:lvl1pPr>
            <a:lvl2pPr marL="914400" lvl="1" indent="-381000" algn="r">
              <a:lnSpc>
                <a:spcPct val="90000"/>
              </a:lnSpc>
              <a:spcBef>
                <a:spcPts val="500"/>
              </a:spcBef>
              <a:spcAft>
                <a:spcPts val="0"/>
              </a:spcAft>
              <a:buClr>
                <a:schemeClr val="accent6"/>
              </a:buClr>
              <a:buSzPts val="2400"/>
              <a:buChar char="•"/>
              <a:defRPr sz="2400">
                <a:solidFill>
                  <a:schemeClr val="dk1"/>
                </a:solidFill>
              </a:defRPr>
            </a:lvl2pPr>
            <a:lvl3pPr marL="1371600" lvl="2" indent="-381000" algn="r">
              <a:lnSpc>
                <a:spcPct val="90000"/>
              </a:lnSpc>
              <a:spcBef>
                <a:spcPts val="500"/>
              </a:spcBef>
              <a:spcAft>
                <a:spcPts val="0"/>
              </a:spcAft>
              <a:buClr>
                <a:schemeClr val="accent6"/>
              </a:buClr>
              <a:buSzPts val="2400"/>
              <a:buChar char="•"/>
              <a:defRPr sz="2400">
                <a:solidFill>
                  <a:schemeClr val="dk1"/>
                </a:solidFill>
              </a:defRPr>
            </a:lvl3pPr>
            <a:lvl4pPr marL="1828800" lvl="3" indent="-381000" algn="r">
              <a:lnSpc>
                <a:spcPct val="90000"/>
              </a:lnSpc>
              <a:spcBef>
                <a:spcPts val="500"/>
              </a:spcBef>
              <a:spcAft>
                <a:spcPts val="0"/>
              </a:spcAft>
              <a:buClr>
                <a:schemeClr val="accent6"/>
              </a:buClr>
              <a:buSzPts val="2400"/>
              <a:buChar char="•"/>
              <a:defRPr sz="2400">
                <a:solidFill>
                  <a:schemeClr val="dk1"/>
                </a:solidFill>
              </a:defRPr>
            </a:lvl4pPr>
            <a:lvl5pPr marL="2286000" lvl="4" indent="-381000" algn="r">
              <a:lnSpc>
                <a:spcPct val="90000"/>
              </a:lnSpc>
              <a:spcBef>
                <a:spcPts val="500"/>
              </a:spcBef>
              <a:spcAft>
                <a:spcPts val="0"/>
              </a:spcAft>
              <a:buClr>
                <a:schemeClr val="accent6"/>
              </a:buClr>
              <a:buSzPts val="2400"/>
              <a:buChar char="•"/>
              <a:defRPr sz="2400">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1"/>
        <p:cNvGrpSpPr/>
        <p:nvPr/>
      </p:nvGrpSpPr>
      <p:grpSpPr>
        <a:xfrm>
          <a:off x="0" y="0"/>
          <a:ext cx="0" cy="0"/>
          <a:chOff x="0" y="0"/>
          <a:chExt cx="0" cy="0"/>
        </a:xfrm>
      </p:grpSpPr>
      <p:sp>
        <p:nvSpPr>
          <p:cNvPr id="182" name="Google Shape;182;p49"/>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83" name="Google Shape;183;p49"/>
          <p:cNvGrpSpPr/>
          <p:nvPr/>
        </p:nvGrpSpPr>
        <p:grpSpPr>
          <a:xfrm>
            <a:off x="-208789" y="0"/>
            <a:ext cx="12609576" cy="2174491"/>
            <a:chOff x="-1" y="5043119"/>
            <a:chExt cx="12192000" cy="1814884"/>
          </a:xfrm>
        </p:grpSpPr>
        <p:pic>
          <p:nvPicPr>
            <p:cNvPr id="184" name="Google Shape;184;p4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5" name="Google Shape;185;p4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6" name="Google Shape;186;p4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4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2"/>
              </a:buClr>
              <a:buSzPts val="2800"/>
              <a:buNone/>
              <a:defRPr b="1">
                <a:solidFill>
                  <a:schemeClr val="accent2"/>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89" name="Google Shape;189;p4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3"/>
              </a:buClr>
              <a:buSzPts val="2400"/>
              <a:buNone/>
              <a:defRPr sz="2400">
                <a:solidFill>
                  <a:schemeClr val="dk1"/>
                </a:solidFill>
              </a:defRPr>
            </a:lvl1pPr>
            <a:lvl2pPr marL="914400" lvl="1" indent="-228600" algn="r">
              <a:lnSpc>
                <a:spcPct val="90000"/>
              </a:lnSpc>
              <a:spcBef>
                <a:spcPts val="500"/>
              </a:spcBef>
              <a:spcAft>
                <a:spcPts val="0"/>
              </a:spcAft>
              <a:buClr>
                <a:schemeClr val="accent3"/>
              </a:buClr>
              <a:buSzPts val="2400"/>
              <a:buNone/>
              <a:defRPr>
                <a:solidFill>
                  <a:schemeClr val="dk1"/>
                </a:solidFill>
              </a:defRPr>
            </a:lvl2pPr>
            <a:lvl3pPr marL="1371600" lvl="2" indent="-228600" algn="r">
              <a:lnSpc>
                <a:spcPct val="90000"/>
              </a:lnSpc>
              <a:spcBef>
                <a:spcPts val="500"/>
              </a:spcBef>
              <a:spcAft>
                <a:spcPts val="0"/>
              </a:spcAft>
              <a:buClr>
                <a:schemeClr val="accent3"/>
              </a:buClr>
              <a:buSzPts val="2000"/>
              <a:buNone/>
              <a:defRPr>
                <a:solidFill>
                  <a:schemeClr val="dk1"/>
                </a:solidFill>
              </a:defRPr>
            </a:lvl3pPr>
            <a:lvl4pPr marL="1828800" lvl="3" indent="-228600" algn="r">
              <a:lnSpc>
                <a:spcPct val="90000"/>
              </a:lnSpc>
              <a:spcBef>
                <a:spcPts val="500"/>
              </a:spcBef>
              <a:spcAft>
                <a:spcPts val="0"/>
              </a:spcAft>
              <a:buClr>
                <a:schemeClr val="accent3"/>
              </a:buClr>
              <a:buSzPts val="1800"/>
              <a:buNone/>
              <a:defRPr>
                <a:solidFill>
                  <a:schemeClr val="dk1"/>
                </a:solidFill>
              </a:defRPr>
            </a:lvl4pPr>
            <a:lvl5pPr marL="2286000" lvl="4" indent="-228600" algn="r">
              <a:lnSpc>
                <a:spcPct val="90000"/>
              </a:lnSpc>
              <a:spcBef>
                <a:spcPts val="500"/>
              </a:spcBef>
              <a:spcAft>
                <a:spcPts val="0"/>
              </a:spcAft>
              <a:buClr>
                <a:schemeClr val="accent3"/>
              </a:buClr>
              <a:buSzPts val="1800"/>
              <a:buNone/>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90" name="Google Shape;190;p4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2"/>
              </a:buClr>
              <a:buSzPts val="2400"/>
              <a:buNone/>
              <a:defRPr sz="2400" b="1">
                <a:solidFill>
                  <a:schemeClr val="accent2"/>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91" name="Google Shape;191;p4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r">
              <a:lnSpc>
                <a:spcPct val="90000"/>
              </a:lnSpc>
              <a:spcBef>
                <a:spcPts val="1000"/>
              </a:spcBef>
              <a:spcAft>
                <a:spcPts val="0"/>
              </a:spcAft>
              <a:buClr>
                <a:schemeClr val="accent2"/>
              </a:buClr>
              <a:buSzPts val="2400"/>
              <a:buChar char="•"/>
              <a:defRPr sz="2400">
                <a:solidFill>
                  <a:schemeClr val="dk1"/>
                </a:solidFill>
              </a:defRPr>
            </a:lvl1pPr>
            <a:lvl2pPr marL="914400" lvl="1" indent="-381000" algn="r">
              <a:lnSpc>
                <a:spcPct val="90000"/>
              </a:lnSpc>
              <a:spcBef>
                <a:spcPts val="500"/>
              </a:spcBef>
              <a:spcAft>
                <a:spcPts val="0"/>
              </a:spcAft>
              <a:buClr>
                <a:schemeClr val="accent2"/>
              </a:buClr>
              <a:buSzPts val="2400"/>
              <a:buChar char="•"/>
              <a:defRPr sz="2400">
                <a:solidFill>
                  <a:schemeClr val="dk1"/>
                </a:solidFill>
              </a:defRPr>
            </a:lvl2pPr>
            <a:lvl3pPr marL="1371600" lvl="2" indent="-381000" algn="r">
              <a:lnSpc>
                <a:spcPct val="90000"/>
              </a:lnSpc>
              <a:spcBef>
                <a:spcPts val="500"/>
              </a:spcBef>
              <a:spcAft>
                <a:spcPts val="0"/>
              </a:spcAft>
              <a:buClr>
                <a:schemeClr val="accent2"/>
              </a:buClr>
              <a:buSzPts val="2400"/>
              <a:buChar char="•"/>
              <a:defRPr sz="2400">
                <a:solidFill>
                  <a:schemeClr val="dk1"/>
                </a:solidFill>
              </a:defRPr>
            </a:lvl3pPr>
            <a:lvl4pPr marL="1828800" lvl="3" indent="-381000" algn="r">
              <a:lnSpc>
                <a:spcPct val="90000"/>
              </a:lnSpc>
              <a:spcBef>
                <a:spcPts val="500"/>
              </a:spcBef>
              <a:spcAft>
                <a:spcPts val="0"/>
              </a:spcAft>
              <a:buClr>
                <a:schemeClr val="accent2"/>
              </a:buClr>
              <a:buSzPts val="2400"/>
              <a:buChar char="•"/>
              <a:defRPr sz="2400">
                <a:solidFill>
                  <a:schemeClr val="dk1"/>
                </a:solidFill>
              </a:defRPr>
            </a:lvl4pPr>
            <a:lvl5pPr marL="2286000" lvl="4" indent="-381000" algn="r">
              <a:lnSpc>
                <a:spcPct val="90000"/>
              </a:lnSpc>
              <a:spcBef>
                <a:spcPts val="500"/>
              </a:spcBef>
              <a:spcAft>
                <a:spcPts val="0"/>
              </a:spcAft>
              <a:buClr>
                <a:schemeClr val="accent2"/>
              </a:buClr>
              <a:buSzPts val="2400"/>
              <a:buChar char="•"/>
              <a:defRPr sz="2400">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92" name="Google Shape;192;p4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2"/>
              </a:buClr>
              <a:buSzPts val="2400"/>
              <a:buNone/>
              <a:defRPr sz="2400" b="1">
                <a:solidFill>
                  <a:schemeClr val="accent2"/>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193" name="Google Shape;193;p4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r">
              <a:lnSpc>
                <a:spcPct val="90000"/>
              </a:lnSpc>
              <a:spcBef>
                <a:spcPts val="1000"/>
              </a:spcBef>
              <a:spcAft>
                <a:spcPts val="0"/>
              </a:spcAft>
              <a:buClr>
                <a:schemeClr val="accent2"/>
              </a:buClr>
              <a:buSzPts val="2400"/>
              <a:buChar char="•"/>
              <a:defRPr sz="2400">
                <a:solidFill>
                  <a:schemeClr val="dk1"/>
                </a:solidFill>
              </a:defRPr>
            </a:lvl1pPr>
            <a:lvl2pPr marL="914400" lvl="1" indent="-381000" algn="r">
              <a:lnSpc>
                <a:spcPct val="90000"/>
              </a:lnSpc>
              <a:spcBef>
                <a:spcPts val="500"/>
              </a:spcBef>
              <a:spcAft>
                <a:spcPts val="0"/>
              </a:spcAft>
              <a:buClr>
                <a:schemeClr val="accent2"/>
              </a:buClr>
              <a:buSzPts val="2400"/>
              <a:buChar char="•"/>
              <a:defRPr sz="2400">
                <a:solidFill>
                  <a:schemeClr val="dk1"/>
                </a:solidFill>
              </a:defRPr>
            </a:lvl2pPr>
            <a:lvl3pPr marL="1371600" lvl="2" indent="-381000" algn="r">
              <a:lnSpc>
                <a:spcPct val="90000"/>
              </a:lnSpc>
              <a:spcBef>
                <a:spcPts val="500"/>
              </a:spcBef>
              <a:spcAft>
                <a:spcPts val="0"/>
              </a:spcAft>
              <a:buClr>
                <a:schemeClr val="accent2"/>
              </a:buClr>
              <a:buSzPts val="2400"/>
              <a:buChar char="•"/>
              <a:defRPr sz="2400">
                <a:solidFill>
                  <a:schemeClr val="dk1"/>
                </a:solidFill>
              </a:defRPr>
            </a:lvl3pPr>
            <a:lvl4pPr marL="1828800" lvl="3" indent="-381000" algn="r">
              <a:lnSpc>
                <a:spcPct val="90000"/>
              </a:lnSpc>
              <a:spcBef>
                <a:spcPts val="500"/>
              </a:spcBef>
              <a:spcAft>
                <a:spcPts val="0"/>
              </a:spcAft>
              <a:buClr>
                <a:schemeClr val="accent2"/>
              </a:buClr>
              <a:buSzPts val="2400"/>
              <a:buChar char="•"/>
              <a:defRPr sz="2400">
                <a:solidFill>
                  <a:schemeClr val="dk1"/>
                </a:solidFill>
              </a:defRPr>
            </a:lvl4pPr>
            <a:lvl5pPr marL="2286000" lvl="4" indent="-381000" algn="r">
              <a:lnSpc>
                <a:spcPct val="90000"/>
              </a:lnSpc>
              <a:spcBef>
                <a:spcPts val="500"/>
              </a:spcBef>
              <a:spcAft>
                <a:spcPts val="0"/>
              </a:spcAft>
              <a:buClr>
                <a:schemeClr val="accent2"/>
              </a:buClr>
              <a:buSzPts val="2400"/>
              <a:buChar char="•"/>
              <a:defRPr sz="2400">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4"/>
        <p:cNvGrpSpPr/>
        <p:nvPr/>
      </p:nvGrpSpPr>
      <p:grpSpPr>
        <a:xfrm>
          <a:off x="0" y="0"/>
          <a:ext cx="0" cy="0"/>
          <a:chOff x="0" y="0"/>
          <a:chExt cx="0" cy="0"/>
        </a:xfrm>
      </p:grpSpPr>
      <p:sp>
        <p:nvSpPr>
          <p:cNvPr id="195" name="Google Shape;195;p50"/>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50"/>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50"/>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8" name="Google Shape;198;p50"/>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9" name="Google Shape;199;p5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5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1"/>
        <p:cNvGrpSpPr/>
        <p:nvPr/>
      </p:nvGrpSpPr>
      <p:grpSpPr>
        <a:xfrm>
          <a:off x="0" y="0"/>
          <a:ext cx="0" cy="0"/>
          <a:chOff x="0" y="0"/>
          <a:chExt cx="0" cy="0"/>
        </a:xfrm>
      </p:grpSpPr>
      <p:sp>
        <p:nvSpPr>
          <p:cNvPr id="202" name="Google Shape;202;p51"/>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51"/>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51"/>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5" name="Google Shape;205;p51"/>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6" name="Google Shape;206;p5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8"/>
        <p:cNvGrpSpPr/>
        <p:nvPr/>
      </p:nvGrpSpPr>
      <p:grpSpPr>
        <a:xfrm>
          <a:off x="0" y="0"/>
          <a:ext cx="0" cy="0"/>
          <a:chOff x="0" y="0"/>
          <a:chExt cx="0" cy="0"/>
        </a:xfrm>
      </p:grpSpPr>
      <p:sp>
        <p:nvSpPr>
          <p:cNvPr id="209" name="Google Shape;209;p52"/>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52"/>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52"/>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2" name="Google Shape;212;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3" name="Google Shape;213;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5"/>
        <p:cNvGrpSpPr/>
        <p:nvPr/>
      </p:nvGrpSpPr>
      <p:grpSpPr>
        <a:xfrm>
          <a:off x="0" y="0"/>
          <a:ext cx="0" cy="0"/>
          <a:chOff x="0" y="0"/>
          <a:chExt cx="0" cy="0"/>
        </a:xfrm>
      </p:grpSpPr>
      <p:sp>
        <p:nvSpPr>
          <p:cNvPr id="216" name="Google Shape;216;p53"/>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53"/>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8" name="Google Shape;218;p53"/>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9" name="Google Shape;219;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20" name="Google Shape;220;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2"/>
        <p:cNvGrpSpPr/>
        <p:nvPr/>
      </p:nvGrpSpPr>
      <p:grpSpPr>
        <a:xfrm>
          <a:off x="0" y="0"/>
          <a:ext cx="0" cy="0"/>
          <a:chOff x="0" y="0"/>
          <a:chExt cx="0" cy="0"/>
        </a:xfrm>
      </p:grpSpPr>
      <p:sp>
        <p:nvSpPr>
          <p:cNvPr id="223" name="Google Shape;223;g12f606da09c_0_95"/>
          <p:cNvSpPr txBox="1">
            <a:spLocks noGrp="1"/>
          </p:cNvSpPr>
          <p:nvPr>
            <p:ph type="ctrTitle"/>
          </p:nvPr>
        </p:nvSpPr>
        <p:spPr>
          <a:xfrm>
            <a:off x="415611" y="992767"/>
            <a:ext cx="11360700" cy="2736900"/>
          </a:xfrm>
          <a:prstGeom prst="rect">
            <a:avLst/>
          </a:prstGeom>
        </p:spPr>
        <p:txBody>
          <a:bodyPr spcFirstLastPara="1" wrap="square" lIns="91425" tIns="45700" rIns="91425" bIns="45700" anchor="b" anchorCtr="0">
            <a:normAutofit/>
          </a:bodyPr>
          <a:lstStyle>
            <a:lvl1pPr lvl="0" algn="ctr" rtl="1">
              <a:spcBef>
                <a:spcPts val="0"/>
              </a:spcBef>
              <a:spcAft>
                <a:spcPts val="0"/>
              </a:spcAft>
              <a:buSzPts val="6900"/>
              <a:buNone/>
              <a:defRPr sz="6900"/>
            </a:lvl1pPr>
            <a:lvl2pPr lvl="1" algn="ctr" rtl="1">
              <a:spcBef>
                <a:spcPts val="0"/>
              </a:spcBef>
              <a:spcAft>
                <a:spcPts val="0"/>
              </a:spcAft>
              <a:buSzPts val="6900"/>
              <a:buNone/>
              <a:defRPr sz="6900"/>
            </a:lvl2pPr>
            <a:lvl3pPr lvl="2" algn="ctr" rtl="1">
              <a:spcBef>
                <a:spcPts val="0"/>
              </a:spcBef>
              <a:spcAft>
                <a:spcPts val="0"/>
              </a:spcAft>
              <a:buSzPts val="6900"/>
              <a:buNone/>
              <a:defRPr sz="6900"/>
            </a:lvl3pPr>
            <a:lvl4pPr lvl="3" algn="ctr" rtl="1">
              <a:spcBef>
                <a:spcPts val="0"/>
              </a:spcBef>
              <a:spcAft>
                <a:spcPts val="0"/>
              </a:spcAft>
              <a:buSzPts val="6900"/>
              <a:buNone/>
              <a:defRPr sz="6900"/>
            </a:lvl4pPr>
            <a:lvl5pPr lvl="4" algn="ctr" rtl="1">
              <a:spcBef>
                <a:spcPts val="0"/>
              </a:spcBef>
              <a:spcAft>
                <a:spcPts val="0"/>
              </a:spcAft>
              <a:buSzPts val="6900"/>
              <a:buNone/>
              <a:defRPr sz="6900"/>
            </a:lvl5pPr>
            <a:lvl6pPr lvl="5" algn="ctr" rtl="1">
              <a:spcBef>
                <a:spcPts val="0"/>
              </a:spcBef>
              <a:spcAft>
                <a:spcPts val="0"/>
              </a:spcAft>
              <a:buSzPts val="6900"/>
              <a:buNone/>
              <a:defRPr sz="6900"/>
            </a:lvl6pPr>
            <a:lvl7pPr lvl="6" algn="ctr" rtl="1">
              <a:spcBef>
                <a:spcPts val="0"/>
              </a:spcBef>
              <a:spcAft>
                <a:spcPts val="0"/>
              </a:spcAft>
              <a:buSzPts val="6900"/>
              <a:buNone/>
              <a:defRPr sz="6900"/>
            </a:lvl7pPr>
            <a:lvl8pPr lvl="7" algn="ctr" rtl="1">
              <a:spcBef>
                <a:spcPts val="0"/>
              </a:spcBef>
              <a:spcAft>
                <a:spcPts val="0"/>
              </a:spcAft>
              <a:buSzPts val="6900"/>
              <a:buNone/>
              <a:defRPr sz="6900"/>
            </a:lvl8pPr>
            <a:lvl9pPr lvl="8" algn="ctr" rtl="1">
              <a:spcBef>
                <a:spcPts val="0"/>
              </a:spcBef>
              <a:spcAft>
                <a:spcPts val="0"/>
              </a:spcAft>
              <a:buSzPts val="6900"/>
              <a:buNone/>
              <a:defRPr sz="6900"/>
            </a:lvl9pPr>
          </a:lstStyle>
          <a:p>
            <a:endParaRPr/>
          </a:p>
        </p:txBody>
      </p:sp>
      <p:sp>
        <p:nvSpPr>
          <p:cNvPr id="224" name="Google Shape;224;g12f606da09c_0_95"/>
          <p:cNvSpPr txBox="1">
            <a:spLocks noGrp="1"/>
          </p:cNvSpPr>
          <p:nvPr>
            <p:ph type="subTitle" idx="1"/>
          </p:nvPr>
        </p:nvSpPr>
        <p:spPr>
          <a:xfrm>
            <a:off x="415600" y="3778833"/>
            <a:ext cx="11360700" cy="1056900"/>
          </a:xfrm>
          <a:prstGeom prst="rect">
            <a:avLst/>
          </a:prstGeom>
        </p:spPr>
        <p:txBody>
          <a:bodyPr spcFirstLastPara="1" wrap="square" lIns="91425" tIns="45700" rIns="91425" bIns="45700" anchor="t" anchorCtr="0">
            <a:normAutofit/>
          </a:bodyPr>
          <a:lstStyle>
            <a:lvl1pPr lvl="0" algn="ctr" rtl="1">
              <a:lnSpc>
                <a:spcPct val="100000"/>
              </a:lnSpc>
              <a:spcBef>
                <a:spcPts val="1000"/>
              </a:spcBef>
              <a:spcAft>
                <a:spcPts val="0"/>
              </a:spcAft>
              <a:buSzPts val="3700"/>
              <a:buNone/>
              <a:defRPr sz="3700"/>
            </a:lvl1pPr>
            <a:lvl2pPr lvl="1" algn="ctr" rtl="1">
              <a:lnSpc>
                <a:spcPct val="100000"/>
              </a:lnSpc>
              <a:spcBef>
                <a:spcPts val="500"/>
              </a:spcBef>
              <a:spcAft>
                <a:spcPts val="0"/>
              </a:spcAft>
              <a:buSzPts val="3700"/>
              <a:buNone/>
              <a:defRPr sz="3700"/>
            </a:lvl2pPr>
            <a:lvl3pPr lvl="2" algn="ctr" rtl="1">
              <a:lnSpc>
                <a:spcPct val="100000"/>
              </a:lnSpc>
              <a:spcBef>
                <a:spcPts val="500"/>
              </a:spcBef>
              <a:spcAft>
                <a:spcPts val="0"/>
              </a:spcAft>
              <a:buSzPts val="3700"/>
              <a:buNone/>
              <a:defRPr sz="3700"/>
            </a:lvl3pPr>
            <a:lvl4pPr lvl="3" algn="ctr" rtl="1">
              <a:lnSpc>
                <a:spcPct val="100000"/>
              </a:lnSpc>
              <a:spcBef>
                <a:spcPts val="500"/>
              </a:spcBef>
              <a:spcAft>
                <a:spcPts val="0"/>
              </a:spcAft>
              <a:buSzPts val="3700"/>
              <a:buNone/>
              <a:defRPr sz="3700"/>
            </a:lvl4pPr>
            <a:lvl5pPr lvl="4" algn="ctr" rtl="1">
              <a:lnSpc>
                <a:spcPct val="100000"/>
              </a:lnSpc>
              <a:spcBef>
                <a:spcPts val="500"/>
              </a:spcBef>
              <a:spcAft>
                <a:spcPts val="0"/>
              </a:spcAft>
              <a:buSzPts val="3700"/>
              <a:buNone/>
              <a:defRPr sz="3700"/>
            </a:lvl5pPr>
            <a:lvl6pPr lvl="5" algn="ctr" rtl="1">
              <a:lnSpc>
                <a:spcPct val="100000"/>
              </a:lnSpc>
              <a:spcBef>
                <a:spcPts val="500"/>
              </a:spcBef>
              <a:spcAft>
                <a:spcPts val="0"/>
              </a:spcAft>
              <a:buSzPts val="3700"/>
              <a:buNone/>
              <a:defRPr sz="3700"/>
            </a:lvl6pPr>
            <a:lvl7pPr lvl="6" algn="ctr" rtl="1">
              <a:lnSpc>
                <a:spcPct val="100000"/>
              </a:lnSpc>
              <a:spcBef>
                <a:spcPts val="500"/>
              </a:spcBef>
              <a:spcAft>
                <a:spcPts val="0"/>
              </a:spcAft>
              <a:buSzPts val="3700"/>
              <a:buNone/>
              <a:defRPr sz="3700"/>
            </a:lvl7pPr>
            <a:lvl8pPr lvl="7" algn="ctr" rtl="1">
              <a:lnSpc>
                <a:spcPct val="100000"/>
              </a:lnSpc>
              <a:spcBef>
                <a:spcPts val="500"/>
              </a:spcBef>
              <a:spcAft>
                <a:spcPts val="0"/>
              </a:spcAft>
              <a:buSzPts val="3700"/>
              <a:buNone/>
              <a:defRPr sz="3700"/>
            </a:lvl8pPr>
            <a:lvl9pPr lvl="8" algn="ctr" rtl="1">
              <a:lnSpc>
                <a:spcPct val="100000"/>
              </a:lnSpc>
              <a:spcBef>
                <a:spcPts val="500"/>
              </a:spcBef>
              <a:spcAft>
                <a:spcPts val="0"/>
              </a:spcAft>
              <a:buSzPts val="3700"/>
              <a:buNone/>
              <a:defRPr sz="3700"/>
            </a:lvl9pPr>
          </a:lstStyle>
          <a:p>
            <a:endParaRPr/>
          </a:p>
        </p:txBody>
      </p:sp>
      <p:sp>
        <p:nvSpPr>
          <p:cNvPr id="225" name="Google Shape;225;g12f606da09c_0_9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rtl="1">
              <a:buNone/>
              <a:defRPr sz="1900"/>
            </a:lvl1pPr>
            <a:lvl2pPr lvl="1" rtl="1">
              <a:buNone/>
              <a:defRPr sz="1900"/>
            </a:lvl2pPr>
            <a:lvl3pPr lvl="2" rtl="1">
              <a:buNone/>
              <a:defRPr sz="1900"/>
            </a:lvl3pPr>
            <a:lvl4pPr lvl="3" rtl="1">
              <a:buNone/>
              <a:defRPr sz="1900"/>
            </a:lvl4pPr>
            <a:lvl5pPr lvl="4" rtl="1">
              <a:buNone/>
              <a:defRPr sz="1900"/>
            </a:lvl5pPr>
            <a:lvl6pPr lvl="5" rtl="1">
              <a:buNone/>
              <a:defRPr sz="1900"/>
            </a:lvl6pPr>
            <a:lvl7pPr lvl="6" rtl="1">
              <a:buNone/>
              <a:defRPr sz="1900"/>
            </a:lvl7pPr>
            <a:lvl8pPr lvl="7" rtl="1">
              <a:buNone/>
              <a:defRPr sz="1900"/>
            </a:lvl8pPr>
            <a:lvl9pPr lvl="8" rtl="1">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6"/>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6"/>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sym typeface="Helvetica Neue"/>
              </a:defRPr>
            </a:lvl1pPr>
            <a:lvl2pPr marL="914400" lvl="1" indent="-342900" algn="r">
              <a:lnSpc>
                <a:spcPct val="90000"/>
              </a:lnSpc>
              <a:spcBef>
                <a:spcPts val="500"/>
              </a:spcBef>
              <a:spcAft>
                <a:spcPts val="0"/>
              </a:spcAft>
              <a:buClr>
                <a:schemeClr val="dk1"/>
              </a:buClr>
              <a:buSzPts val="1800"/>
              <a:buChar char="•"/>
              <a:defRPr/>
            </a:lvl2pPr>
            <a:lvl3pPr marL="1371600" lvl="2" indent="-342900" algn="r">
              <a:lnSpc>
                <a:spcPct val="90000"/>
              </a:lnSpc>
              <a:spcBef>
                <a:spcPts val="500"/>
              </a:spcBef>
              <a:spcAft>
                <a:spcPts val="0"/>
              </a:spcAft>
              <a:buClr>
                <a:schemeClr val="dk1"/>
              </a:buClr>
              <a:buSzPts val="1800"/>
              <a:buChar char="•"/>
              <a:defRPr/>
            </a:lvl3pPr>
            <a:lvl4pPr marL="1828800" lvl="3" indent="-342900" algn="r">
              <a:lnSpc>
                <a:spcPct val="90000"/>
              </a:lnSpc>
              <a:spcBef>
                <a:spcPts val="500"/>
              </a:spcBef>
              <a:spcAft>
                <a:spcPts val="0"/>
              </a:spcAft>
              <a:buClr>
                <a:schemeClr val="dk1"/>
              </a:buClr>
              <a:buSzPts val="1800"/>
              <a:buChar char="•"/>
              <a:defRPr/>
            </a:lvl4pPr>
            <a:lvl5pPr marL="2286000" lvl="4" indent="-342900" algn="r">
              <a:lnSpc>
                <a:spcPct val="90000"/>
              </a:lnSpc>
              <a:spcBef>
                <a:spcPts val="500"/>
              </a:spcBef>
              <a:spcAft>
                <a:spcPts val="0"/>
              </a:spcAft>
              <a:buClr>
                <a:schemeClr val="dk1"/>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sym typeface="Helvetica Neue"/>
              </a:defRPr>
            </a:lvl1pPr>
            <a:lvl2pPr marL="914400" lvl="1" indent="-406400" algn="r">
              <a:lnSpc>
                <a:spcPct val="90000"/>
              </a:lnSpc>
              <a:spcBef>
                <a:spcPts val="500"/>
              </a:spcBef>
              <a:spcAft>
                <a:spcPts val="0"/>
              </a:spcAft>
              <a:buClr>
                <a:schemeClr val="dk1"/>
              </a:buClr>
              <a:buSzPts val="2800"/>
              <a:buChar char="•"/>
              <a:defRPr sz="2800">
                <a:sym typeface="Helvetica Neue"/>
              </a:defRPr>
            </a:lvl2pPr>
            <a:lvl3pPr marL="1371600" lvl="2" indent="-406400" algn="r">
              <a:lnSpc>
                <a:spcPct val="90000"/>
              </a:lnSpc>
              <a:spcBef>
                <a:spcPts val="500"/>
              </a:spcBef>
              <a:spcAft>
                <a:spcPts val="0"/>
              </a:spcAft>
              <a:buClr>
                <a:schemeClr val="dk1"/>
              </a:buClr>
              <a:buSzPts val="2800"/>
              <a:buChar char="•"/>
              <a:defRPr sz="2800">
                <a:sym typeface="Helvetica Neue"/>
              </a:defRPr>
            </a:lvl3pPr>
            <a:lvl4pPr marL="1828800" lvl="3" indent="-406400" algn="r">
              <a:lnSpc>
                <a:spcPct val="90000"/>
              </a:lnSpc>
              <a:spcBef>
                <a:spcPts val="500"/>
              </a:spcBef>
              <a:spcAft>
                <a:spcPts val="0"/>
              </a:spcAft>
              <a:buClr>
                <a:schemeClr val="dk1"/>
              </a:buClr>
              <a:buSzPts val="2800"/>
              <a:buChar char="•"/>
              <a:defRPr sz="2800">
                <a:sym typeface="Helvetica Neue"/>
              </a:defRPr>
            </a:lvl4pPr>
            <a:lvl5pPr marL="2286000" lvl="4" indent="-406400" algn="r">
              <a:lnSpc>
                <a:spcPct val="90000"/>
              </a:lnSpc>
              <a:spcBef>
                <a:spcPts val="500"/>
              </a:spcBef>
              <a:spcAft>
                <a:spcPts val="0"/>
              </a:spcAft>
              <a:buClr>
                <a:schemeClr val="dk1"/>
              </a:buClr>
              <a:buSzPts val="2800"/>
              <a:buChar char="•"/>
              <a:defRPr sz="2800">
                <a:sym typeface="Helvetica Neue"/>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26" name="Google Shape;26;p26"/>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92363" y="4486600"/>
            <a:ext cx="4889212"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4" name="Google Shape;34;p28"/>
          <p:cNvPicPr preferRelativeResize="0"/>
          <p:nvPr/>
        </p:nvPicPr>
        <p:blipFill rotWithShape="1">
          <a:blip r:embed="rId2">
            <a:alphaModFix/>
          </a:blip>
          <a:srcRect l="30622" t="-2" r="34584"/>
          <a:stretch/>
        </p:blipFill>
        <p:spPr>
          <a:xfrm>
            <a:off x="7949784" y="0"/>
            <a:ext cx="4242216" cy="6858000"/>
          </a:xfrm>
          <a:prstGeom prst="rect">
            <a:avLst/>
          </a:prstGeom>
          <a:noFill/>
          <a:ln>
            <a:noFill/>
          </a:ln>
        </p:spPr>
      </p:pic>
      <p:cxnSp>
        <p:nvCxnSpPr>
          <p:cNvPr id="35" name="Google Shape;35;p28"/>
          <p:cNvCxnSpPr>
            <a:cxnSpLocks/>
          </p:cNvCxnSpPr>
          <p:nvPr/>
        </p:nvCxnSpPr>
        <p:spPr>
          <a:xfrm>
            <a:off x="0" y="6016980"/>
            <a:ext cx="7467600" cy="0"/>
          </a:xfrm>
          <a:prstGeom prst="straightConnector1">
            <a:avLst/>
          </a:prstGeom>
          <a:noFill/>
          <a:ln w="9525" cap="flat" cmpd="sng">
            <a:solidFill>
              <a:srgbClr val="405E79"/>
            </a:solidFill>
            <a:prstDash val="solid"/>
            <a:miter lim="800000"/>
            <a:headEnd type="none" w="sm" len="sm"/>
            <a:tailEnd type="none" w="sm" len="sm"/>
          </a:ln>
        </p:spPr>
      </p:cxnSp>
      <p:pic>
        <p:nvPicPr>
          <p:cNvPr id="36" name="Google Shape;36;p28"/>
          <p:cNvPicPr preferRelativeResize="0"/>
          <p:nvPr/>
        </p:nvPicPr>
        <p:blipFill rotWithShape="1">
          <a:blip r:embed="rId3">
            <a:alphaModFix/>
          </a:blip>
          <a:srcRect/>
          <a:stretch/>
        </p:blipFill>
        <p:spPr>
          <a:xfrm>
            <a:off x="5384840" y="3783495"/>
            <a:ext cx="1956048" cy="20286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37"/>
        <p:cNvGrpSpPr/>
        <p:nvPr/>
      </p:nvGrpSpPr>
      <p:grpSpPr>
        <a:xfrm>
          <a:off x="0" y="0"/>
          <a:ext cx="0" cy="0"/>
          <a:chOff x="0" y="0"/>
          <a:chExt cx="0" cy="0"/>
        </a:xfrm>
      </p:grpSpPr>
      <p:sp>
        <p:nvSpPr>
          <p:cNvPr id="38" name="Google Shape;38;p29"/>
          <p:cNvSpPr txBox="1">
            <a:spLocks noGrp="1"/>
          </p:cNvSpPr>
          <p:nvPr>
            <p:ph type="dt" idx="10"/>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39" name="Google Shape;39;p29"/>
          <p:cNvSpPr/>
          <p:nvPr/>
        </p:nvSpPr>
        <p:spPr>
          <a:xfrm>
            <a:off x="861060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0" name="Google Shape;40;p29"/>
          <p:cNvPicPr preferRelativeResize="0"/>
          <p:nvPr/>
        </p:nvPicPr>
        <p:blipFill rotWithShape="1">
          <a:blip r:embed="rId2">
            <a:alphaModFix amt="20000"/>
          </a:blip>
          <a:srcRect l="4826" t="9031" r="39371" b="9030"/>
          <a:stretch/>
        </p:blipFill>
        <p:spPr>
          <a:xfrm>
            <a:off x="8610600" y="0"/>
            <a:ext cx="3572540" cy="6858000"/>
          </a:xfrm>
          <a:prstGeom prst="rect">
            <a:avLst/>
          </a:prstGeom>
          <a:noFill/>
          <a:ln>
            <a:noFill/>
          </a:ln>
        </p:spPr>
      </p:pic>
      <p:sp>
        <p:nvSpPr>
          <p:cNvPr id="41" name="Google Shape;41;p29"/>
          <p:cNvSpPr txBox="1">
            <a:spLocks noGrp="1"/>
          </p:cNvSpPr>
          <p:nvPr>
            <p:ph type="body" idx="1"/>
          </p:nvPr>
        </p:nvSpPr>
        <p:spPr>
          <a:xfrm>
            <a:off x="7096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26794"/>
              </a:buClr>
              <a:buSzPts val="3200"/>
              <a:buNone/>
              <a:defRPr sz="3200" b="1">
                <a:solidFill>
                  <a:srgbClr val="026794"/>
                </a:solidFill>
              </a:defRPr>
            </a:lvl1pPr>
            <a:lvl2pPr marL="914400" lvl="1" indent="-228600" algn="r">
              <a:lnSpc>
                <a:spcPct val="90000"/>
              </a:lnSpc>
              <a:spcBef>
                <a:spcPts val="500"/>
              </a:spcBef>
              <a:spcAft>
                <a:spcPts val="0"/>
              </a:spcAft>
              <a:buClr>
                <a:schemeClr val="dk1"/>
              </a:buClr>
              <a:buSzPts val="2400"/>
              <a:buNone/>
              <a:defRPr/>
            </a:lvl2pPr>
            <a:lvl3pPr marL="1371600" lvl="2" indent="-228600" algn="r">
              <a:lnSpc>
                <a:spcPct val="90000"/>
              </a:lnSpc>
              <a:spcBef>
                <a:spcPts val="500"/>
              </a:spcBef>
              <a:spcAft>
                <a:spcPts val="0"/>
              </a:spcAft>
              <a:buClr>
                <a:schemeClr val="dk1"/>
              </a:buClr>
              <a:buSzPts val="2000"/>
              <a:buNone/>
              <a:defRPr/>
            </a:lvl3pPr>
            <a:lvl4pPr marL="1828800" lvl="3" indent="-228600" algn="r">
              <a:lnSpc>
                <a:spcPct val="90000"/>
              </a:lnSpc>
              <a:spcBef>
                <a:spcPts val="500"/>
              </a:spcBef>
              <a:spcAft>
                <a:spcPts val="0"/>
              </a:spcAft>
              <a:buClr>
                <a:schemeClr val="dk1"/>
              </a:buClr>
              <a:buSzPts val="1800"/>
              <a:buNone/>
              <a:defRPr/>
            </a:lvl4pPr>
            <a:lvl5pPr marL="2286000" lvl="4" indent="-228600" algn="r">
              <a:lnSpc>
                <a:spcPct val="90000"/>
              </a:lnSpc>
              <a:spcBef>
                <a:spcPts val="500"/>
              </a:spcBef>
              <a:spcAft>
                <a:spcPts val="0"/>
              </a:spcAft>
              <a:buClr>
                <a:schemeClr val="dk1"/>
              </a:buClr>
              <a:buSzPts val="1800"/>
              <a:buNone/>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body" idx="2"/>
          </p:nvPr>
        </p:nvSpPr>
        <p:spPr>
          <a:xfrm>
            <a:off x="7096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3"/>
              </a:buClr>
              <a:buSzPts val="2800"/>
              <a:buChar char="•"/>
              <a:defRPr>
                <a:solidFill>
                  <a:schemeClr val="dk1"/>
                </a:solidFill>
              </a:defRPr>
            </a:lvl1pPr>
            <a:lvl2pPr marL="914400" lvl="1" indent="-381000" algn="r">
              <a:lnSpc>
                <a:spcPct val="90000"/>
              </a:lnSpc>
              <a:spcBef>
                <a:spcPts val="500"/>
              </a:spcBef>
              <a:spcAft>
                <a:spcPts val="0"/>
              </a:spcAft>
              <a:buClr>
                <a:schemeClr val="accent3"/>
              </a:buClr>
              <a:buSzPts val="2400"/>
              <a:buChar char="•"/>
              <a:defRPr>
                <a:solidFill>
                  <a:schemeClr val="dk1"/>
                </a:solidFill>
              </a:defRPr>
            </a:lvl2pPr>
            <a:lvl3pPr marL="1371600" lvl="2" indent="-355600" algn="r">
              <a:lnSpc>
                <a:spcPct val="90000"/>
              </a:lnSpc>
              <a:spcBef>
                <a:spcPts val="500"/>
              </a:spcBef>
              <a:spcAft>
                <a:spcPts val="0"/>
              </a:spcAft>
              <a:buClr>
                <a:schemeClr val="accent3"/>
              </a:buClr>
              <a:buSzPts val="2000"/>
              <a:buChar char="•"/>
              <a:defRPr>
                <a:solidFill>
                  <a:schemeClr val="dk1"/>
                </a:solidFill>
              </a:defRPr>
            </a:lvl3pPr>
            <a:lvl4pPr marL="1828800" lvl="3" indent="-342900" algn="r">
              <a:lnSpc>
                <a:spcPct val="90000"/>
              </a:lnSpc>
              <a:spcBef>
                <a:spcPts val="500"/>
              </a:spcBef>
              <a:spcAft>
                <a:spcPts val="0"/>
              </a:spcAft>
              <a:buClr>
                <a:schemeClr val="accent3"/>
              </a:buClr>
              <a:buSzPts val="1800"/>
              <a:buChar char="•"/>
              <a:defRPr>
                <a:solidFill>
                  <a:schemeClr val="dk1"/>
                </a:solidFill>
              </a:defRPr>
            </a:lvl4pPr>
            <a:lvl5pPr marL="2286000" lvl="4" indent="-342900" algn="r">
              <a:lnSpc>
                <a:spcPct val="90000"/>
              </a:lnSpc>
              <a:spcBef>
                <a:spcPts val="500"/>
              </a:spcBef>
              <a:spcAft>
                <a:spcPts val="0"/>
              </a:spcAft>
              <a:buClr>
                <a:schemeClr val="accent3"/>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43" name="Google Shape;43;p29"/>
          <p:cNvSpPr txBox="1">
            <a:spLocks noGrp="1"/>
          </p:cNvSpPr>
          <p:nvPr>
            <p:ph type="body" idx="3"/>
          </p:nvPr>
        </p:nvSpPr>
        <p:spPr>
          <a:xfrm>
            <a:off x="88950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1">
                <a:solidFill>
                  <a:schemeClr val="lt1"/>
                </a:solidFill>
              </a:defRPr>
            </a:lvl1pPr>
            <a:lvl2pPr marL="914400" lvl="1" indent="-228600" algn="r">
              <a:lnSpc>
                <a:spcPct val="90000"/>
              </a:lnSpc>
              <a:spcBef>
                <a:spcPts val="500"/>
              </a:spcBef>
              <a:spcAft>
                <a:spcPts val="0"/>
              </a:spcAft>
              <a:buClr>
                <a:schemeClr val="dk1"/>
              </a:buClr>
              <a:buSzPts val="2400"/>
              <a:buNone/>
              <a:defRPr/>
            </a:lvl2pPr>
            <a:lvl3pPr marL="1371600" lvl="2" indent="-228600" algn="r">
              <a:lnSpc>
                <a:spcPct val="90000"/>
              </a:lnSpc>
              <a:spcBef>
                <a:spcPts val="500"/>
              </a:spcBef>
              <a:spcAft>
                <a:spcPts val="0"/>
              </a:spcAft>
              <a:buClr>
                <a:schemeClr val="dk1"/>
              </a:buClr>
              <a:buSzPts val="2000"/>
              <a:buNone/>
              <a:defRPr/>
            </a:lvl3pPr>
            <a:lvl4pPr marL="1828800" lvl="3" indent="-228600" algn="r">
              <a:lnSpc>
                <a:spcPct val="90000"/>
              </a:lnSpc>
              <a:spcBef>
                <a:spcPts val="500"/>
              </a:spcBef>
              <a:spcAft>
                <a:spcPts val="0"/>
              </a:spcAft>
              <a:buClr>
                <a:schemeClr val="dk1"/>
              </a:buClr>
              <a:buSzPts val="1800"/>
              <a:buNone/>
              <a:defRPr/>
            </a:lvl4pPr>
            <a:lvl5pPr marL="2286000" lvl="4" indent="-228600" algn="r">
              <a:lnSpc>
                <a:spcPct val="90000"/>
              </a:lnSpc>
              <a:spcBef>
                <a:spcPts val="500"/>
              </a:spcBef>
              <a:spcAft>
                <a:spcPts val="0"/>
              </a:spcAft>
              <a:buClr>
                <a:schemeClr val="dk1"/>
              </a:buClr>
              <a:buSzPts val="1800"/>
              <a:buNone/>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44"/>
        <p:cNvGrpSpPr/>
        <p:nvPr/>
      </p:nvGrpSpPr>
      <p:grpSpPr>
        <a:xfrm>
          <a:off x="0" y="0"/>
          <a:ext cx="0" cy="0"/>
          <a:chOff x="0" y="0"/>
          <a:chExt cx="0" cy="0"/>
        </a:xfrm>
      </p:grpSpPr>
      <p:sp>
        <p:nvSpPr>
          <p:cNvPr id="45" name="Google Shape;45;p30"/>
          <p:cNvSpPr txBox="1">
            <a:spLocks noGrp="1"/>
          </p:cNvSpPr>
          <p:nvPr>
            <p:ph type="dt" idx="10"/>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46" name="Google Shape;46;p30"/>
          <p:cNvSpPr/>
          <p:nvPr/>
        </p:nvSpPr>
        <p:spPr>
          <a:xfrm>
            <a:off x="861060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7" name="Google Shape;47;p30"/>
          <p:cNvPicPr preferRelativeResize="0"/>
          <p:nvPr/>
        </p:nvPicPr>
        <p:blipFill rotWithShape="1">
          <a:blip r:embed="rId2">
            <a:alphaModFix amt="20000"/>
          </a:blip>
          <a:srcRect l="4826" t="9031" r="39371" b="9030"/>
          <a:stretch/>
        </p:blipFill>
        <p:spPr>
          <a:xfrm>
            <a:off x="8610600" y="0"/>
            <a:ext cx="3572540" cy="6858000"/>
          </a:xfrm>
          <a:prstGeom prst="rect">
            <a:avLst/>
          </a:prstGeom>
          <a:noFill/>
          <a:ln>
            <a:noFill/>
          </a:ln>
        </p:spPr>
      </p:pic>
      <p:sp>
        <p:nvSpPr>
          <p:cNvPr id="48" name="Google Shape;48;p30"/>
          <p:cNvSpPr txBox="1">
            <a:spLocks noGrp="1"/>
          </p:cNvSpPr>
          <p:nvPr>
            <p:ph type="body" idx="1"/>
          </p:nvPr>
        </p:nvSpPr>
        <p:spPr>
          <a:xfrm>
            <a:off x="7477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26794"/>
              </a:buClr>
              <a:buSzPts val="3200"/>
              <a:buNone/>
              <a:defRPr sz="3200" b="1">
                <a:solidFill>
                  <a:srgbClr val="026794"/>
                </a:solidFill>
              </a:defRPr>
            </a:lvl1pPr>
            <a:lvl2pPr marL="914400" lvl="1" indent="-228600" algn="r">
              <a:lnSpc>
                <a:spcPct val="90000"/>
              </a:lnSpc>
              <a:spcBef>
                <a:spcPts val="500"/>
              </a:spcBef>
              <a:spcAft>
                <a:spcPts val="0"/>
              </a:spcAft>
              <a:buClr>
                <a:schemeClr val="dk1"/>
              </a:buClr>
              <a:buSzPts val="2400"/>
              <a:buNone/>
              <a:defRPr/>
            </a:lvl2pPr>
            <a:lvl3pPr marL="1371600" lvl="2" indent="-228600" algn="r">
              <a:lnSpc>
                <a:spcPct val="90000"/>
              </a:lnSpc>
              <a:spcBef>
                <a:spcPts val="500"/>
              </a:spcBef>
              <a:spcAft>
                <a:spcPts val="0"/>
              </a:spcAft>
              <a:buClr>
                <a:schemeClr val="dk1"/>
              </a:buClr>
              <a:buSzPts val="2000"/>
              <a:buNone/>
              <a:defRPr/>
            </a:lvl3pPr>
            <a:lvl4pPr marL="1828800" lvl="3" indent="-228600" algn="r">
              <a:lnSpc>
                <a:spcPct val="90000"/>
              </a:lnSpc>
              <a:spcBef>
                <a:spcPts val="500"/>
              </a:spcBef>
              <a:spcAft>
                <a:spcPts val="0"/>
              </a:spcAft>
              <a:buClr>
                <a:schemeClr val="dk1"/>
              </a:buClr>
              <a:buSzPts val="1800"/>
              <a:buNone/>
              <a:defRPr/>
            </a:lvl4pPr>
            <a:lvl5pPr marL="2286000" lvl="4" indent="-228600" algn="r">
              <a:lnSpc>
                <a:spcPct val="90000"/>
              </a:lnSpc>
              <a:spcBef>
                <a:spcPts val="500"/>
              </a:spcBef>
              <a:spcAft>
                <a:spcPts val="0"/>
              </a:spcAft>
              <a:buClr>
                <a:schemeClr val="dk1"/>
              </a:buClr>
              <a:buSzPts val="1800"/>
              <a:buNone/>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2"/>
          </p:nvPr>
        </p:nvSpPr>
        <p:spPr>
          <a:xfrm>
            <a:off x="7477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1"/>
              </a:buClr>
              <a:buSzPts val="2800"/>
              <a:buChar char="•"/>
              <a:defRPr>
                <a:solidFill>
                  <a:schemeClr val="dk1"/>
                </a:solidFill>
              </a:defRPr>
            </a:lvl1pPr>
            <a:lvl2pPr marL="914400" lvl="1" indent="-381000" algn="r">
              <a:lnSpc>
                <a:spcPct val="90000"/>
              </a:lnSpc>
              <a:spcBef>
                <a:spcPts val="500"/>
              </a:spcBef>
              <a:spcAft>
                <a:spcPts val="0"/>
              </a:spcAft>
              <a:buClr>
                <a:schemeClr val="accent1"/>
              </a:buClr>
              <a:buSzPts val="2400"/>
              <a:buChar char="•"/>
              <a:defRPr>
                <a:solidFill>
                  <a:schemeClr val="dk1"/>
                </a:solidFill>
              </a:defRPr>
            </a:lvl2pPr>
            <a:lvl3pPr marL="1371600" lvl="2" indent="-355600" algn="r">
              <a:lnSpc>
                <a:spcPct val="90000"/>
              </a:lnSpc>
              <a:spcBef>
                <a:spcPts val="500"/>
              </a:spcBef>
              <a:spcAft>
                <a:spcPts val="0"/>
              </a:spcAft>
              <a:buClr>
                <a:schemeClr val="accent1"/>
              </a:buClr>
              <a:buSzPts val="2000"/>
              <a:buChar char="•"/>
              <a:defRPr>
                <a:solidFill>
                  <a:schemeClr val="dk1"/>
                </a:solidFill>
              </a:defRPr>
            </a:lvl3pPr>
            <a:lvl4pPr marL="1828800" lvl="3" indent="-342900" algn="r">
              <a:lnSpc>
                <a:spcPct val="90000"/>
              </a:lnSpc>
              <a:spcBef>
                <a:spcPts val="500"/>
              </a:spcBef>
              <a:spcAft>
                <a:spcPts val="0"/>
              </a:spcAft>
              <a:buClr>
                <a:schemeClr val="accent1"/>
              </a:buClr>
              <a:buSzPts val="1800"/>
              <a:buChar char="•"/>
              <a:defRPr>
                <a:solidFill>
                  <a:schemeClr val="dk1"/>
                </a:solidFill>
              </a:defRPr>
            </a:lvl4pPr>
            <a:lvl5pPr marL="2286000" lvl="4" indent="-342900" algn="r">
              <a:lnSpc>
                <a:spcPct val="90000"/>
              </a:lnSpc>
              <a:spcBef>
                <a:spcPts val="500"/>
              </a:spcBef>
              <a:spcAft>
                <a:spcPts val="0"/>
              </a:spcAft>
              <a:buClr>
                <a:schemeClr val="accent1"/>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dirty="0"/>
          </a:p>
        </p:txBody>
      </p:sp>
      <p:sp>
        <p:nvSpPr>
          <p:cNvPr id="50" name="Google Shape;50;p30"/>
          <p:cNvSpPr txBox="1">
            <a:spLocks noGrp="1"/>
          </p:cNvSpPr>
          <p:nvPr>
            <p:ph type="body" idx="3"/>
          </p:nvPr>
        </p:nvSpPr>
        <p:spPr>
          <a:xfrm>
            <a:off x="88950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1">
                <a:solidFill>
                  <a:schemeClr val="lt1"/>
                </a:solidFill>
              </a:defRPr>
            </a:lvl1pPr>
            <a:lvl2pPr marL="914400" lvl="1" indent="-228600" algn="r">
              <a:lnSpc>
                <a:spcPct val="90000"/>
              </a:lnSpc>
              <a:spcBef>
                <a:spcPts val="500"/>
              </a:spcBef>
              <a:spcAft>
                <a:spcPts val="0"/>
              </a:spcAft>
              <a:buClr>
                <a:schemeClr val="dk1"/>
              </a:buClr>
              <a:buSzPts val="2400"/>
              <a:buNone/>
              <a:defRPr/>
            </a:lvl2pPr>
            <a:lvl3pPr marL="1371600" lvl="2" indent="-228600" algn="r">
              <a:lnSpc>
                <a:spcPct val="90000"/>
              </a:lnSpc>
              <a:spcBef>
                <a:spcPts val="500"/>
              </a:spcBef>
              <a:spcAft>
                <a:spcPts val="0"/>
              </a:spcAft>
              <a:buClr>
                <a:schemeClr val="dk1"/>
              </a:buClr>
              <a:buSzPts val="2000"/>
              <a:buNone/>
              <a:defRPr/>
            </a:lvl3pPr>
            <a:lvl4pPr marL="1828800" lvl="3" indent="-228600" algn="r">
              <a:lnSpc>
                <a:spcPct val="90000"/>
              </a:lnSpc>
              <a:spcBef>
                <a:spcPts val="500"/>
              </a:spcBef>
              <a:spcAft>
                <a:spcPts val="0"/>
              </a:spcAft>
              <a:buClr>
                <a:schemeClr val="dk1"/>
              </a:buClr>
              <a:buSzPts val="1800"/>
              <a:buNone/>
              <a:defRPr/>
            </a:lvl4pPr>
            <a:lvl5pPr marL="2286000" lvl="4" indent="-228600" algn="r">
              <a:lnSpc>
                <a:spcPct val="90000"/>
              </a:lnSpc>
              <a:spcBef>
                <a:spcPts val="500"/>
              </a:spcBef>
              <a:spcAft>
                <a:spcPts val="0"/>
              </a:spcAft>
              <a:buClr>
                <a:schemeClr val="dk1"/>
              </a:buClr>
              <a:buSzPts val="1800"/>
              <a:buNone/>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51"/>
        <p:cNvGrpSpPr/>
        <p:nvPr/>
      </p:nvGrpSpPr>
      <p:grpSpPr>
        <a:xfrm>
          <a:off x="0" y="0"/>
          <a:ext cx="0" cy="0"/>
          <a:chOff x="0" y="0"/>
          <a:chExt cx="0" cy="0"/>
        </a:xfrm>
      </p:grpSpPr>
      <p:sp>
        <p:nvSpPr>
          <p:cNvPr id="52" name="Google Shape;52;p31"/>
          <p:cNvSpPr txBox="1">
            <a:spLocks noGrp="1"/>
          </p:cNvSpPr>
          <p:nvPr>
            <p:ph type="dt" idx="10"/>
          </p:nvPr>
        </p:nvSpPr>
        <p:spPr>
          <a:xfrm>
            <a:off x="9289741" y="6329362"/>
            <a:ext cx="27432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dirty="0"/>
          </a:p>
        </p:txBody>
      </p:sp>
      <p:sp>
        <p:nvSpPr>
          <p:cNvPr id="53" name="Google Shape;53;p31"/>
          <p:cNvSpPr/>
          <p:nvPr/>
        </p:nvSpPr>
        <p:spPr>
          <a:xfrm>
            <a:off x="864874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54" name="Google Shape;54;p31"/>
          <p:cNvPicPr preferRelativeResize="0"/>
          <p:nvPr/>
        </p:nvPicPr>
        <p:blipFill rotWithShape="1">
          <a:blip r:embed="rId2">
            <a:alphaModFix amt="20000"/>
          </a:blip>
          <a:srcRect l="4826" t="9031" r="39371" b="9030"/>
          <a:stretch/>
        </p:blipFill>
        <p:spPr>
          <a:xfrm>
            <a:off x="8648740" y="0"/>
            <a:ext cx="3572540" cy="6858000"/>
          </a:xfrm>
          <a:prstGeom prst="rect">
            <a:avLst/>
          </a:prstGeom>
          <a:noFill/>
          <a:ln>
            <a:noFill/>
          </a:ln>
        </p:spPr>
      </p:pic>
      <p:sp>
        <p:nvSpPr>
          <p:cNvPr id="55" name="Google Shape;55;p31"/>
          <p:cNvSpPr txBox="1">
            <a:spLocks noGrp="1"/>
          </p:cNvSpPr>
          <p:nvPr>
            <p:ph type="body" idx="1"/>
          </p:nvPr>
        </p:nvSpPr>
        <p:spPr>
          <a:xfrm>
            <a:off x="914732"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6"/>
              </a:buClr>
              <a:buSzPts val="3200"/>
              <a:buNone/>
              <a:defRPr sz="3200" b="1">
                <a:solidFill>
                  <a:schemeClr val="accent6"/>
                </a:solidFill>
              </a:defRPr>
            </a:lvl1pPr>
            <a:lvl2pPr marL="914400" lvl="1" indent="-228600" algn="r">
              <a:lnSpc>
                <a:spcPct val="90000"/>
              </a:lnSpc>
              <a:spcBef>
                <a:spcPts val="500"/>
              </a:spcBef>
              <a:spcAft>
                <a:spcPts val="0"/>
              </a:spcAft>
              <a:buClr>
                <a:schemeClr val="dk1"/>
              </a:buClr>
              <a:buSzPts val="2400"/>
              <a:buNone/>
              <a:defRPr/>
            </a:lvl2pPr>
            <a:lvl3pPr marL="1371600" lvl="2" indent="-228600" algn="r">
              <a:lnSpc>
                <a:spcPct val="90000"/>
              </a:lnSpc>
              <a:spcBef>
                <a:spcPts val="500"/>
              </a:spcBef>
              <a:spcAft>
                <a:spcPts val="0"/>
              </a:spcAft>
              <a:buClr>
                <a:schemeClr val="dk1"/>
              </a:buClr>
              <a:buSzPts val="2000"/>
              <a:buNone/>
              <a:defRPr/>
            </a:lvl3pPr>
            <a:lvl4pPr marL="1828800" lvl="3" indent="-228600" algn="r">
              <a:lnSpc>
                <a:spcPct val="90000"/>
              </a:lnSpc>
              <a:spcBef>
                <a:spcPts val="500"/>
              </a:spcBef>
              <a:spcAft>
                <a:spcPts val="0"/>
              </a:spcAft>
              <a:buClr>
                <a:schemeClr val="dk1"/>
              </a:buClr>
              <a:buSzPts val="1800"/>
              <a:buNone/>
              <a:defRPr/>
            </a:lvl4pPr>
            <a:lvl5pPr marL="2286000" lvl="4" indent="-228600" algn="r">
              <a:lnSpc>
                <a:spcPct val="90000"/>
              </a:lnSpc>
              <a:spcBef>
                <a:spcPts val="500"/>
              </a:spcBef>
              <a:spcAft>
                <a:spcPts val="0"/>
              </a:spcAft>
              <a:buClr>
                <a:schemeClr val="dk1"/>
              </a:buClr>
              <a:buSzPts val="1800"/>
              <a:buNone/>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56" name="Google Shape;56;p31"/>
          <p:cNvSpPr txBox="1">
            <a:spLocks noGrp="1"/>
          </p:cNvSpPr>
          <p:nvPr>
            <p:ph type="body" idx="2"/>
          </p:nvPr>
        </p:nvSpPr>
        <p:spPr>
          <a:xfrm>
            <a:off x="914732" y="2170313"/>
            <a:ext cx="7300912" cy="2128838"/>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5"/>
              </a:buClr>
              <a:buSzPts val="2800"/>
              <a:buChar char="•"/>
              <a:defRPr>
                <a:solidFill>
                  <a:schemeClr val="dk1"/>
                </a:solidFill>
              </a:defRPr>
            </a:lvl1pPr>
            <a:lvl2pPr marL="914400" lvl="1" indent="-381000" algn="r">
              <a:lnSpc>
                <a:spcPct val="90000"/>
              </a:lnSpc>
              <a:spcBef>
                <a:spcPts val="500"/>
              </a:spcBef>
              <a:spcAft>
                <a:spcPts val="0"/>
              </a:spcAft>
              <a:buClr>
                <a:schemeClr val="accent5"/>
              </a:buClr>
              <a:buSzPts val="2400"/>
              <a:buChar char="•"/>
              <a:defRPr>
                <a:solidFill>
                  <a:schemeClr val="dk1"/>
                </a:solidFill>
              </a:defRPr>
            </a:lvl2pPr>
            <a:lvl3pPr marL="1371600" lvl="2" indent="-355600" algn="r">
              <a:lnSpc>
                <a:spcPct val="90000"/>
              </a:lnSpc>
              <a:spcBef>
                <a:spcPts val="500"/>
              </a:spcBef>
              <a:spcAft>
                <a:spcPts val="0"/>
              </a:spcAft>
              <a:buClr>
                <a:schemeClr val="accent5"/>
              </a:buClr>
              <a:buSzPts val="2000"/>
              <a:buChar char="•"/>
              <a:defRPr>
                <a:solidFill>
                  <a:schemeClr val="dk1"/>
                </a:solidFill>
              </a:defRPr>
            </a:lvl3pPr>
            <a:lvl4pPr marL="1828800" lvl="3" indent="-342900" algn="r">
              <a:lnSpc>
                <a:spcPct val="90000"/>
              </a:lnSpc>
              <a:spcBef>
                <a:spcPts val="500"/>
              </a:spcBef>
              <a:spcAft>
                <a:spcPts val="0"/>
              </a:spcAft>
              <a:buClr>
                <a:schemeClr val="accent5"/>
              </a:buClr>
              <a:buSzPts val="1800"/>
              <a:buChar char="•"/>
              <a:defRPr>
                <a:solidFill>
                  <a:schemeClr val="dk1"/>
                </a:solidFill>
              </a:defRPr>
            </a:lvl4pPr>
            <a:lvl5pPr marL="2286000" lvl="4" indent="-342900" algn="r">
              <a:lnSpc>
                <a:spcPct val="90000"/>
              </a:lnSpc>
              <a:spcBef>
                <a:spcPts val="500"/>
              </a:spcBef>
              <a:spcAft>
                <a:spcPts val="0"/>
              </a:spcAft>
              <a:buClr>
                <a:schemeClr val="accent5"/>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dirty="0"/>
          </a:p>
        </p:txBody>
      </p:sp>
      <p:sp>
        <p:nvSpPr>
          <p:cNvPr id="57" name="Google Shape;57;p31"/>
          <p:cNvSpPr txBox="1">
            <a:spLocks noGrp="1"/>
          </p:cNvSpPr>
          <p:nvPr>
            <p:ph type="body" idx="3"/>
          </p:nvPr>
        </p:nvSpPr>
        <p:spPr>
          <a:xfrm>
            <a:off x="8949586"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1">
                <a:solidFill>
                  <a:schemeClr val="lt1"/>
                </a:solidFill>
              </a:defRPr>
            </a:lvl1pPr>
            <a:lvl2pPr marL="914400" lvl="1" indent="-228600" algn="r">
              <a:lnSpc>
                <a:spcPct val="90000"/>
              </a:lnSpc>
              <a:spcBef>
                <a:spcPts val="500"/>
              </a:spcBef>
              <a:spcAft>
                <a:spcPts val="0"/>
              </a:spcAft>
              <a:buClr>
                <a:schemeClr val="dk1"/>
              </a:buClr>
              <a:buSzPts val="2400"/>
              <a:buNone/>
              <a:defRPr/>
            </a:lvl2pPr>
            <a:lvl3pPr marL="1371600" lvl="2" indent="-228600" algn="r">
              <a:lnSpc>
                <a:spcPct val="90000"/>
              </a:lnSpc>
              <a:spcBef>
                <a:spcPts val="500"/>
              </a:spcBef>
              <a:spcAft>
                <a:spcPts val="0"/>
              </a:spcAft>
              <a:buClr>
                <a:schemeClr val="dk1"/>
              </a:buClr>
              <a:buSzPts val="2000"/>
              <a:buNone/>
              <a:defRPr/>
            </a:lvl3pPr>
            <a:lvl4pPr marL="1828800" lvl="3" indent="-228600" algn="r">
              <a:lnSpc>
                <a:spcPct val="90000"/>
              </a:lnSpc>
              <a:spcBef>
                <a:spcPts val="500"/>
              </a:spcBef>
              <a:spcAft>
                <a:spcPts val="0"/>
              </a:spcAft>
              <a:buClr>
                <a:schemeClr val="dk1"/>
              </a:buClr>
              <a:buSzPts val="1800"/>
              <a:buNone/>
              <a:defRPr/>
            </a:lvl4pPr>
            <a:lvl5pPr marL="2286000" lvl="4" indent="-228600" algn="r">
              <a:lnSpc>
                <a:spcPct val="90000"/>
              </a:lnSpc>
              <a:spcBef>
                <a:spcPts val="500"/>
              </a:spcBef>
              <a:spcAft>
                <a:spcPts val="0"/>
              </a:spcAft>
              <a:buClr>
                <a:schemeClr val="dk1"/>
              </a:buClr>
              <a:buSzPts val="1800"/>
              <a:buNone/>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58"/>
        <p:cNvGrpSpPr/>
        <p:nvPr/>
      </p:nvGrpSpPr>
      <p:grpSpPr>
        <a:xfrm>
          <a:off x="0" y="0"/>
          <a:ext cx="0" cy="0"/>
          <a:chOff x="0" y="0"/>
          <a:chExt cx="0" cy="0"/>
        </a:xfrm>
      </p:grpSpPr>
      <p:sp>
        <p:nvSpPr>
          <p:cNvPr id="59" name="Google Shape;59;p32"/>
          <p:cNvSpPr txBox="1">
            <a:spLocks noGrp="1"/>
          </p:cNvSpPr>
          <p:nvPr>
            <p:ph type="dt" idx="10"/>
          </p:nvPr>
        </p:nvSpPr>
        <p:spPr>
          <a:xfrm>
            <a:off x="9448800" y="6356350"/>
            <a:ext cx="27432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60" name="Google Shape;60;p32"/>
          <p:cNvSpPr/>
          <p:nvPr/>
        </p:nvSpPr>
        <p:spPr>
          <a:xfrm>
            <a:off x="861060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61" name="Google Shape;61;p32"/>
          <p:cNvPicPr preferRelativeResize="0"/>
          <p:nvPr/>
        </p:nvPicPr>
        <p:blipFill rotWithShape="1">
          <a:blip r:embed="rId2">
            <a:alphaModFix amt="20000"/>
          </a:blip>
          <a:srcRect l="4826" t="9031" r="39371" b="9030"/>
          <a:stretch/>
        </p:blipFill>
        <p:spPr>
          <a:xfrm>
            <a:off x="8610600" y="0"/>
            <a:ext cx="3572540" cy="6858000"/>
          </a:xfrm>
          <a:prstGeom prst="rect">
            <a:avLst/>
          </a:prstGeom>
          <a:noFill/>
          <a:ln>
            <a:noFill/>
          </a:ln>
        </p:spPr>
      </p:pic>
      <p:sp>
        <p:nvSpPr>
          <p:cNvPr id="62" name="Google Shape;62;p32"/>
          <p:cNvSpPr txBox="1">
            <a:spLocks noGrp="1"/>
          </p:cNvSpPr>
          <p:nvPr>
            <p:ph type="body" idx="1"/>
          </p:nvPr>
        </p:nvSpPr>
        <p:spPr>
          <a:xfrm>
            <a:off x="890588"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2"/>
              </a:buClr>
              <a:buSzPts val="3200"/>
              <a:buNone/>
              <a:defRPr sz="3200" b="1">
                <a:solidFill>
                  <a:schemeClr val="accent2"/>
                </a:solidFill>
              </a:defRPr>
            </a:lvl1pPr>
            <a:lvl2pPr marL="914400" lvl="1" indent="-228600" algn="r">
              <a:lnSpc>
                <a:spcPct val="90000"/>
              </a:lnSpc>
              <a:spcBef>
                <a:spcPts val="500"/>
              </a:spcBef>
              <a:spcAft>
                <a:spcPts val="0"/>
              </a:spcAft>
              <a:buClr>
                <a:schemeClr val="dk1"/>
              </a:buClr>
              <a:buSzPts val="2400"/>
              <a:buNone/>
              <a:defRPr/>
            </a:lvl2pPr>
            <a:lvl3pPr marL="1371600" lvl="2" indent="-228600" algn="r">
              <a:lnSpc>
                <a:spcPct val="90000"/>
              </a:lnSpc>
              <a:spcBef>
                <a:spcPts val="500"/>
              </a:spcBef>
              <a:spcAft>
                <a:spcPts val="0"/>
              </a:spcAft>
              <a:buClr>
                <a:schemeClr val="dk1"/>
              </a:buClr>
              <a:buSzPts val="2000"/>
              <a:buNone/>
              <a:defRPr/>
            </a:lvl3pPr>
            <a:lvl4pPr marL="1828800" lvl="3" indent="-228600" algn="r">
              <a:lnSpc>
                <a:spcPct val="90000"/>
              </a:lnSpc>
              <a:spcBef>
                <a:spcPts val="500"/>
              </a:spcBef>
              <a:spcAft>
                <a:spcPts val="0"/>
              </a:spcAft>
              <a:buClr>
                <a:schemeClr val="dk1"/>
              </a:buClr>
              <a:buSzPts val="1800"/>
              <a:buNone/>
              <a:defRPr/>
            </a:lvl4pPr>
            <a:lvl5pPr marL="2286000" lvl="4" indent="-228600" algn="r">
              <a:lnSpc>
                <a:spcPct val="90000"/>
              </a:lnSpc>
              <a:spcBef>
                <a:spcPts val="500"/>
              </a:spcBef>
              <a:spcAft>
                <a:spcPts val="0"/>
              </a:spcAft>
              <a:buClr>
                <a:schemeClr val="dk1"/>
              </a:buClr>
              <a:buSzPts val="1800"/>
              <a:buNone/>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63" name="Google Shape;63;p32"/>
          <p:cNvSpPr txBox="1">
            <a:spLocks noGrp="1"/>
          </p:cNvSpPr>
          <p:nvPr>
            <p:ph type="body" idx="2"/>
          </p:nvPr>
        </p:nvSpPr>
        <p:spPr>
          <a:xfrm>
            <a:off x="890588"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4"/>
              </a:buClr>
              <a:buSzPts val="2800"/>
              <a:buChar char="•"/>
              <a:defRPr>
                <a:solidFill>
                  <a:schemeClr val="dk1"/>
                </a:solidFill>
              </a:defRPr>
            </a:lvl1pPr>
            <a:lvl2pPr marL="914400" lvl="1" indent="-381000" algn="r">
              <a:lnSpc>
                <a:spcPct val="90000"/>
              </a:lnSpc>
              <a:spcBef>
                <a:spcPts val="500"/>
              </a:spcBef>
              <a:spcAft>
                <a:spcPts val="0"/>
              </a:spcAft>
              <a:buClr>
                <a:schemeClr val="accent4"/>
              </a:buClr>
              <a:buSzPts val="2400"/>
              <a:buChar char="•"/>
              <a:defRPr>
                <a:solidFill>
                  <a:schemeClr val="dk1"/>
                </a:solidFill>
              </a:defRPr>
            </a:lvl2pPr>
            <a:lvl3pPr marL="1371600" lvl="2" indent="-355600" algn="r">
              <a:lnSpc>
                <a:spcPct val="90000"/>
              </a:lnSpc>
              <a:spcBef>
                <a:spcPts val="500"/>
              </a:spcBef>
              <a:spcAft>
                <a:spcPts val="0"/>
              </a:spcAft>
              <a:buClr>
                <a:schemeClr val="accent4"/>
              </a:buClr>
              <a:buSzPts val="2000"/>
              <a:buChar char="•"/>
              <a:defRPr>
                <a:solidFill>
                  <a:schemeClr val="dk1"/>
                </a:solidFill>
              </a:defRPr>
            </a:lvl3pPr>
            <a:lvl4pPr marL="1828800" lvl="3" indent="-342900" algn="r">
              <a:lnSpc>
                <a:spcPct val="90000"/>
              </a:lnSpc>
              <a:spcBef>
                <a:spcPts val="500"/>
              </a:spcBef>
              <a:spcAft>
                <a:spcPts val="0"/>
              </a:spcAft>
              <a:buClr>
                <a:schemeClr val="accent4"/>
              </a:buClr>
              <a:buSzPts val="1800"/>
              <a:buChar char="•"/>
              <a:defRPr>
                <a:solidFill>
                  <a:schemeClr val="dk1"/>
                </a:solidFill>
              </a:defRPr>
            </a:lvl4pPr>
            <a:lvl5pPr marL="2286000" lvl="4" indent="-342900" algn="r">
              <a:lnSpc>
                <a:spcPct val="90000"/>
              </a:lnSpc>
              <a:spcBef>
                <a:spcPts val="500"/>
              </a:spcBef>
              <a:spcAft>
                <a:spcPts val="0"/>
              </a:spcAft>
              <a:buClr>
                <a:schemeClr val="accent4"/>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64" name="Google Shape;64;p32"/>
          <p:cNvSpPr txBox="1">
            <a:spLocks noGrp="1"/>
          </p:cNvSpPr>
          <p:nvPr>
            <p:ph type="body" idx="3"/>
          </p:nvPr>
        </p:nvSpPr>
        <p:spPr>
          <a:xfrm>
            <a:off x="88950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1">
                <a:solidFill>
                  <a:schemeClr val="lt1"/>
                </a:solidFill>
              </a:defRPr>
            </a:lvl1pPr>
            <a:lvl2pPr marL="914400" lvl="1" indent="-228600" algn="r">
              <a:lnSpc>
                <a:spcPct val="90000"/>
              </a:lnSpc>
              <a:spcBef>
                <a:spcPts val="500"/>
              </a:spcBef>
              <a:spcAft>
                <a:spcPts val="0"/>
              </a:spcAft>
              <a:buClr>
                <a:schemeClr val="dk1"/>
              </a:buClr>
              <a:buSzPts val="2400"/>
              <a:buNone/>
              <a:defRPr/>
            </a:lvl2pPr>
            <a:lvl3pPr marL="1371600" lvl="2" indent="-228600" algn="r">
              <a:lnSpc>
                <a:spcPct val="90000"/>
              </a:lnSpc>
              <a:spcBef>
                <a:spcPts val="500"/>
              </a:spcBef>
              <a:spcAft>
                <a:spcPts val="0"/>
              </a:spcAft>
              <a:buClr>
                <a:schemeClr val="dk1"/>
              </a:buClr>
              <a:buSzPts val="2000"/>
              <a:buNone/>
              <a:defRPr/>
            </a:lvl3pPr>
            <a:lvl4pPr marL="1828800" lvl="3" indent="-228600" algn="r">
              <a:lnSpc>
                <a:spcPct val="90000"/>
              </a:lnSpc>
              <a:spcBef>
                <a:spcPts val="500"/>
              </a:spcBef>
              <a:spcAft>
                <a:spcPts val="0"/>
              </a:spcAft>
              <a:buClr>
                <a:schemeClr val="dk1"/>
              </a:buClr>
              <a:buSzPts val="1800"/>
              <a:buNone/>
              <a:defRPr/>
            </a:lvl4pPr>
            <a:lvl5pPr marL="2286000" lvl="4" indent="-228600" algn="r">
              <a:lnSpc>
                <a:spcPct val="90000"/>
              </a:lnSpc>
              <a:spcBef>
                <a:spcPts val="500"/>
              </a:spcBef>
              <a:spcAft>
                <a:spcPts val="0"/>
              </a:spcAft>
              <a:buClr>
                <a:schemeClr val="dk1"/>
              </a:buClr>
              <a:buSzPts val="1800"/>
              <a:buNone/>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7" name="Google Shape;67;p33"/>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68" name="Google Shape;68;p33"/>
          <p:cNvSpPr/>
          <p:nvPr/>
        </p:nvSpPr>
        <p:spPr>
          <a:xfrm>
            <a:off x="656021" y="1624984"/>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33"/>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accent3"/>
              </a:buClr>
              <a:buSzPts val="2800"/>
              <a:buNone/>
              <a:defRPr b="1">
                <a:solidFill>
                  <a:schemeClr val="accent3"/>
                </a:solidFill>
              </a:defRPr>
            </a:lvl1pPr>
            <a:lvl2pPr marL="914400" lvl="1" indent="-381000" algn="r">
              <a:lnSpc>
                <a:spcPct val="90000"/>
              </a:lnSpc>
              <a:spcBef>
                <a:spcPts val="500"/>
              </a:spcBef>
              <a:spcAft>
                <a:spcPts val="0"/>
              </a:spcAft>
              <a:buClr>
                <a:schemeClr val="accent3"/>
              </a:buClr>
              <a:buSzPts val="2400"/>
              <a:buChar char="•"/>
              <a:defRPr/>
            </a:lvl2pPr>
            <a:lvl3pPr marL="1371600" lvl="2" indent="-355600" algn="r">
              <a:lnSpc>
                <a:spcPct val="90000"/>
              </a:lnSpc>
              <a:spcBef>
                <a:spcPts val="500"/>
              </a:spcBef>
              <a:spcAft>
                <a:spcPts val="0"/>
              </a:spcAft>
              <a:buClr>
                <a:schemeClr val="accent3"/>
              </a:buClr>
              <a:buSzPts val="2000"/>
              <a:buChar char="•"/>
              <a:defRPr/>
            </a:lvl3pPr>
            <a:lvl4pPr marL="1828800" lvl="3" indent="-342900" algn="r">
              <a:lnSpc>
                <a:spcPct val="90000"/>
              </a:lnSpc>
              <a:spcBef>
                <a:spcPts val="500"/>
              </a:spcBef>
              <a:spcAft>
                <a:spcPts val="0"/>
              </a:spcAft>
              <a:buClr>
                <a:schemeClr val="accent3"/>
              </a:buClr>
              <a:buSzPts val="1800"/>
              <a:buChar char="•"/>
              <a:defRPr/>
            </a:lvl4pPr>
            <a:lvl5pPr marL="2286000" lvl="4" indent="-342900" algn="r">
              <a:lnSpc>
                <a:spcPct val="90000"/>
              </a:lnSpc>
              <a:spcBef>
                <a:spcPts val="500"/>
              </a:spcBef>
              <a:spcAft>
                <a:spcPts val="0"/>
              </a:spcAft>
              <a:buClr>
                <a:schemeClr val="accent3"/>
              </a:buClr>
              <a:buSzPts val="1800"/>
              <a:buChar char="•"/>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
        <p:nvSpPr>
          <p:cNvPr id="70" name="Google Shape;70;p33"/>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chemeClr val="accent3"/>
              </a:buClr>
              <a:buSzPts val="2800"/>
              <a:buChar char="•"/>
              <a:defRPr>
                <a:solidFill>
                  <a:schemeClr val="dk1"/>
                </a:solidFill>
              </a:defRPr>
            </a:lvl1pPr>
            <a:lvl2pPr marL="914400" lvl="1" indent="-381000" algn="r">
              <a:lnSpc>
                <a:spcPct val="90000"/>
              </a:lnSpc>
              <a:spcBef>
                <a:spcPts val="500"/>
              </a:spcBef>
              <a:spcAft>
                <a:spcPts val="0"/>
              </a:spcAft>
              <a:buClr>
                <a:schemeClr val="accent3"/>
              </a:buClr>
              <a:buSzPts val="2400"/>
              <a:buChar char="•"/>
              <a:defRPr>
                <a:solidFill>
                  <a:schemeClr val="dk1"/>
                </a:solidFill>
              </a:defRPr>
            </a:lvl2pPr>
            <a:lvl3pPr marL="1371600" lvl="2" indent="-355600" algn="r">
              <a:lnSpc>
                <a:spcPct val="90000"/>
              </a:lnSpc>
              <a:spcBef>
                <a:spcPts val="500"/>
              </a:spcBef>
              <a:spcAft>
                <a:spcPts val="0"/>
              </a:spcAft>
              <a:buClr>
                <a:schemeClr val="accent3"/>
              </a:buClr>
              <a:buSzPts val="2000"/>
              <a:buChar char="•"/>
              <a:defRPr>
                <a:solidFill>
                  <a:schemeClr val="dk1"/>
                </a:solidFill>
              </a:defRPr>
            </a:lvl3pPr>
            <a:lvl4pPr marL="1828800" lvl="3" indent="-342900" algn="r">
              <a:lnSpc>
                <a:spcPct val="90000"/>
              </a:lnSpc>
              <a:spcBef>
                <a:spcPts val="500"/>
              </a:spcBef>
              <a:spcAft>
                <a:spcPts val="0"/>
              </a:spcAft>
              <a:buClr>
                <a:schemeClr val="accent3"/>
              </a:buClr>
              <a:buSzPts val="1800"/>
              <a:buChar char="•"/>
              <a:defRPr>
                <a:solidFill>
                  <a:schemeClr val="dk1"/>
                </a:solidFill>
              </a:defRPr>
            </a:lvl4pPr>
            <a:lvl5pPr marL="2286000" lvl="4" indent="-342900" algn="r">
              <a:lnSpc>
                <a:spcPct val="90000"/>
              </a:lnSpc>
              <a:spcBef>
                <a:spcPts val="500"/>
              </a:spcBef>
              <a:spcAft>
                <a:spcPts val="0"/>
              </a:spcAft>
              <a:buClr>
                <a:schemeClr val="accent3"/>
              </a:buClr>
              <a:buSzPts val="1800"/>
              <a:buChar char="•"/>
              <a:defRPr>
                <a:solidFill>
                  <a:schemeClr val="dk1"/>
                </a:solidFill>
              </a:defRPr>
            </a:lvl5pPr>
            <a:lvl6pPr marL="2743200" lvl="5" indent="-342900" algn="r">
              <a:lnSpc>
                <a:spcPct val="90000"/>
              </a:lnSpc>
              <a:spcBef>
                <a:spcPts val="500"/>
              </a:spcBef>
              <a:spcAft>
                <a:spcPts val="0"/>
              </a:spcAft>
              <a:buClr>
                <a:schemeClr val="dk1"/>
              </a:buClr>
              <a:buSzPts val="1800"/>
              <a:buChar char="•"/>
              <a:defRPr/>
            </a:lvl6pPr>
            <a:lvl7pPr marL="3200400" lvl="6" indent="-342900" algn="r">
              <a:lnSpc>
                <a:spcPct val="90000"/>
              </a:lnSpc>
              <a:spcBef>
                <a:spcPts val="500"/>
              </a:spcBef>
              <a:spcAft>
                <a:spcPts val="0"/>
              </a:spcAft>
              <a:buClr>
                <a:schemeClr val="dk1"/>
              </a:buClr>
              <a:buSzPts val="1800"/>
              <a:buChar char="•"/>
              <a:defRPr/>
            </a:lvl7pPr>
            <a:lvl8pPr marL="3657600" lvl="7" indent="-342900" algn="r">
              <a:lnSpc>
                <a:spcPct val="90000"/>
              </a:lnSpc>
              <a:spcBef>
                <a:spcPts val="500"/>
              </a:spcBef>
              <a:spcAft>
                <a:spcPts val="0"/>
              </a:spcAft>
              <a:buClr>
                <a:schemeClr val="dk1"/>
              </a:buClr>
              <a:buSzPts val="1800"/>
              <a:buChar char="•"/>
              <a:defRPr/>
            </a:lvl8pPr>
            <a:lvl9pPr marL="4114800" lvl="8" indent="-342900" algn="r">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Helvetica Neue"/>
              <a:buNone/>
              <a:defRPr sz="4400" b="0" i="0" u="none" strike="noStrike" cap="none">
                <a:solidFill>
                  <a:schemeClr val="dk1"/>
                </a:solidFill>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Lst>
  <p:hf sldNum="0"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Frutiger LT Arabic 45 Light" panose="01000000000000000000" pitchFamily="2" charset="-78"/>
          <a:cs typeface="Frutiger LT Arabic 45 Light" panose="01000000000000000000" pitchFamily="2" charset="-78"/>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Frutiger LT Arabic 45 Light" panose="01000000000000000000" pitchFamily="2" charset="-78"/>
          <a:cs typeface="Frutiger LT Arabic 45 Light" panose="01000000000000000000" pitchFamily="2" charset="-78"/>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
          <p:cNvSpPr/>
          <p:nvPr/>
        </p:nvSpPr>
        <p:spPr>
          <a:xfrm>
            <a:off x="0"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2" name="Google Shape;232;p5"/>
          <p:cNvSpPr txBox="1"/>
          <p:nvPr/>
        </p:nvSpPr>
        <p:spPr>
          <a:xfrm>
            <a:off x="714743" y="724957"/>
            <a:ext cx="6362700" cy="2289827"/>
          </a:xfrm>
          <a:prstGeom prst="rect">
            <a:avLst/>
          </a:prstGeom>
          <a:noFill/>
          <a:ln>
            <a:noFill/>
          </a:ln>
        </p:spPr>
        <p:txBody>
          <a:bodyPr spcFirstLastPara="1" wrap="square" lIns="91425" tIns="91425" rIns="91425" bIns="91425" anchor="t" anchorCtr="0">
            <a:spAutoFit/>
          </a:bodyPr>
          <a:lstStyle/>
          <a:p>
            <a:pPr algn="ctr">
              <a:lnSpc>
                <a:spcPct val="114000"/>
              </a:lnSpc>
            </a:pPr>
            <a:r>
              <a:rPr lang="ar-SA" sz="4000" b="1" dirty="0">
                <a:solidFill>
                  <a:schemeClr val="accent6"/>
                </a:solidFill>
                <a:latin typeface="Frutiger LT Arabic 45 Light" panose="01000000000000000000" pitchFamily="2" charset="-78"/>
                <a:ea typeface="Helvetica Neue"/>
                <a:cs typeface="Frutiger LT Arabic 45 Light" panose="01000000000000000000" pitchFamily="2" charset="-78"/>
                <a:sym typeface="Helvetica Neue"/>
              </a:rPr>
              <a:t>المعايير الدنيا لحماية الطفل في العمل الإنساني</a:t>
            </a:r>
          </a:p>
          <a:p>
            <a:pPr algn="ctr">
              <a:lnSpc>
                <a:spcPct val="114000"/>
              </a:lnSpc>
            </a:pPr>
            <a:r>
              <a:rPr lang="ar-EG" sz="4000" b="1" dirty="0">
                <a:solidFill>
                  <a:schemeClr val="accent6"/>
                </a:solidFill>
                <a:latin typeface="Frutiger LT Arabic 45 Light" panose="01000000000000000000" pitchFamily="2" charset="-78"/>
                <a:ea typeface="Helvetica Neue"/>
                <a:cs typeface="Frutiger LT Arabic 45 Light" panose="01000000000000000000" pitchFamily="2" charset="-78"/>
                <a:sym typeface="Helvetica Neue"/>
              </a:rPr>
              <a:t>حزمة التعلّم</a:t>
            </a:r>
            <a:endParaRPr lang="ar-SA" sz="4000" b="1" dirty="0">
              <a:solidFill>
                <a:schemeClr val="accent6"/>
              </a:solidFill>
              <a:latin typeface="Frutiger LT Arabic 45 Light" panose="01000000000000000000" pitchFamily="2" charset="-78"/>
              <a:ea typeface="Helvetica Neue"/>
              <a:cs typeface="Frutiger LT Arabic 45 Light" panose="01000000000000000000" pitchFamily="2" charset="-78"/>
              <a:sym typeface="Helvetica Neue"/>
            </a:endParaRPr>
          </a:p>
        </p:txBody>
      </p:sp>
      <p:sp>
        <p:nvSpPr>
          <p:cNvPr id="233" name="Google Shape;233;p5"/>
          <p:cNvSpPr txBox="1"/>
          <p:nvPr/>
        </p:nvSpPr>
        <p:spPr>
          <a:xfrm>
            <a:off x="2205267" y="3116162"/>
            <a:ext cx="3269100" cy="5232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ar-SA" sz="2200" dirty="0">
                <a:solidFill>
                  <a:schemeClr val="accent6"/>
                </a:solidFill>
                <a:latin typeface="Frutiger LT Arabic 45 Light" panose="01000000000000000000" pitchFamily="2" charset="-78"/>
                <a:ea typeface="Helvetica Neue"/>
                <a:cs typeface="Frutiger LT Arabic 45 Light" panose="01000000000000000000" pitchFamily="2" charset="-78"/>
                <a:sym typeface="Helvetica Neue"/>
              </a:rPr>
              <a:t>الموقع والتاريخ</a:t>
            </a:r>
          </a:p>
        </p:txBody>
      </p:sp>
      <p:pic>
        <p:nvPicPr>
          <p:cNvPr id="3" name="Picture 2">
            <a:extLst>
              <a:ext uri="{FF2B5EF4-FFF2-40B4-BE49-F238E27FC236}">
                <a16:creationId xmlns:a16="http://schemas.microsoft.com/office/drawing/2014/main" id="{4CEC7B8D-0519-185D-916B-9C33E79E420F}"/>
              </a:ext>
            </a:extLst>
          </p:cNvPr>
          <p:cNvPicPr>
            <a:picLocks noChangeAspect="1"/>
          </p:cNvPicPr>
          <p:nvPr/>
        </p:nvPicPr>
        <p:blipFill>
          <a:blip r:embed="rId3"/>
          <a:stretch>
            <a:fillRect/>
          </a:stretch>
        </p:blipFill>
        <p:spPr>
          <a:xfrm>
            <a:off x="123134" y="3634260"/>
            <a:ext cx="7556500" cy="2870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17350fde23_0_14"/>
          <p:cNvSpPr txBox="1">
            <a:spLocks noGrp="1"/>
          </p:cNvSpPr>
          <p:nvPr>
            <p:ph type="body" idx="1"/>
          </p:nvPr>
        </p:nvSpPr>
        <p:spPr>
          <a:xfrm>
            <a:off x="912501" y="258262"/>
            <a:ext cx="7300800"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2"/>
              </a:buClr>
              <a:buSzPts val="3200"/>
              <a:buNone/>
            </a:pPr>
            <a:r>
              <a:rPr lang="ar-SA" dirty="0"/>
              <a:t>المبادئ التوجيهية</a:t>
            </a:r>
          </a:p>
        </p:txBody>
      </p:sp>
      <p:sp>
        <p:nvSpPr>
          <p:cNvPr id="281" name="Google Shape;281;g117350fde23_0_14"/>
          <p:cNvSpPr txBox="1">
            <a:spLocks noGrp="1"/>
          </p:cNvSpPr>
          <p:nvPr>
            <p:ph type="body" idx="3"/>
          </p:nvPr>
        </p:nvSpPr>
        <p:spPr>
          <a:xfrm>
            <a:off x="9018842" y="258262"/>
            <a:ext cx="2970900"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المبادئ التوجيهية لحماية الطفل في العمل الإنساني</a:t>
            </a:r>
          </a:p>
        </p:txBody>
      </p:sp>
      <p:pic>
        <p:nvPicPr>
          <p:cNvPr id="3" name="Picture 2">
            <a:extLst>
              <a:ext uri="{FF2B5EF4-FFF2-40B4-BE49-F238E27FC236}">
                <a16:creationId xmlns:a16="http://schemas.microsoft.com/office/drawing/2014/main" id="{94595C2F-76E7-D596-802D-B0BE283D4F0C}"/>
              </a:ext>
            </a:extLst>
          </p:cNvPr>
          <p:cNvPicPr>
            <a:picLocks noChangeAspect="1"/>
          </p:cNvPicPr>
          <p:nvPr/>
        </p:nvPicPr>
        <p:blipFill>
          <a:blip r:embed="rId3"/>
          <a:stretch>
            <a:fillRect/>
          </a:stretch>
        </p:blipFill>
        <p:spPr>
          <a:xfrm>
            <a:off x="1313792" y="940475"/>
            <a:ext cx="6295875" cy="5659263"/>
          </a:xfrm>
          <a:prstGeom prst="rect">
            <a:avLst/>
          </a:prstGeom>
        </p:spPr>
      </p:pic>
    </p:spTree>
    <p:extLst>
      <p:ext uri="{BB962C8B-B14F-4D97-AF65-F5344CB8AC3E}">
        <p14:creationId xmlns:p14="http://schemas.microsoft.com/office/powerpoint/2010/main" val="318220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17350fde23_0_14"/>
          <p:cNvSpPr txBox="1">
            <a:spLocks noGrp="1"/>
          </p:cNvSpPr>
          <p:nvPr>
            <p:ph type="body" idx="1"/>
          </p:nvPr>
        </p:nvSpPr>
        <p:spPr>
          <a:xfrm>
            <a:off x="971213" y="432488"/>
            <a:ext cx="7300800"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2"/>
              </a:buClr>
              <a:buSzPts val="3200"/>
              <a:buNone/>
            </a:pPr>
            <a:r>
              <a:rPr lang="ar-SA" dirty="0"/>
              <a:t>تمرين تأملي</a:t>
            </a:r>
          </a:p>
        </p:txBody>
      </p:sp>
      <p:sp>
        <p:nvSpPr>
          <p:cNvPr id="281" name="Google Shape;281;g117350fde23_0_14"/>
          <p:cNvSpPr txBox="1">
            <a:spLocks noGrp="1"/>
          </p:cNvSpPr>
          <p:nvPr>
            <p:ph type="body" idx="3"/>
          </p:nvPr>
        </p:nvSpPr>
        <p:spPr>
          <a:xfrm>
            <a:off x="9009317" y="432488"/>
            <a:ext cx="2970900"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حماية الطفل في العمل الإنساني والمبادئ التوجيهية ذات الصلة</a:t>
            </a:r>
          </a:p>
        </p:txBody>
      </p:sp>
      <p:sp>
        <p:nvSpPr>
          <p:cNvPr id="282" name="Google Shape;282;g117350fde23_0_14"/>
          <p:cNvSpPr txBox="1">
            <a:spLocks noGrp="1"/>
          </p:cNvSpPr>
          <p:nvPr>
            <p:ph type="body" idx="2"/>
          </p:nvPr>
        </p:nvSpPr>
        <p:spPr>
          <a:xfrm>
            <a:off x="600413" y="1466850"/>
            <a:ext cx="7671600" cy="3129188"/>
          </a:xfrm>
          <a:prstGeom prst="rect">
            <a:avLst/>
          </a:prstGeom>
          <a:noFill/>
          <a:ln>
            <a:noFill/>
          </a:ln>
        </p:spPr>
        <p:txBody>
          <a:bodyPr spcFirstLastPara="1" wrap="square" lIns="91425" tIns="45700" rIns="91425" bIns="45700" anchor="t" anchorCtr="0">
            <a:normAutofit fontScale="92500" lnSpcReduction="10000"/>
          </a:bodyPr>
          <a:lstStyle/>
          <a:p>
            <a:pPr fontAlgn="base">
              <a:lnSpc>
                <a:spcPct val="124000"/>
              </a:lnSpc>
              <a:spcBef>
                <a:spcPts val="600"/>
              </a:spcBef>
              <a:spcAft>
                <a:spcPts val="600"/>
              </a:spcAft>
            </a:pPr>
            <a:r>
              <a:rPr lang="ar-SA" dirty="0"/>
              <a:t>ما أهمية اتفاقية الأمم المتحدة لحقوق الطفل في السياق الخاص بك؟</a:t>
            </a:r>
          </a:p>
          <a:p>
            <a:pPr fontAlgn="base">
              <a:lnSpc>
                <a:spcPct val="124000"/>
              </a:lnSpc>
              <a:spcBef>
                <a:spcPts val="600"/>
              </a:spcBef>
              <a:spcAft>
                <a:spcPts val="600"/>
              </a:spcAft>
            </a:pPr>
            <a:r>
              <a:rPr lang="ar-SA" dirty="0"/>
              <a:t>ما هي المعايير الدنيا لحماية الطفل؟</a:t>
            </a:r>
          </a:p>
          <a:p>
            <a:pPr fontAlgn="base">
              <a:lnSpc>
                <a:spcPct val="124000"/>
              </a:lnSpc>
              <a:spcBef>
                <a:spcPts val="600"/>
              </a:spcBef>
              <a:spcAft>
                <a:spcPts val="600"/>
              </a:spcAft>
            </a:pPr>
            <a:r>
              <a:rPr lang="ar-SA" dirty="0"/>
              <a:t>ما أهمية المبادئ التوجيهية لحماية الطفل في السياق الخاص بك؟</a:t>
            </a:r>
          </a:p>
          <a:p>
            <a:pPr fontAlgn="base">
              <a:lnSpc>
                <a:spcPct val="124000"/>
              </a:lnSpc>
              <a:spcBef>
                <a:spcPts val="600"/>
              </a:spcBef>
              <a:spcAft>
                <a:spcPts val="600"/>
              </a:spcAft>
            </a:pPr>
            <a:r>
              <a:rPr lang="ar-SA" dirty="0"/>
              <a:t>ما هي إجراءات الإبلاغ عن المسائل المتعلقة بصون الطفل في سياقك الخاص؟</a:t>
            </a:r>
          </a:p>
        </p:txBody>
      </p:sp>
      <p:pic>
        <p:nvPicPr>
          <p:cNvPr id="4098" name="Picture 2" descr="Reflective practice Education Reflective writing Learning Professional  development, Assert transparent background PNG clipart | HiClipart">
            <a:extLst>
              <a:ext uri="{FF2B5EF4-FFF2-40B4-BE49-F238E27FC236}">
                <a16:creationId xmlns:a16="http://schemas.microsoft.com/office/drawing/2014/main" id="{B7E8E987-BC04-547A-11C2-027127897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13" y="43490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3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17350fde23_0_21"/>
          <p:cNvSpPr txBox="1">
            <a:spLocks noGrp="1"/>
          </p:cNvSpPr>
          <p:nvPr>
            <p:ph type="body" idx="1"/>
          </p:nvPr>
        </p:nvSpPr>
        <p:spPr>
          <a:xfrm>
            <a:off x="1018985" y="565214"/>
            <a:ext cx="7300800" cy="1152236"/>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المخاوف ذات الصلة بنمو الطفل:</a:t>
            </a:r>
            <a:r>
              <a:rPr lang="en-GB" dirty="0"/>
              <a:t> </a:t>
            </a:r>
          </a:p>
        </p:txBody>
      </p:sp>
      <p:sp>
        <p:nvSpPr>
          <p:cNvPr id="288" name="Google Shape;288;g117350fde23_0_21"/>
          <p:cNvSpPr txBox="1">
            <a:spLocks noGrp="1"/>
          </p:cNvSpPr>
          <p:nvPr>
            <p:ph type="body" idx="2"/>
          </p:nvPr>
        </p:nvSpPr>
        <p:spPr>
          <a:xfrm>
            <a:off x="1018985" y="1835292"/>
            <a:ext cx="7300800" cy="4240200"/>
          </a:xfrm>
          <a:prstGeom prst="rect">
            <a:avLst/>
          </a:prstGeom>
          <a:noFill/>
          <a:ln>
            <a:noFill/>
          </a:ln>
        </p:spPr>
        <p:txBody>
          <a:bodyPr spcFirstLastPara="1" wrap="square" lIns="91425" tIns="45700" rIns="91425" bIns="45700" anchor="t" anchorCtr="0">
            <a:normAutofit/>
          </a:bodyPr>
          <a:lstStyle/>
          <a:p>
            <a:pPr marL="342900" lvl="0" indent="-342900">
              <a:lnSpc>
                <a:spcPct val="107000"/>
              </a:lnSpc>
              <a:buFont typeface="Symbol" panose="05050102010706020507" pitchFamily="18" charset="2"/>
              <a:buChar char=""/>
            </a:pPr>
            <a:r>
              <a:rPr lang="ar-SA" sz="2400" dirty="0">
                <a:ea typeface="Calibri" panose="020F0502020204030204" pitchFamily="34" charset="0"/>
              </a:rPr>
              <a:t>التغيرات الجسدية: نمو الجسم ونضجه. </a:t>
            </a:r>
          </a:p>
          <a:p>
            <a:pPr marL="342900" lvl="0" indent="-342900">
              <a:lnSpc>
                <a:spcPct val="107000"/>
              </a:lnSpc>
              <a:buFont typeface="Symbol" panose="05050102010706020507" pitchFamily="18" charset="2"/>
              <a:buChar char=""/>
            </a:pPr>
            <a:r>
              <a:rPr lang="ar-SA" sz="2400" dirty="0">
                <a:ea typeface="Calibri" panose="020F0502020204030204" pitchFamily="34" charset="0"/>
              </a:rPr>
              <a:t>التغيرات المعرفية: تعلم اللغة، وتذكر الحقائق، وحل المشكلات، وما إلى ذلك. </a:t>
            </a:r>
          </a:p>
          <a:p>
            <a:pPr marL="342900" lvl="0" indent="-342900">
              <a:lnSpc>
                <a:spcPct val="107000"/>
              </a:lnSpc>
              <a:buFont typeface="Symbol" panose="05050102010706020507" pitchFamily="18" charset="2"/>
              <a:buChar char=""/>
            </a:pPr>
            <a:r>
              <a:rPr lang="ar-SA" sz="2400" dirty="0">
                <a:ea typeface="Calibri" panose="020F0502020204030204" pitchFamily="34" charset="0"/>
              </a:rPr>
              <a:t>التغيرات العاطفية: تعلم كيفية التعرف على المشاعر الذاتية ومشاعر الآخرين. </a:t>
            </a:r>
          </a:p>
          <a:p>
            <a:pPr marL="342900" lvl="0" indent="-342900">
              <a:lnSpc>
                <a:spcPct val="107000"/>
              </a:lnSpc>
              <a:spcAft>
                <a:spcPts val="800"/>
              </a:spcAft>
              <a:buFont typeface="Symbol" panose="05050102010706020507" pitchFamily="18" charset="2"/>
              <a:buChar char=""/>
            </a:pPr>
            <a:r>
              <a:rPr lang="ar-SA" sz="2400" dirty="0">
                <a:ea typeface="Calibri" panose="020F0502020204030204" pitchFamily="34" charset="0"/>
              </a:rPr>
              <a:t>التغيرات الاجتماعية: تعلم كيفية التفاعل مع الآخرين وضبط السلوكيات الخاصة.</a:t>
            </a:r>
            <a:r>
              <a:rPr lang="en-GB" sz="2400" dirty="0">
                <a:ea typeface="Calibri" panose="020F0502020204030204" pitchFamily="34" charset="0"/>
              </a:rPr>
              <a:t> </a:t>
            </a:r>
          </a:p>
          <a:p>
            <a:pPr marL="457200" lvl="0" indent="0" algn="l" rtl="0">
              <a:lnSpc>
                <a:spcPct val="90000"/>
              </a:lnSpc>
              <a:spcBef>
                <a:spcPts val="0"/>
              </a:spcBef>
              <a:spcAft>
                <a:spcPts val="0"/>
              </a:spcAft>
              <a:buNone/>
            </a:pPr>
            <a:endParaRPr dirty="0"/>
          </a:p>
        </p:txBody>
      </p:sp>
      <p:sp>
        <p:nvSpPr>
          <p:cNvPr id="289" name="Google Shape;289;g117350fde23_0_21"/>
          <p:cNvSpPr txBox="1">
            <a:spLocks noGrp="1"/>
          </p:cNvSpPr>
          <p:nvPr>
            <p:ph type="body" idx="3"/>
          </p:nvPr>
        </p:nvSpPr>
        <p:spPr>
          <a:xfrm>
            <a:off x="8806625" y="565214"/>
            <a:ext cx="2970900" cy="47994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SA" dirty="0"/>
              <a:t>نمو الطفل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17350fde23_0_21"/>
          <p:cNvSpPr txBox="1">
            <a:spLocks noGrp="1"/>
          </p:cNvSpPr>
          <p:nvPr>
            <p:ph type="body" idx="1"/>
          </p:nvPr>
        </p:nvSpPr>
        <p:spPr>
          <a:xfrm>
            <a:off x="836105" y="528638"/>
            <a:ext cx="7300800"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نمو الطفل</a:t>
            </a:r>
          </a:p>
        </p:txBody>
      </p:sp>
      <p:sp>
        <p:nvSpPr>
          <p:cNvPr id="288" name="Google Shape;288;g117350fde23_0_21"/>
          <p:cNvSpPr txBox="1">
            <a:spLocks noGrp="1"/>
          </p:cNvSpPr>
          <p:nvPr>
            <p:ph type="body" idx="2"/>
          </p:nvPr>
        </p:nvSpPr>
        <p:spPr>
          <a:xfrm>
            <a:off x="836117" y="1426464"/>
            <a:ext cx="7300800" cy="4531186"/>
          </a:xfrm>
          <a:prstGeom prst="rect">
            <a:avLst/>
          </a:prstGeom>
          <a:noFill/>
          <a:ln>
            <a:noFill/>
          </a:ln>
        </p:spPr>
        <p:txBody>
          <a:bodyPr spcFirstLastPara="1" wrap="square" lIns="91425" tIns="45700" rIns="91425" bIns="45700" anchor="t" anchorCtr="0">
            <a:normAutofit/>
          </a:bodyPr>
          <a:lstStyle/>
          <a:p>
            <a:pPr marL="0" marR="0" lvl="0" indent="0" algn="r">
              <a:lnSpc>
                <a:spcPct val="100000"/>
              </a:lnSpc>
              <a:spcBef>
                <a:spcPts val="600"/>
              </a:spcBef>
              <a:spcAft>
                <a:spcPts val="600"/>
              </a:spcAft>
              <a:buNone/>
            </a:pPr>
            <a:r>
              <a:rPr lang="ar-SA" dirty="0"/>
              <a:t>ضمن مجموعتك:</a:t>
            </a:r>
          </a:p>
          <a:p>
            <a:pPr marL="0" marR="0" lvl="0" indent="0" algn="r">
              <a:lnSpc>
                <a:spcPct val="100000"/>
              </a:lnSpc>
              <a:spcBef>
                <a:spcPts val="600"/>
              </a:spcBef>
              <a:spcAft>
                <a:spcPts val="600"/>
              </a:spcAft>
              <a:buNone/>
            </a:pPr>
            <a:endParaRPr dirty="0"/>
          </a:p>
          <a:p>
            <a:pPr marL="457200" marR="0" lvl="0" indent="-406400" algn="r">
              <a:lnSpc>
                <a:spcPct val="100000"/>
              </a:lnSpc>
              <a:spcBef>
                <a:spcPts val="600"/>
              </a:spcBef>
              <a:spcAft>
                <a:spcPts val="600"/>
              </a:spcAft>
              <a:buSzPts val="2800"/>
              <a:buChar char="•"/>
            </a:pPr>
            <a:r>
              <a:rPr lang="ar-SA" dirty="0"/>
              <a:t>أدرج أمثلة على التغيرات التي تحدث في:</a:t>
            </a:r>
          </a:p>
          <a:p>
            <a:pPr marL="914400" marR="0" lvl="1" indent="-381000" algn="r">
              <a:lnSpc>
                <a:spcPct val="100000"/>
              </a:lnSpc>
              <a:spcBef>
                <a:spcPts val="600"/>
              </a:spcBef>
              <a:spcAft>
                <a:spcPts val="600"/>
              </a:spcAft>
              <a:buSzPts val="2400"/>
              <a:buChar char="•"/>
            </a:pPr>
            <a:r>
              <a:rPr lang="ar-SA" dirty="0">
                <a:latin typeface="Frutiger LT Arabic 45 Light" panose="01000000000000000000" pitchFamily="2" charset="-78"/>
                <a:cs typeface="Frutiger LT Arabic 45 Light" panose="01000000000000000000" pitchFamily="2" charset="-78"/>
              </a:rPr>
              <a:t>النمو الجسدي</a:t>
            </a:r>
          </a:p>
          <a:p>
            <a:pPr marL="914400" marR="0" lvl="1" indent="-381000" algn="r">
              <a:lnSpc>
                <a:spcPct val="100000"/>
              </a:lnSpc>
              <a:spcBef>
                <a:spcPts val="600"/>
              </a:spcBef>
              <a:spcAft>
                <a:spcPts val="600"/>
              </a:spcAft>
              <a:buSzPts val="2400"/>
              <a:buChar char="•"/>
            </a:pPr>
            <a:r>
              <a:rPr lang="ar-SA" dirty="0">
                <a:latin typeface="Frutiger LT Arabic 45 Light" panose="01000000000000000000" pitchFamily="2" charset="-78"/>
                <a:cs typeface="Frutiger LT Arabic 45 Light" panose="01000000000000000000" pitchFamily="2" charset="-78"/>
              </a:rPr>
              <a:t>النمو المعرفي</a:t>
            </a:r>
          </a:p>
          <a:p>
            <a:pPr marL="914400" marR="0" lvl="1" indent="-381000" algn="r">
              <a:lnSpc>
                <a:spcPct val="100000"/>
              </a:lnSpc>
              <a:spcBef>
                <a:spcPts val="600"/>
              </a:spcBef>
              <a:spcAft>
                <a:spcPts val="600"/>
              </a:spcAft>
              <a:buSzPts val="2400"/>
              <a:buChar char="•"/>
            </a:pPr>
            <a:r>
              <a:rPr lang="ar-SA" dirty="0">
                <a:latin typeface="Frutiger LT Arabic 45 Light" panose="01000000000000000000" pitchFamily="2" charset="-78"/>
                <a:cs typeface="Frutiger LT Arabic 45 Light" panose="01000000000000000000" pitchFamily="2" charset="-78"/>
              </a:rPr>
              <a:t>النمو العاطفي</a:t>
            </a:r>
          </a:p>
          <a:p>
            <a:pPr marL="914400" marR="0" lvl="1" indent="-381000" algn="r">
              <a:lnSpc>
                <a:spcPct val="100000"/>
              </a:lnSpc>
              <a:spcBef>
                <a:spcPts val="600"/>
              </a:spcBef>
              <a:spcAft>
                <a:spcPts val="600"/>
              </a:spcAft>
              <a:buSzPts val="2400"/>
              <a:buChar char="•"/>
            </a:pPr>
            <a:r>
              <a:rPr lang="ar-SA" dirty="0">
                <a:latin typeface="Frutiger LT Arabic 45 Light" panose="01000000000000000000" pitchFamily="2" charset="-78"/>
                <a:cs typeface="Frutiger LT Arabic 45 Light" panose="01000000000000000000" pitchFamily="2" charset="-78"/>
              </a:rPr>
              <a:t>النمو الاجتماعي</a:t>
            </a:r>
          </a:p>
        </p:txBody>
      </p:sp>
      <p:sp>
        <p:nvSpPr>
          <p:cNvPr id="289" name="Google Shape;289;g117350fde23_0_21"/>
          <p:cNvSpPr txBox="1">
            <a:spLocks noGrp="1"/>
          </p:cNvSpPr>
          <p:nvPr>
            <p:ph type="body" idx="3"/>
          </p:nvPr>
        </p:nvSpPr>
        <p:spPr>
          <a:xfrm>
            <a:off x="8934641" y="528638"/>
            <a:ext cx="2970900"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تعليمات النشاط</a:t>
            </a:r>
          </a:p>
        </p:txBody>
      </p:sp>
    </p:spTree>
    <p:extLst>
      <p:ext uri="{BB962C8B-B14F-4D97-AF65-F5344CB8AC3E}">
        <p14:creationId xmlns:p14="http://schemas.microsoft.com/office/powerpoint/2010/main" val="262581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B918173-46C4-91FE-69F4-EB2E38BA8E59}"/>
              </a:ext>
            </a:extLst>
          </p:cNvPr>
          <p:cNvSpPr>
            <a:spLocks noGrp="1"/>
          </p:cNvSpPr>
          <p:nvPr>
            <p:ph type="body" idx="1"/>
          </p:nvPr>
        </p:nvSpPr>
        <p:spPr>
          <a:xfrm>
            <a:off x="709613" y="528638"/>
            <a:ext cx="7300912" cy="1271587"/>
          </a:xfrm>
        </p:spPr>
        <p:txBody>
          <a:bodyPr/>
          <a:lstStyle/>
          <a:p>
            <a:r>
              <a:rPr lang="ar-SA" dirty="0"/>
              <a:t>المخاوف ذات الصلة بنمو الطفل:</a:t>
            </a:r>
          </a:p>
        </p:txBody>
      </p:sp>
      <p:sp>
        <p:nvSpPr>
          <p:cNvPr id="4" name="Segnaposto testo 3">
            <a:extLst>
              <a:ext uri="{FF2B5EF4-FFF2-40B4-BE49-F238E27FC236}">
                <a16:creationId xmlns:a16="http://schemas.microsoft.com/office/drawing/2014/main" id="{0A014FA3-5925-B750-2BE4-7B6425E0E943}"/>
              </a:ext>
            </a:extLst>
          </p:cNvPr>
          <p:cNvSpPr>
            <a:spLocks noGrp="1"/>
          </p:cNvSpPr>
          <p:nvPr>
            <p:ph type="body" idx="3"/>
          </p:nvPr>
        </p:nvSpPr>
        <p:spPr>
          <a:xfrm>
            <a:off x="8895017" y="528638"/>
            <a:ext cx="2970847" cy="4799266"/>
          </a:xfrm>
        </p:spPr>
        <p:txBody>
          <a:bodyPr>
            <a:normAutofit/>
          </a:bodyPr>
          <a:lstStyle/>
          <a:p>
            <a:pPr marL="0" lvl="0" indent="0" algn="r" rtl="1">
              <a:lnSpc>
                <a:spcPct val="90000"/>
              </a:lnSpc>
              <a:spcBef>
                <a:spcPts val="0"/>
              </a:spcBef>
              <a:spcAft>
                <a:spcPts val="0"/>
              </a:spcAft>
              <a:buClr>
                <a:schemeClr val="lt1"/>
              </a:buClr>
              <a:buSzPts val="3600"/>
              <a:buNone/>
            </a:pPr>
            <a:r>
              <a:rPr lang="ar-SA" sz="4000" dirty="0"/>
              <a:t>نمو الطفل</a:t>
            </a:r>
          </a:p>
        </p:txBody>
      </p:sp>
      <p:graphicFrame>
        <p:nvGraphicFramePr>
          <p:cNvPr id="5" name="Tabella 4">
            <a:extLst>
              <a:ext uri="{FF2B5EF4-FFF2-40B4-BE49-F238E27FC236}">
                <a16:creationId xmlns:a16="http://schemas.microsoft.com/office/drawing/2014/main" id="{1FD56A35-1943-A0A6-3F16-C251B59F2E2B}"/>
              </a:ext>
            </a:extLst>
          </p:cNvPr>
          <p:cNvGraphicFramePr>
            <a:graphicFrameLocks noGrp="1"/>
          </p:cNvGraphicFramePr>
          <p:nvPr>
            <p:extLst>
              <p:ext uri="{D42A27DB-BD31-4B8C-83A1-F6EECF244321}">
                <p14:modId xmlns:p14="http://schemas.microsoft.com/office/powerpoint/2010/main" val="2715841945"/>
              </p:ext>
            </p:extLst>
          </p:nvPr>
        </p:nvGraphicFramePr>
        <p:xfrm>
          <a:off x="259831" y="1800225"/>
          <a:ext cx="8200475" cy="2998268"/>
        </p:xfrm>
        <a:graphic>
          <a:graphicData uri="http://schemas.openxmlformats.org/drawingml/2006/table">
            <a:tbl>
              <a:tblPr rtl="1"/>
              <a:tblGrid>
                <a:gridCol w="1640095">
                  <a:extLst>
                    <a:ext uri="{9D8B030D-6E8A-4147-A177-3AD203B41FA5}">
                      <a16:colId xmlns:a16="http://schemas.microsoft.com/office/drawing/2014/main" val="1075773314"/>
                    </a:ext>
                  </a:extLst>
                </a:gridCol>
                <a:gridCol w="1640095">
                  <a:extLst>
                    <a:ext uri="{9D8B030D-6E8A-4147-A177-3AD203B41FA5}">
                      <a16:colId xmlns:a16="http://schemas.microsoft.com/office/drawing/2014/main" val="1794597093"/>
                    </a:ext>
                  </a:extLst>
                </a:gridCol>
                <a:gridCol w="1640095">
                  <a:extLst>
                    <a:ext uri="{9D8B030D-6E8A-4147-A177-3AD203B41FA5}">
                      <a16:colId xmlns:a16="http://schemas.microsoft.com/office/drawing/2014/main" val="792677298"/>
                    </a:ext>
                  </a:extLst>
                </a:gridCol>
                <a:gridCol w="1640095">
                  <a:extLst>
                    <a:ext uri="{9D8B030D-6E8A-4147-A177-3AD203B41FA5}">
                      <a16:colId xmlns:a16="http://schemas.microsoft.com/office/drawing/2014/main" val="2811893461"/>
                    </a:ext>
                  </a:extLst>
                </a:gridCol>
                <a:gridCol w="1640095">
                  <a:extLst>
                    <a:ext uri="{9D8B030D-6E8A-4147-A177-3AD203B41FA5}">
                      <a16:colId xmlns:a16="http://schemas.microsoft.com/office/drawing/2014/main" val="484646618"/>
                    </a:ext>
                  </a:extLst>
                </a:gridCol>
              </a:tblGrid>
              <a:tr h="1674495">
                <a:tc>
                  <a:txBody>
                    <a:bodyPr/>
                    <a:lstStyle/>
                    <a:p>
                      <a:pPr rtl="1" fontAlgn="t">
                        <a:lnSpc>
                          <a:spcPct val="114000"/>
                        </a:lnSpc>
                        <a:spcBef>
                          <a:spcPts val="600"/>
                        </a:spcBef>
                        <a:spcAft>
                          <a:spcPts val="600"/>
                        </a:spcAft>
                      </a:pPr>
                      <a:r>
                        <a:rPr lang="ar-SA" sz="2000" b="0" i="0" u="none" strike="noStrike" dirty="0">
                          <a:solidFill>
                            <a:srgbClr val="000000"/>
                          </a:solidFill>
                          <a:latin typeface="Frutiger LT Arabic 45 Light" panose="01000000000000000000" pitchFamily="2" charset="-78"/>
                          <a:cs typeface="Frutiger LT Arabic 45 Light" panose="01000000000000000000" pitchFamily="2" charset="-78"/>
                        </a:rPr>
                        <a:t>مرحلة الرضاعة</a:t>
                      </a:r>
                    </a:p>
                  </a:txBody>
                  <a:tcPr marL="63500" marR="63500" marT="63500" marB="63500">
                    <a:lnL w="12662" cap="flat" cmpd="sng" algn="ctr">
                      <a:solidFill>
                        <a:srgbClr val="000000"/>
                      </a:solidFill>
                      <a:prstDash val="solid"/>
                      <a:round/>
                      <a:headEnd type="none" w="med" len="med"/>
                      <a:tailEnd type="none" w="med" len="med"/>
                    </a:lnL>
                    <a:lnR w="12662" cap="flat" cmpd="sng" algn="ctr">
                      <a:solidFill>
                        <a:srgbClr val="000000"/>
                      </a:solidFill>
                      <a:prstDash val="solid"/>
                      <a:round/>
                      <a:headEnd type="none" w="med" len="med"/>
                      <a:tailEnd type="none" w="med" len="med"/>
                    </a:lnR>
                    <a:lnT w="12662" cap="flat" cmpd="sng" algn="ctr">
                      <a:solidFill>
                        <a:srgbClr val="000000"/>
                      </a:solidFill>
                      <a:prstDash val="solid"/>
                      <a:round/>
                      <a:headEnd type="none" w="med" len="med"/>
                      <a:tailEnd type="none" w="med" len="med"/>
                    </a:lnT>
                    <a:lnB w="12662" cap="flat" cmpd="sng" algn="ctr">
                      <a:solidFill>
                        <a:srgbClr val="000000"/>
                      </a:solidFill>
                      <a:prstDash val="solid"/>
                      <a:round/>
                      <a:headEnd type="none" w="med" len="med"/>
                      <a:tailEnd type="none" w="med" len="med"/>
                    </a:lnB>
                    <a:noFill/>
                  </a:tcPr>
                </a:tc>
                <a:tc>
                  <a:txBody>
                    <a:bodyPr/>
                    <a:lstStyle/>
                    <a:p>
                      <a:pPr rtl="1" fontAlgn="t">
                        <a:lnSpc>
                          <a:spcPct val="114000"/>
                        </a:lnSpc>
                        <a:spcBef>
                          <a:spcPts val="600"/>
                        </a:spcBef>
                        <a:spcAft>
                          <a:spcPts val="600"/>
                        </a:spcAft>
                      </a:pPr>
                      <a:r>
                        <a:rPr lang="ar-SA" sz="2000" b="0" i="0" u="none" strike="noStrike">
                          <a:solidFill>
                            <a:srgbClr val="000000"/>
                          </a:solidFill>
                          <a:latin typeface="Frutiger LT Arabic 45 Light" panose="01000000000000000000" pitchFamily="2" charset="-78"/>
                          <a:cs typeface="Frutiger LT Arabic 45 Light" panose="01000000000000000000" pitchFamily="2" charset="-78"/>
                        </a:rPr>
                        <a:t>مرحلة الحبو</a:t>
                      </a:r>
                    </a:p>
                  </a:txBody>
                  <a:tcPr marL="63500" marR="63500" marT="63500" marB="63500">
                    <a:lnL w="12662" cap="flat" cmpd="sng" algn="ctr">
                      <a:solidFill>
                        <a:srgbClr val="000000"/>
                      </a:solidFill>
                      <a:prstDash val="solid"/>
                      <a:round/>
                      <a:headEnd type="none" w="med" len="med"/>
                      <a:tailEnd type="none" w="med" len="med"/>
                    </a:lnL>
                    <a:lnR w="12662" cap="flat" cmpd="sng" algn="ctr">
                      <a:solidFill>
                        <a:srgbClr val="000000"/>
                      </a:solidFill>
                      <a:prstDash val="solid"/>
                      <a:round/>
                      <a:headEnd type="none" w="med" len="med"/>
                      <a:tailEnd type="none" w="med" len="med"/>
                    </a:lnR>
                    <a:lnT w="12662" cap="flat" cmpd="sng" algn="ctr">
                      <a:solidFill>
                        <a:srgbClr val="000000"/>
                      </a:solidFill>
                      <a:prstDash val="solid"/>
                      <a:round/>
                      <a:headEnd type="none" w="med" len="med"/>
                      <a:tailEnd type="none" w="med" len="med"/>
                    </a:lnT>
                    <a:lnB w="12662" cap="flat" cmpd="sng" algn="ctr">
                      <a:solidFill>
                        <a:srgbClr val="000000"/>
                      </a:solidFill>
                      <a:prstDash val="solid"/>
                      <a:round/>
                      <a:headEnd type="none" w="med" len="med"/>
                      <a:tailEnd type="none" w="med" len="med"/>
                    </a:lnB>
                    <a:noFill/>
                  </a:tcPr>
                </a:tc>
                <a:tc>
                  <a:txBody>
                    <a:bodyPr/>
                    <a:lstStyle/>
                    <a:p>
                      <a:pPr rtl="1" fontAlgn="t">
                        <a:lnSpc>
                          <a:spcPct val="114000"/>
                        </a:lnSpc>
                        <a:spcBef>
                          <a:spcPts val="600"/>
                        </a:spcBef>
                        <a:spcAft>
                          <a:spcPts val="600"/>
                        </a:spcAft>
                      </a:pPr>
                      <a:r>
                        <a:rPr lang="ar-SA" sz="2000" b="0" i="0" u="none" strike="noStrike" dirty="0">
                          <a:solidFill>
                            <a:srgbClr val="000000"/>
                          </a:solidFill>
                          <a:latin typeface="Frutiger LT Arabic 45 Light" panose="01000000000000000000" pitchFamily="2" charset="-78"/>
                          <a:cs typeface="Frutiger LT Arabic 45 Light" panose="01000000000000000000" pitchFamily="2" charset="-78"/>
                        </a:rPr>
                        <a:t>مرحلة ما قبل الالتحاق بالمدرسة</a:t>
                      </a:r>
                    </a:p>
                  </a:txBody>
                  <a:tcPr marL="63500" marR="63500" marT="63500" marB="63500">
                    <a:lnL w="12662" cap="flat" cmpd="sng" algn="ctr">
                      <a:solidFill>
                        <a:srgbClr val="000000"/>
                      </a:solidFill>
                      <a:prstDash val="solid"/>
                      <a:round/>
                      <a:headEnd type="none" w="med" len="med"/>
                      <a:tailEnd type="none" w="med" len="med"/>
                    </a:lnL>
                    <a:lnR w="12662" cap="flat" cmpd="sng" algn="ctr">
                      <a:solidFill>
                        <a:srgbClr val="000000"/>
                      </a:solidFill>
                      <a:prstDash val="solid"/>
                      <a:round/>
                      <a:headEnd type="none" w="med" len="med"/>
                      <a:tailEnd type="none" w="med" len="med"/>
                    </a:lnR>
                    <a:lnT w="12662" cap="flat" cmpd="sng" algn="ctr">
                      <a:solidFill>
                        <a:srgbClr val="000000"/>
                      </a:solidFill>
                      <a:prstDash val="solid"/>
                      <a:round/>
                      <a:headEnd type="none" w="med" len="med"/>
                      <a:tailEnd type="none" w="med" len="med"/>
                    </a:lnT>
                    <a:lnB w="12662" cap="flat" cmpd="sng" algn="ctr">
                      <a:solidFill>
                        <a:srgbClr val="000000"/>
                      </a:solidFill>
                      <a:prstDash val="solid"/>
                      <a:round/>
                      <a:headEnd type="none" w="med" len="med"/>
                      <a:tailEnd type="none" w="med" len="med"/>
                    </a:lnB>
                    <a:noFill/>
                  </a:tcPr>
                </a:tc>
                <a:tc>
                  <a:txBody>
                    <a:bodyPr/>
                    <a:lstStyle/>
                    <a:p>
                      <a:pPr rtl="1" fontAlgn="t">
                        <a:lnSpc>
                          <a:spcPct val="114000"/>
                        </a:lnSpc>
                        <a:spcBef>
                          <a:spcPts val="600"/>
                        </a:spcBef>
                        <a:spcAft>
                          <a:spcPts val="600"/>
                        </a:spcAft>
                      </a:pPr>
                      <a:r>
                        <a:rPr lang="ar-SA" sz="2000" b="0" i="0" u="none" strike="noStrike" dirty="0">
                          <a:solidFill>
                            <a:srgbClr val="000000"/>
                          </a:solidFill>
                          <a:latin typeface="Frutiger LT Arabic 45 Light" panose="01000000000000000000" pitchFamily="2" charset="-78"/>
                          <a:cs typeface="Frutiger LT Arabic 45 Light" panose="01000000000000000000" pitchFamily="2" charset="-78"/>
                        </a:rPr>
                        <a:t>مرحلة الطفولة</a:t>
                      </a:r>
                      <a:r>
                        <a:rPr lang="ar-EG" sz="2000" b="0" i="0" u="none" strike="noStrike" dirty="0">
                          <a:solidFill>
                            <a:srgbClr val="000000"/>
                          </a:solidFill>
                          <a:latin typeface="Frutiger LT Arabic 45 Light" panose="01000000000000000000" pitchFamily="2" charset="-78"/>
                          <a:cs typeface="Frutiger LT Arabic 45 Light" panose="01000000000000000000" pitchFamily="2" charset="-78"/>
                        </a:rPr>
                        <a:t> الوسطى</a:t>
                      </a:r>
                      <a:endParaRPr lang="ar-SA" sz="2000" b="0" i="0" u="none" strike="noStrike" dirty="0">
                        <a:solidFill>
                          <a:srgbClr val="000000"/>
                        </a:solidFill>
                        <a:latin typeface="Frutiger LT Arabic 45 Light" panose="01000000000000000000" pitchFamily="2" charset="-78"/>
                        <a:cs typeface="Frutiger LT Arabic 45 Light" panose="01000000000000000000" pitchFamily="2" charset="-78"/>
                      </a:endParaRPr>
                    </a:p>
                  </a:txBody>
                  <a:tcPr marL="63500" marR="63500" marT="63500" marB="63500">
                    <a:lnL w="12662" cap="flat" cmpd="sng" algn="ctr">
                      <a:solidFill>
                        <a:srgbClr val="000000"/>
                      </a:solidFill>
                      <a:prstDash val="solid"/>
                      <a:round/>
                      <a:headEnd type="none" w="med" len="med"/>
                      <a:tailEnd type="none" w="med" len="med"/>
                    </a:lnL>
                    <a:lnR w="12662" cap="flat" cmpd="sng" algn="ctr">
                      <a:solidFill>
                        <a:srgbClr val="000000"/>
                      </a:solidFill>
                      <a:prstDash val="solid"/>
                      <a:round/>
                      <a:headEnd type="none" w="med" len="med"/>
                      <a:tailEnd type="none" w="med" len="med"/>
                    </a:lnR>
                    <a:lnT w="12662" cap="flat" cmpd="sng" algn="ctr">
                      <a:solidFill>
                        <a:srgbClr val="000000"/>
                      </a:solidFill>
                      <a:prstDash val="solid"/>
                      <a:round/>
                      <a:headEnd type="none" w="med" len="med"/>
                      <a:tailEnd type="none" w="med" len="med"/>
                    </a:lnT>
                    <a:lnB w="12662" cap="flat" cmpd="sng" algn="ctr">
                      <a:solidFill>
                        <a:srgbClr val="000000"/>
                      </a:solidFill>
                      <a:prstDash val="solid"/>
                      <a:round/>
                      <a:headEnd type="none" w="med" len="med"/>
                      <a:tailEnd type="none" w="med" len="med"/>
                    </a:lnB>
                    <a:noFill/>
                  </a:tcPr>
                </a:tc>
                <a:tc>
                  <a:txBody>
                    <a:bodyPr/>
                    <a:lstStyle/>
                    <a:p>
                      <a:pPr rtl="1" fontAlgn="t">
                        <a:lnSpc>
                          <a:spcPct val="114000"/>
                        </a:lnSpc>
                        <a:spcBef>
                          <a:spcPts val="600"/>
                        </a:spcBef>
                        <a:spcAft>
                          <a:spcPts val="600"/>
                        </a:spcAft>
                      </a:pPr>
                      <a:r>
                        <a:rPr lang="ar-SA" sz="2000" b="0" i="0" u="none" strike="noStrike" dirty="0">
                          <a:solidFill>
                            <a:srgbClr val="000000"/>
                          </a:solidFill>
                          <a:latin typeface="Frutiger LT Arabic 45 Light" panose="01000000000000000000" pitchFamily="2" charset="-78"/>
                          <a:cs typeface="Frutiger LT Arabic 45 Light" panose="01000000000000000000" pitchFamily="2" charset="-78"/>
                        </a:rPr>
                        <a:t>مرحلة المراهقة</a:t>
                      </a:r>
                    </a:p>
                  </a:txBody>
                  <a:tcPr marL="63500" marR="63500" marT="63500" marB="63500">
                    <a:lnL w="12662" cap="flat" cmpd="sng" algn="ctr">
                      <a:solidFill>
                        <a:srgbClr val="000000"/>
                      </a:solidFill>
                      <a:prstDash val="solid"/>
                      <a:round/>
                      <a:headEnd type="none" w="med" len="med"/>
                      <a:tailEnd type="none" w="med" len="med"/>
                    </a:lnL>
                    <a:lnR w="12662" cap="flat" cmpd="sng" algn="ctr">
                      <a:solidFill>
                        <a:srgbClr val="000000"/>
                      </a:solidFill>
                      <a:prstDash val="solid"/>
                      <a:round/>
                      <a:headEnd type="none" w="med" len="med"/>
                      <a:tailEnd type="none" w="med" len="med"/>
                    </a:lnR>
                    <a:lnT w="12662" cap="flat" cmpd="sng" algn="ctr">
                      <a:solidFill>
                        <a:srgbClr val="000000"/>
                      </a:solidFill>
                      <a:prstDash val="solid"/>
                      <a:round/>
                      <a:headEnd type="none" w="med" len="med"/>
                      <a:tailEnd type="none" w="med" len="med"/>
                    </a:lnT>
                    <a:lnB w="1266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8402664"/>
                  </a:ext>
                </a:extLst>
              </a:tr>
              <a:tr h="1323773">
                <a:tc>
                  <a:txBody>
                    <a:bodyPr/>
                    <a:lstStyle/>
                    <a:p>
                      <a:pPr rtl="1" fontAlgn="t">
                        <a:lnSpc>
                          <a:spcPct val="114000"/>
                        </a:lnSpc>
                        <a:spcBef>
                          <a:spcPts val="600"/>
                        </a:spcBef>
                        <a:spcAft>
                          <a:spcPts val="600"/>
                        </a:spcAft>
                      </a:pPr>
                      <a:r>
                        <a:rPr lang="ar-SA" sz="2000" b="0" i="0" u="none" strike="noStrike">
                          <a:solidFill>
                            <a:srgbClr val="000000"/>
                          </a:solidFill>
                          <a:latin typeface="Frutiger LT Arabic 45 Light" panose="01000000000000000000" pitchFamily="2" charset="-78"/>
                          <a:cs typeface="Frutiger LT Arabic 45 Light" panose="01000000000000000000" pitchFamily="2" charset="-78"/>
                        </a:rPr>
                        <a:t>من سن 0- 12 شهرًا</a:t>
                      </a:r>
                    </a:p>
                  </a:txBody>
                  <a:tcPr marL="63500" marR="63500" marT="63500" marB="63500">
                    <a:lnL w="12662" cap="flat" cmpd="sng" algn="ctr">
                      <a:solidFill>
                        <a:srgbClr val="000000"/>
                      </a:solidFill>
                      <a:prstDash val="solid"/>
                      <a:round/>
                      <a:headEnd type="none" w="med" len="med"/>
                      <a:tailEnd type="none" w="med" len="med"/>
                    </a:lnL>
                    <a:lnR w="12662" cap="flat" cmpd="sng" algn="ctr">
                      <a:solidFill>
                        <a:srgbClr val="000000"/>
                      </a:solidFill>
                      <a:prstDash val="solid"/>
                      <a:round/>
                      <a:headEnd type="none" w="med" len="med"/>
                      <a:tailEnd type="none" w="med" len="med"/>
                    </a:lnR>
                    <a:lnT w="12662" cap="flat" cmpd="sng" algn="ctr">
                      <a:solidFill>
                        <a:srgbClr val="000000"/>
                      </a:solidFill>
                      <a:prstDash val="solid"/>
                      <a:round/>
                      <a:headEnd type="none" w="med" len="med"/>
                      <a:tailEnd type="none" w="med" len="med"/>
                    </a:lnT>
                    <a:lnB w="12662" cap="flat" cmpd="sng" algn="ctr">
                      <a:solidFill>
                        <a:srgbClr val="000000"/>
                      </a:solidFill>
                      <a:prstDash val="solid"/>
                      <a:round/>
                      <a:headEnd type="none" w="med" len="med"/>
                      <a:tailEnd type="none" w="med" len="med"/>
                    </a:lnB>
                    <a:noFill/>
                  </a:tcPr>
                </a:tc>
                <a:tc>
                  <a:txBody>
                    <a:bodyPr/>
                    <a:lstStyle/>
                    <a:p>
                      <a:pPr rtl="1" fontAlgn="t">
                        <a:lnSpc>
                          <a:spcPct val="114000"/>
                        </a:lnSpc>
                        <a:spcBef>
                          <a:spcPts val="600"/>
                        </a:spcBef>
                        <a:spcAft>
                          <a:spcPts val="600"/>
                        </a:spcAft>
                      </a:pPr>
                      <a:r>
                        <a:rPr lang="ar-SA" sz="2000" b="0" i="0" u="none" strike="noStrike" dirty="0">
                          <a:solidFill>
                            <a:srgbClr val="000000"/>
                          </a:solidFill>
                          <a:latin typeface="Frutiger LT Arabic 45 Light" panose="01000000000000000000" pitchFamily="2" charset="-78"/>
                          <a:cs typeface="Frutiger LT Arabic 45 Light" panose="01000000000000000000" pitchFamily="2" charset="-78"/>
                        </a:rPr>
                        <a:t>من سن 12 شهرًا إلى 3 سنوات</a:t>
                      </a:r>
                    </a:p>
                  </a:txBody>
                  <a:tcPr marL="63500" marR="63500" marT="63500" marB="63500">
                    <a:lnL w="12662" cap="flat" cmpd="sng" algn="ctr">
                      <a:solidFill>
                        <a:srgbClr val="000000"/>
                      </a:solidFill>
                      <a:prstDash val="solid"/>
                      <a:round/>
                      <a:headEnd type="none" w="med" len="med"/>
                      <a:tailEnd type="none" w="med" len="med"/>
                    </a:lnL>
                    <a:lnR w="12662" cap="flat" cmpd="sng" algn="ctr">
                      <a:solidFill>
                        <a:srgbClr val="000000"/>
                      </a:solidFill>
                      <a:prstDash val="solid"/>
                      <a:round/>
                      <a:headEnd type="none" w="med" len="med"/>
                      <a:tailEnd type="none" w="med" len="med"/>
                    </a:lnR>
                    <a:lnT w="12662" cap="flat" cmpd="sng" algn="ctr">
                      <a:solidFill>
                        <a:srgbClr val="000000"/>
                      </a:solidFill>
                      <a:prstDash val="solid"/>
                      <a:round/>
                      <a:headEnd type="none" w="med" len="med"/>
                      <a:tailEnd type="none" w="med" len="med"/>
                    </a:lnT>
                    <a:lnB w="12662" cap="flat" cmpd="sng" algn="ctr">
                      <a:solidFill>
                        <a:srgbClr val="000000"/>
                      </a:solidFill>
                      <a:prstDash val="solid"/>
                      <a:round/>
                      <a:headEnd type="none" w="med" len="med"/>
                      <a:tailEnd type="none" w="med" len="med"/>
                    </a:lnB>
                    <a:noFill/>
                  </a:tcPr>
                </a:tc>
                <a:tc>
                  <a:txBody>
                    <a:bodyPr/>
                    <a:lstStyle/>
                    <a:p>
                      <a:pPr rtl="1" fontAlgn="t">
                        <a:lnSpc>
                          <a:spcPct val="114000"/>
                        </a:lnSpc>
                        <a:spcBef>
                          <a:spcPts val="600"/>
                        </a:spcBef>
                        <a:spcAft>
                          <a:spcPts val="600"/>
                        </a:spcAft>
                      </a:pPr>
                      <a:r>
                        <a:rPr lang="ar-SA" sz="2000" b="0" i="0" u="none" strike="noStrike" dirty="0">
                          <a:solidFill>
                            <a:srgbClr val="000000"/>
                          </a:solidFill>
                          <a:latin typeface="Frutiger LT Arabic 45 Light" panose="01000000000000000000" pitchFamily="2" charset="-78"/>
                          <a:cs typeface="Frutiger LT Arabic 45 Light" panose="01000000000000000000" pitchFamily="2" charset="-78"/>
                        </a:rPr>
                        <a:t>من سن 4 إلى 6 سنوات</a:t>
                      </a:r>
                    </a:p>
                  </a:txBody>
                  <a:tcPr marL="63500" marR="63500" marT="63500" marB="63500">
                    <a:lnL w="12662" cap="flat" cmpd="sng" algn="ctr">
                      <a:solidFill>
                        <a:srgbClr val="000000"/>
                      </a:solidFill>
                      <a:prstDash val="solid"/>
                      <a:round/>
                      <a:headEnd type="none" w="med" len="med"/>
                      <a:tailEnd type="none" w="med" len="med"/>
                    </a:lnL>
                    <a:lnR w="12662" cap="flat" cmpd="sng" algn="ctr">
                      <a:solidFill>
                        <a:srgbClr val="000000"/>
                      </a:solidFill>
                      <a:prstDash val="solid"/>
                      <a:round/>
                      <a:headEnd type="none" w="med" len="med"/>
                      <a:tailEnd type="none" w="med" len="med"/>
                    </a:lnR>
                    <a:lnT w="12662" cap="flat" cmpd="sng" algn="ctr">
                      <a:solidFill>
                        <a:srgbClr val="000000"/>
                      </a:solidFill>
                      <a:prstDash val="solid"/>
                      <a:round/>
                      <a:headEnd type="none" w="med" len="med"/>
                      <a:tailEnd type="none" w="med" len="med"/>
                    </a:lnT>
                    <a:lnB w="12662" cap="flat" cmpd="sng" algn="ctr">
                      <a:solidFill>
                        <a:srgbClr val="000000"/>
                      </a:solidFill>
                      <a:prstDash val="solid"/>
                      <a:round/>
                      <a:headEnd type="none" w="med" len="med"/>
                      <a:tailEnd type="none" w="med" len="med"/>
                    </a:lnB>
                    <a:noFill/>
                  </a:tcPr>
                </a:tc>
                <a:tc>
                  <a:txBody>
                    <a:bodyPr/>
                    <a:lstStyle/>
                    <a:p>
                      <a:pPr rtl="1" fontAlgn="t">
                        <a:lnSpc>
                          <a:spcPct val="114000"/>
                        </a:lnSpc>
                        <a:spcBef>
                          <a:spcPts val="600"/>
                        </a:spcBef>
                        <a:spcAft>
                          <a:spcPts val="600"/>
                        </a:spcAft>
                      </a:pPr>
                      <a:r>
                        <a:rPr lang="ar-SA" sz="2000" b="0" i="0" u="none" strike="noStrike">
                          <a:solidFill>
                            <a:srgbClr val="000000"/>
                          </a:solidFill>
                          <a:latin typeface="Frutiger LT Arabic 45 Light" panose="01000000000000000000" pitchFamily="2" charset="-78"/>
                          <a:cs typeface="Frutiger LT Arabic 45 Light" panose="01000000000000000000" pitchFamily="2" charset="-78"/>
                        </a:rPr>
                        <a:t>من سن 7 إلى 12 سنوات</a:t>
                      </a:r>
                    </a:p>
                  </a:txBody>
                  <a:tcPr marL="63500" marR="63500" marT="63500" marB="63500">
                    <a:lnL w="12662" cap="flat" cmpd="sng" algn="ctr">
                      <a:solidFill>
                        <a:srgbClr val="000000"/>
                      </a:solidFill>
                      <a:prstDash val="solid"/>
                      <a:round/>
                      <a:headEnd type="none" w="med" len="med"/>
                      <a:tailEnd type="none" w="med" len="med"/>
                    </a:lnL>
                    <a:lnR w="12662" cap="flat" cmpd="sng" algn="ctr">
                      <a:solidFill>
                        <a:srgbClr val="000000"/>
                      </a:solidFill>
                      <a:prstDash val="solid"/>
                      <a:round/>
                      <a:headEnd type="none" w="med" len="med"/>
                      <a:tailEnd type="none" w="med" len="med"/>
                    </a:lnR>
                    <a:lnT w="12662" cap="flat" cmpd="sng" algn="ctr">
                      <a:solidFill>
                        <a:srgbClr val="000000"/>
                      </a:solidFill>
                      <a:prstDash val="solid"/>
                      <a:round/>
                      <a:headEnd type="none" w="med" len="med"/>
                      <a:tailEnd type="none" w="med" len="med"/>
                    </a:lnT>
                    <a:lnB w="12662" cap="flat" cmpd="sng" algn="ctr">
                      <a:solidFill>
                        <a:srgbClr val="000000"/>
                      </a:solidFill>
                      <a:prstDash val="solid"/>
                      <a:round/>
                      <a:headEnd type="none" w="med" len="med"/>
                      <a:tailEnd type="none" w="med" len="med"/>
                    </a:lnB>
                    <a:noFill/>
                  </a:tcPr>
                </a:tc>
                <a:tc>
                  <a:txBody>
                    <a:bodyPr/>
                    <a:lstStyle/>
                    <a:p>
                      <a:pPr rtl="1" fontAlgn="t">
                        <a:lnSpc>
                          <a:spcPct val="114000"/>
                        </a:lnSpc>
                        <a:spcBef>
                          <a:spcPts val="600"/>
                        </a:spcBef>
                        <a:spcAft>
                          <a:spcPts val="600"/>
                        </a:spcAft>
                      </a:pPr>
                      <a:r>
                        <a:rPr lang="ar-SA" sz="2000" b="0" i="0" u="none" strike="noStrike" dirty="0">
                          <a:solidFill>
                            <a:srgbClr val="000000"/>
                          </a:solidFill>
                          <a:latin typeface="Frutiger LT Arabic 45 Light" panose="01000000000000000000" pitchFamily="2" charset="-78"/>
                          <a:cs typeface="Frutiger LT Arabic 45 Light" panose="01000000000000000000" pitchFamily="2" charset="-78"/>
                        </a:rPr>
                        <a:t>من سن 13 إلى 18 سنوات</a:t>
                      </a:r>
                    </a:p>
                  </a:txBody>
                  <a:tcPr marL="63500" marR="63500" marT="63500" marB="63500">
                    <a:lnL w="12662" cap="flat" cmpd="sng" algn="ctr">
                      <a:solidFill>
                        <a:srgbClr val="000000"/>
                      </a:solidFill>
                      <a:prstDash val="solid"/>
                      <a:round/>
                      <a:headEnd type="none" w="med" len="med"/>
                      <a:tailEnd type="none" w="med" len="med"/>
                    </a:lnL>
                    <a:lnR w="12662" cap="flat" cmpd="sng" algn="ctr">
                      <a:solidFill>
                        <a:srgbClr val="000000"/>
                      </a:solidFill>
                      <a:prstDash val="solid"/>
                      <a:round/>
                      <a:headEnd type="none" w="med" len="med"/>
                      <a:tailEnd type="none" w="med" len="med"/>
                    </a:lnR>
                    <a:lnT w="12662" cap="flat" cmpd="sng" algn="ctr">
                      <a:solidFill>
                        <a:srgbClr val="000000"/>
                      </a:solidFill>
                      <a:prstDash val="solid"/>
                      <a:round/>
                      <a:headEnd type="none" w="med" len="med"/>
                      <a:tailEnd type="none" w="med" len="med"/>
                    </a:lnT>
                    <a:lnB w="1266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7257134"/>
                  </a:ext>
                </a:extLst>
              </a:tr>
            </a:tbl>
          </a:graphicData>
        </a:graphic>
      </p:graphicFrame>
    </p:spTree>
    <p:extLst>
      <p:ext uri="{BB962C8B-B14F-4D97-AF65-F5344CB8AC3E}">
        <p14:creationId xmlns:p14="http://schemas.microsoft.com/office/powerpoint/2010/main" val="366503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gf3b0c0896f_0_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spcBef>
                <a:spcPts val="0"/>
              </a:spcBef>
              <a:buClr>
                <a:schemeClr val="lt1"/>
              </a:buClr>
              <a:buSzPts val="3600"/>
            </a:pPr>
            <a:r>
              <a:rPr lang="ar-SA" dirty="0"/>
              <a:t>النموذج البيئي</a:t>
            </a:r>
            <a:r>
              <a:rPr lang="de-DE" dirty="0"/>
              <a:t> </a:t>
            </a:r>
            <a:r>
              <a:rPr lang="ar-SA" dirty="0"/>
              <a:t>الاجتماعي</a:t>
            </a:r>
          </a:p>
        </p:txBody>
      </p:sp>
      <p:sp>
        <p:nvSpPr>
          <p:cNvPr id="11" name="Segnaposto testo 10">
            <a:extLst>
              <a:ext uri="{FF2B5EF4-FFF2-40B4-BE49-F238E27FC236}">
                <a16:creationId xmlns:a16="http://schemas.microsoft.com/office/drawing/2014/main" id="{9042B2EC-D62A-3329-21EF-ADDEAE14E4DA}"/>
              </a:ext>
            </a:extLst>
          </p:cNvPr>
          <p:cNvSpPr>
            <a:spLocks noGrp="1"/>
          </p:cNvSpPr>
          <p:nvPr>
            <p:ph type="body" idx="3"/>
          </p:nvPr>
        </p:nvSpPr>
        <p:spPr/>
        <p:txBody>
          <a:bodyPr/>
          <a:lstStyle/>
          <a:p>
            <a:pPr marL="0" lvl="0" indent="0">
              <a:lnSpc>
                <a:spcPct val="114000"/>
              </a:lnSpc>
              <a:spcBef>
                <a:spcPts val="0"/>
              </a:spcBef>
            </a:pPr>
            <a:r>
              <a:rPr lang="ar-SA" sz="3600" dirty="0"/>
              <a:t>النموذج البيئي</a:t>
            </a:r>
            <a:r>
              <a:rPr lang="de-DE" sz="3600" dirty="0"/>
              <a:t> </a:t>
            </a:r>
            <a:r>
              <a:rPr lang="ar-SA" dirty="0"/>
              <a:t>الاجتماعي</a:t>
            </a:r>
            <a:endParaRPr lang="ar-SA" sz="3600" dirty="0"/>
          </a:p>
        </p:txBody>
      </p:sp>
      <p:pic>
        <p:nvPicPr>
          <p:cNvPr id="3" name="Picture 2">
            <a:extLst>
              <a:ext uri="{FF2B5EF4-FFF2-40B4-BE49-F238E27FC236}">
                <a16:creationId xmlns:a16="http://schemas.microsoft.com/office/drawing/2014/main" id="{7FFE361C-8214-5A21-51BB-9D861139A733}"/>
              </a:ext>
            </a:extLst>
          </p:cNvPr>
          <p:cNvPicPr>
            <a:picLocks noChangeAspect="1"/>
          </p:cNvPicPr>
          <p:nvPr/>
        </p:nvPicPr>
        <p:blipFill rotWithShape="1">
          <a:blip r:embed="rId3"/>
          <a:srcRect l="5792" r="6539"/>
          <a:stretch/>
        </p:blipFill>
        <p:spPr>
          <a:xfrm>
            <a:off x="1450427" y="1534510"/>
            <a:ext cx="6655261" cy="509751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7454288-E033-215E-AB08-C31E9D281F34}"/>
              </a:ext>
            </a:extLst>
          </p:cNvPr>
          <p:cNvSpPr>
            <a:spLocks noGrp="1"/>
          </p:cNvSpPr>
          <p:nvPr>
            <p:ph type="body" idx="1"/>
          </p:nvPr>
        </p:nvSpPr>
        <p:spPr/>
        <p:txBody>
          <a:bodyPr/>
          <a:lstStyle/>
          <a:p>
            <a:r>
              <a:rPr lang="ar-SA" dirty="0"/>
              <a:t>تذكير</a:t>
            </a:r>
          </a:p>
        </p:txBody>
      </p:sp>
      <p:sp>
        <p:nvSpPr>
          <p:cNvPr id="3" name="Segnaposto testo 2">
            <a:extLst>
              <a:ext uri="{FF2B5EF4-FFF2-40B4-BE49-F238E27FC236}">
                <a16:creationId xmlns:a16="http://schemas.microsoft.com/office/drawing/2014/main" id="{25D5F5BE-4A86-48C4-3760-BE8E8F249509}"/>
              </a:ext>
            </a:extLst>
          </p:cNvPr>
          <p:cNvSpPr>
            <a:spLocks noGrp="1"/>
          </p:cNvSpPr>
          <p:nvPr>
            <p:ph type="body" idx="2"/>
          </p:nvPr>
        </p:nvSpPr>
        <p:spPr>
          <a:xfrm>
            <a:off x="881825" y="1456873"/>
            <a:ext cx="7300912" cy="4391247"/>
          </a:xfrm>
        </p:spPr>
        <p:txBody>
          <a:bodyPr>
            <a:normAutofit fontScale="70000" lnSpcReduction="20000"/>
          </a:bodyPr>
          <a:lstStyle/>
          <a:p>
            <a:pPr rtl="1" fontAlgn="base">
              <a:lnSpc>
                <a:spcPct val="120000"/>
              </a:lnSpc>
              <a:spcBef>
                <a:spcPts val="0"/>
              </a:spcBef>
              <a:spcAft>
                <a:spcPts val="800"/>
              </a:spcAft>
              <a:buFont typeface="Arial" panose="020B0604020202020204" pitchFamily="34" charset="0"/>
              <a:buChar char="•"/>
            </a:pPr>
            <a:r>
              <a:rPr lang="ar-SA" sz="3600" i="0" u="none" strike="noStrike" dirty="0">
                <a:solidFill>
                  <a:srgbClr val="FF0000"/>
                </a:solidFill>
              </a:rPr>
              <a:t>عوامل الحماية </a:t>
            </a:r>
            <a:r>
              <a:rPr lang="ar-SA" sz="3600" i="0" u="none" strike="noStrike" dirty="0">
                <a:solidFill>
                  <a:srgbClr val="000000"/>
                </a:solidFill>
              </a:rPr>
              <a:t>هي تلك العوامل في حياة الأطفال التي تعزز نموهم الصحي والإيجابي. </a:t>
            </a:r>
          </a:p>
          <a:p>
            <a:pPr rtl="1" fontAlgn="base">
              <a:lnSpc>
                <a:spcPct val="120000"/>
              </a:lnSpc>
              <a:spcBef>
                <a:spcPts val="0"/>
              </a:spcBef>
              <a:spcAft>
                <a:spcPts val="0"/>
              </a:spcAft>
              <a:buFont typeface="Arial" panose="020B0604020202020204" pitchFamily="34" charset="0"/>
              <a:buChar char="•"/>
            </a:pPr>
            <a:r>
              <a:rPr lang="ar-SA" sz="3600" i="0" u="none" strike="noStrike" dirty="0">
                <a:solidFill>
                  <a:srgbClr val="FF0000"/>
                </a:solidFill>
              </a:rPr>
              <a:t>عوامل الخطر </a:t>
            </a:r>
            <a:r>
              <a:rPr lang="ar-SA" sz="3600" i="0" u="none" strike="noStrike" dirty="0">
                <a:solidFill>
                  <a:srgbClr val="000000"/>
                </a:solidFill>
              </a:rPr>
              <a:t>هي تلك العوامل في حياة الأطفال التي تتداخل مع نموهم وتجعلهم أكثر عرضةً للخطر</a:t>
            </a:r>
          </a:p>
          <a:p>
            <a:pPr rtl="0" fontAlgn="base">
              <a:lnSpc>
                <a:spcPct val="120000"/>
              </a:lnSpc>
              <a:spcBef>
                <a:spcPts val="0"/>
              </a:spcBef>
              <a:spcAft>
                <a:spcPts val="0"/>
              </a:spcAft>
              <a:buFont typeface="Arial" panose="020B0604020202020204" pitchFamily="34" charset="0"/>
              <a:buChar char="•"/>
            </a:pPr>
            <a:endParaRPr lang="en-GB" dirty="0">
              <a:solidFill>
                <a:srgbClr val="000000"/>
              </a:solidFill>
            </a:endParaRPr>
          </a:p>
          <a:p>
            <a:pPr rtl="0" fontAlgn="base">
              <a:lnSpc>
                <a:spcPct val="120000"/>
              </a:lnSpc>
              <a:spcBef>
                <a:spcPts val="0"/>
              </a:spcBef>
              <a:spcAft>
                <a:spcPts val="0"/>
              </a:spcAft>
              <a:buFont typeface="Arial" panose="020B0604020202020204" pitchFamily="34" charset="0"/>
              <a:buChar char="•"/>
            </a:pPr>
            <a:endParaRPr lang="en-GB" i="0" u="none" strike="noStrike" dirty="0">
              <a:solidFill>
                <a:srgbClr val="000000"/>
              </a:solidFill>
              <a:effectLst/>
            </a:endParaRPr>
          </a:p>
          <a:p>
            <a:pPr marL="50800" indent="0" rtl="0" fontAlgn="base">
              <a:lnSpc>
                <a:spcPct val="120000"/>
              </a:lnSpc>
              <a:spcBef>
                <a:spcPts val="0"/>
              </a:spcBef>
              <a:spcAft>
                <a:spcPts val="0"/>
              </a:spcAft>
              <a:buNone/>
            </a:pPr>
            <a:endParaRPr lang="en-GB" dirty="0">
              <a:solidFill>
                <a:srgbClr val="000000"/>
              </a:solidFill>
            </a:endParaRPr>
          </a:p>
          <a:p>
            <a:pPr marL="50800" indent="0" rtl="1" fontAlgn="base">
              <a:lnSpc>
                <a:spcPct val="120000"/>
              </a:lnSpc>
              <a:spcBef>
                <a:spcPts val="0"/>
              </a:spcBef>
              <a:spcAft>
                <a:spcPts val="0"/>
              </a:spcAft>
              <a:buNone/>
            </a:pPr>
            <a:r>
              <a:rPr lang="ar-SA" sz="3300" dirty="0">
                <a:solidFill>
                  <a:srgbClr val="000000"/>
                </a:solidFill>
              </a:rPr>
              <a:t>نشاط!</a:t>
            </a:r>
            <a:r>
              <a:rPr lang="en-GB" sz="3300" dirty="0">
                <a:solidFill>
                  <a:srgbClr val="000000"/>
                </a:solidFill>
              </a:rPr>
              <a:t> </a:t>
            </a:r>
            <a:r>
              <a:rPr lang="ar-SA" sz="3300" dirty="0">
                <a:solidFill>
                  <a:srgbClr val="000000"/>
                </a:solidFill>
              </a:rPr>
              <a:t>ضمن مجموعتك:</a:t>
            </a:r>
            <a:r>
              <a:rPr lang="en-GB" sz="3300" dirty="0">
                <a:solidFill>
                  <a:srgbClr val="000000"/>
                </a:solidFill>
              </a:rPr>
              <a:t> </a:t>
            </a:r>
          </a:p>
          <a:p>
            <a:pPr marL="50800" indent="0" rtl="0" fontAlgn="base">
              <a:lnSpc>
                <a:spcPct val="120000"/>
              </a:lnSpc>
              <a:spcBef>
                <a:spcPts val="0"/>
              </a:spcBef>
              <a:spcAft>
                <a:spcPts val="0"/>
              </a:spcAft>
              <a:buNone/>
            </a:pPr>
            <a:endParaRPr lang="en-GB" sz="3300" dirty="0">
              <a:solidFill>
                <a:srgbClr val="000000"/>
              </a:solidFill>
            </a:endParaRPr>
          </a:p>
          <a:p>
            <a:pPr lvl="1" fontAlgn="base">
              <a:lnSpc>
                <a:spcPct val="120000"/>
              </a:lnSpc>
              <a:spcBef>
                <a:spcPts val="0"/>
              </a:spcBef>
              <a:buFont typeface="Arial" panose="020B0604020202020204" pitchFamily="34" charset="0"/>
              <a:buChar char="•"/>
            </a:pPr>
            <a:r>
              <a:rPr lang="ar-SA" sz="3600" b="0" i="0" u="none" strike="noStrike" dirty="0">
                <a:solidFill>
                  <a:srgbClr val="000000"/>
                </a:solidFill>
                <a:latin typeface="Frutiger LT Arabic 45 Light" panose="01000000000000000000" pitchFamily="2" charset="-78"/>
                <a:cs typeface="Frutiger LT Arabic 45 Light" panose="01000000000000000000" pitchFamily="2" charset="-78"/>
              </a:rPr>
              <a:t>اختر فئة عمرية محددة</a:t>
            </a:r>
          </a:p>
          <a:p>
            <a:pPr lvl="1" fontAlgn="base">
              <a:lnSpc>
                <a:spcPct val="120000"/>
              </a:lnSpc>
              <a:spcBef>
                <a:spcPts val="0"/>
              </a:spcBef>
              <a:buFont typeface="Arial" panose="020B0604020202020204" pitchFamily="34" charset="0"/>
              <a:buChar char="•"/>
            </a:pPr>
            <a:r>
              <a:rPr lang="ar-SA" sz="3600" b="0" i="0" u="none" strike="noStrike" dirty="0">
                <a:solidFill>
                  <a:srgbClr val="000000"/>
                </a:solidFill>
                <a:latin typeface="Frutiger LT Arabic 45 Light" panose="01000000000000000000" pitchFamily="2" charset="-78"/>
                <a:cs typeface="Frutiger LT Arabic 45 Light" panose="01000000000000000000" pitchFamily="2" charset="-78"/>
              </a:rPr>
              <a:t>ا</a:t>
            </a:r>
            <a:r>
              <a:rPr lang="ar-SA" sz="3600" dirty="0">
                <a:solidFill>
                  <a:srgbClr val="000000"/>
                </a:solidFill>
                <a:latin typeface="Frutiger LT Arabic 45 Light" panose="01000000000000000000" pitchFamily="2" charset="-78"/>
                <a:cs typeface="Frutiger LT Arabic 45 Light" panose="01000000000000000000" pitchFamily="2" charset="-78"/>
              </a:rPr>
              <a:t>ذكر وصف </a:t>
            </a:r>
            <a:r>
              <a:rPr lang="ar-SA" sz="3600" b="0" i="0" u="none" strike="noStrike" dirty="0">
                <a:solidFill>
                  <a:srgbClr val="000000"/>
                </a:solidFill>
                <a:latin typeface="Frutiger LT Arabic 45 Light" panose="01000000000000000000" pitchFamily="2" charset="-78"/>
                <a:cs typeface="Frutiger LT Arabic 45 Light" panose="01000000000000000000" pitchFamily="2" charset="-78"/>
              </a:rPr>
              <a:t>عوامل الخطر والحماية للفئة العمرية المختارة</a:t>
            </a:r>
            <a:r>
              <a:rPr lang="en-GB" sz="3600" b="0" i="0" u="none" strike="noStrike" dirty="0">
                <a:solidFill>
                  <a:srgbClr val="000000"/>
                </a:solidFill>
                <a:latin typeface="Frutiger LT Arabic 45 Light" panose="01000000000000000000" pitchFamily="2" charset="-78"/>
                <a:cs typeface="Frutiger LT Arabic 45 Light" panose="01000000000000000000" pitchFamily="2" charset="-78"/>
              </a:rPr>
              <a:t> </a:t>
            </a:r>
          </a:p>
          <a:p>
            <a:endParaRPr lang="en-GB" dirty="0"/>
          </a:p>
        </p:txBody>
      </p:sp>
      <p:sp>
        <p:nvSpPr>
          <p:cNvPr id="4" name="Segnaposto testo 3">
            <a:extLst>
              <a:ext uri="{FF2B5EF4-FFF2-40B4-BE49-F238E27FC236}">
                <a16:creationId xmlns:a16="http://schemas.microsoft.com/office/drawing/2014/main" id="{C574DAD7-74B7-C337-4301-88CBD7AFEFD8}"/>
              </a:ext>
            </a:extLst>
          </p:cNvPr>
          <p:cNvSpPr>
            <a:spLocks noGrp="1"/>
          </p:cNvSpPr>
          <p:nvPr>
            <p:ph type="body" idx="3"/>
          </p:nvPr>
        </p:nvSpPr>
        <p:spPr/>
        <p:txBody>
          <a:bodyPr/>
          <a:lstStyle/>
          <a:p>
            <a:pPr marL="0" indent="0">
              <a:lnSpc>
                <a:spcPct val="114000"/>
              </a:lnSpc>
            </a:pPr>
            <a:r>
              <a:rPr lang="ar-EG" dirty="0"/>
              <a:t>المخاطر و</a:t>
            </a:r>
            <a:r>
              <a:rPr lang="ar-SA" dirty="0"/>
              <a:t>عوامل الحماية</a:t>
            </a:r>
            <a:r>
              <a:rPr lang="en-GB" dirty="0"/>
              <a:t> </a:t>
            </a:r>
          </a:p>
        </p:txBody>
      </p:sp>
    </p:spTree>
    <p:extLst>
      <p:ext uri="{BB962C8B-B14F-4D97-AF65-F5344CB8AC3E}">
        <p14:creationId xmlns:p14="http://schemas.microsoft.com/office/powerpoint/2010/main" val="394293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7454288-E033-215E-AB08-C31E9D281F34}"/>
              </a:ext>
            </a:extLst>
          </p:cNvPr>
          <p:cNvSpPr>
            <a:spLocks noGrp="1"/>
          </p:cNvSpPr>
          <p:nvPr>
            <p:ph type="body" idx="1"/>
          </p:nvPr>
        </p:nvSpPr>
        <p:spPr>
          <a:xfrm>
            <a:off x="1053348" y="284090"/>
            <a:ext cx="7300912" cy="1271587"/>
          </a:xfrm>
        </p:spPr>
        <p:txBody>
          <a:bodyPr/>
          <a:lstStyle/>
          <a:p>
            <a:r>
              <a:rPr lang="ar-SA" dirty="0"/>
              <a:t>تمرين تأملي</a:t>
            </a:r>
          </a:p>
        </p:txBody>
      </p:sp>
      <p:sp>
        <p:nvSpPr>
          <p:cNvPr id="3" name="Segnaposto testo 2">
            <a:extLst>
              <a:ext uri="{FF2B5EF4-FFF2-40B4-BE49-F238E27FC236}">
                <a16:creationId xmlns:a16="http://schemas.microsoft.com/office/drawing/2014/main" id="{25D5F5BE-4A86-48C4-3760-BE8E8F249509}"/>
              </a:ext>
            </a:extLst>
          </p:cNvPr>
          <p:cNvSpPr>
            <a:spLocks noGrp="1"/>
          </p:cNvSpPr>
          <p:nvPr>
            <p:ph type="body" idx="2"/>
          </p:nvPr>
        </p:nvSpPr>
        <p:spPr>
          <a:xfrm>
            <a:off x="712380" y="1233376"/>
            <a:ext cx="7641879" cy="3481499"/>
          </a:xfrm>
        </p:spPr>
        <p:txBody>
          <a:bodyPr>
            <a:normAutofit/>
          </a:bodyPr>
          <a:lstStyle/>
          <a:p>
            <a:pPr rtl="1" fontAlgn="base">
              <a:lnSpc>
                <a:spcPct val="114000"/>
              </a:lnSpc>
              <a:spcBef>
                <a:spcPts val="0"/>
              </a:spcBef>
              <a:spcAft>
                <a:spcPts val="0"/>
              </a:spcAft>
              <a:buFont typeface="Arial" panose="020B0604020202020204" pitchFamily="34" charset="0"/>
              <a:buChar char="•"/>
            </a:pPr>
            <a:r>
              <a:rPr lang="ar-SA" b="0" i="0" u="none" strike="noStrike" dirty="0">
                <a:solidFill>
                  <a:srgbClr val="000000"/>
                </a:solidFill>
                <a:latin typeface="Arial" panose="020B0604020202020204" pitchFamily="34" charset="0"/>
              </a:rPr>
              <a:t>ما الذي تود معرفته أكثر عن مراحل نمو الأطفال؟</a:t>
            </a:r>
          </a:p>
          <a:p>
            <a:pPr rtl="0" fontAlgn="base">
              <a:lnSpc>
                <a:spcPct val="114000"/>
              </a:lnSpc>
              <a:spcBef>
                <a:spcPts val="0"/>
              </a:spcBef>
              <a:spcAft>
                <a:spcPts val="0"/>
              </a:spcAft>
              <a:buFont typeface="Arial" panose="020B0604020202020204" pitchFamily="34" charset="0"/>
              <a:buChar char="•"/>
            </a:pPr>
            <a:endParaRPr lang="en-GB" b="0" i="0" u="none" strike="noStrike" dirty="0">
              <a:solidFill>
                <a:srgbClr val="000000"/>
              </a:solidFill>
              <a:effectLst/>
              <a:latin typeface="Arial" panose="020B0604020202020204" pitchFamily="34" charset="0"/>
            </a:endParaRPr>
          </a:p>
          <a:p>
            <a:pPr rtl="1" fontAlgn="base">
              <a:lnSpc>
                <a:spcPct val="114000"/>
              </a:lnSpc>
              <a:spcBef>
                <a:spcPts val="0"/>
              </a:spcBef>
              <a:spcAft>
                <a:spcPts val="0"/>
              </a:spcAft>
              <a:buFont typeface="Arial" panose="020B0604020202020204" pitchFamily="34" charset="0"/>
              <a:buChar char="•"/>
            </a:pPr>
            <a:r>
              <a:rPr lang="ar-SA" b="0" i="0" u="none" strike="noStrike" dirty="0">
                <a:solidFill>
                  <a:srgbClr val="000000"/>
                </a:solidFill>
                <a:latin typeface="Arial" panose="020B0604020202020204" pitchFamily="34" charset="0"/>
              </a:rPr>
              <a:t>كيف يمكنك الاستفادة مما تعلمته عن مراحل نمو الأطفال؟</a:t>
            </a:r>
          </a:p>
          <a:p>
            <a:pPr rtl="0" fontAlgn="base">
              <a:lnSpc>
                <a:spcPct val="114000"/>
              </a:lnSpc>
              <a:spcBef>
                <a:spcPts val="0"/>
              </a:spcBef>
              <a:spcAft>
                <a:spcPts val="0"/>
              </a:spcAft>
              <a:buFont typeface="Arial" panose="020B0604020202020204" pitchFamily="34" charset="0"/>
              <a:buChar char="•"/>
            </a:pPr>
            <a:endParaRPr lang="en-GB" b="0" i="0" u="none" strike="noStrike" dirty="0">
              <a:solidFill>
                <a:srgbClr val="000000"/>
              </a:solidFill>
              <a:effectLst/>
              <a:latin typeface="Arial" panose="020B0604020202020204" pitchFamily="34" charset="0"/>
            </a:endParaRPr>
          </a:p>
          <a:p>
            <a:pPr rtl="1" fontAlgn="base">
              <a:lnSpc>
                <a:spcPct val="114000"/>
              </a:lnSpc>
              <a:spcBef>
                <a:spcPts val="0"/>
              </a:spcBef>
              <a:spcAft>
                <a:spcPts val="0"/>
              </a:spcAft>
              <a:buFont typeface="Arial" panose="020B0604020202020204" pitchFamily="34" charset="0"/>
              <a:buChar char="•"/>
            </a:pPr>
            <a:r>
              <a:rPr lang="ar-SA" b="0" i="0" u="none" strike="noStrike" dirty="0">
                <a:solidFill>
                  <a:srgbClr val="000000"/>
                </a:solidFill>
                <a:latin typeface="Arial" panose="020B0604020202020204" pitchFamily="34" charset="0"/>
              </a:rPr>
              <a:t>ماذا يمكنك أن تفعل فيما يتعلق بعوامل الخطر والحماية والنموذج الاجتماعي البيئي في عملك؟</a:t>
            </a:r>
          </a:p>
          <a:p>
            <a:pPr>
              <a:lnSpc>
                <a:spcPct val="114000"/>
              </a:lnSpc>
            </a:pPr>
            <a:endParaRPr lang="en-GB" dirty="0"/>
          </a:p>
        </p:txBody>
      </p:sp>
      <p:sp>
        <p:nvSpPr>
          <p:cNvPr id="4" name="Segnaposto testo 3">
            <a:extLst>
              <a:ext uri="{FF2B5EF4-FFF2-40B4-BE49-F238E27FC236}">
                <a16:creationId xmlns:a16="http://schemas.microsoft.com/office/drawing/2014/main" id="{C574DAD7-74B7-C337-4301-88CBD7AFEFD8}"/>
              </a:ext>
            </a:extLst>
          </p:cNvPr>
          <p:cNvSpPr>
            <a:spLocks noGrp="1"/>
          </p:cNvSpPr>
          <p:nvPr>
            <p:ph type="body" idx="3"/>
          </p:nvPr>
        </p:nvSpPr>
        <p:spPr>
          <a:xfrm>
            <a:off x="8695227" y="284090"/>
            <a:ext cx="3365709" cy="5043814"/>
          </a:xfrm>
        </p:spPr>
        <p:txBody>
          <a:bodyPr>
            <a:normAutofit/>
          </a:bodyPr>
          <a:lstStyle/>
          <a:p>
            <a:pPr marL="9525" indent="-9525">
              <a:lnSpc>
                <a:spcPct val="114000"/>
              </a:lnSpc>
            </a:pPr>
            <a:r>
              <a:rPr lang="ar-SA" sz="3200" dirty="0"/>
              <a:t>الربط بين نمو الطفل</a:t>
            </a:r>
            <a:r>
              <a:rPr lang="ar-EG" sz="3200" dirty="0"/>
              <a:t>،</a:t>
            </a:r>
            <a:r>
              <a:rPr lang="ar-SA" sz="3200" dirty="0"/>
              <a:t> </a:t>
            </a:r>
            <a:r>
              <a:rPr lang="ar-EG" sz="3200" dirty="0"/>
              <a:t>وعوامل الخطر والحماية،</a:t>
            </a:r>
            <a:r>
              <a:rPr lang="ar-SA" sz="3200" dirty="0"/>
              <a:t> والنظام البيئي</a:t>
            </a:r>
            <a:r>
              <a:rPr lang="de-DE" sz="3200" dirty="0"/>
              <a:t> </a:t>
            </a:r>
            <a:r>
              <a:rPr lang="ar-SA" sz="3200" dirty="0"/>
              <a:t>الاجتماعي</a:t>
            </a:r>
          </a:p>
        </p:txBody>
      </p:sp>
      <p:pic>
        <p:nvPicPr>
          <p:cNvPr id="5122" name="Picture 2" descr="Reflective practice Education Reflective writing Learning Professional  development, Assert transparent background PNG clipart | HiClipart">
            <a:extLst>
              <a:ext uri="{FF2B5EF4-FFF2-40B4-BE49-F238E27FC236}">
                <a16:creationId xmlns:a16="http://schemas.microsoft.com/office/drawing/2014/main" id="{9432F1BD-18E5-7BDB-3EAA-32C08389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34"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93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21618f2ba56_0_34"/>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4"/>
              </a:buClr>
              <a:buSzPts val="3600"/>
              <a:buFont typeface="Helvetica Neue"/>
              <a:buNone/>
            </a:pPr>
            <a:r>
              <a:rPr lang="ar-SA"/>
              <a:t>أداة تحديد الأولويات</a:t>
            </a:r>
          </a:p>
        </p:txBody>
      </p:sp>
      <p:sp>
        <p:nvSpPr>
          <p:cNvPr id="421" name="Google Shape;421;g21618f2ba56_0_34"/>
          <p:cNvSpPr txBox="1">
            <a:spLocks noGrp="1"/>
          </p:cNvSpPr>
          <p:nvPr>
            <p:ph type="body" idx="2"/>
          </p:nvPr>
        </p:nvSpPr>
        <p:spPr>
          <a:xfrm>
            <a:off x="656025" y="2048598"/>
            <a:ext cx="10820100" cy="3867570"/>
          </a:xfrm>
          <a:prstGeom prst="rect">
            <a:avLst/>
          </a:prstGeom>
          <a:noFill/>
          <a:ln>
            <a:noFill/>
          </a:ln>
        </p:spPr>
        <p:txBody>
          <a:bodyPr spcFirstLastPara="1" wrap="square" lIns="91425" tIns="45700" rIns="91425" bIns="45700" anchor="t" anchorCtr="0">
            <a:normAutofit fontScale="92500" lnSpcReduction="20000"/>
          </a:bodyPr>
          <a:lstStyle/>
          <a:p>
            <a:pPr marL="457200" lvl="0" indent="-406400" algn="r" rtl="1">
              <a:lnSpc>
                <a:spcPct val="115000"/>
              </a:lnSpc>
              <a:spcBef>
                <a:spcPts val="600"/>
              </a:spcBef>
              <a:spcAft>
                <a:spcPts val="600"/>
              </a:spcAft>
              <a:buSzPts val="2800"/>
              <a:buAutoNum type="arabicPeriod"/>
            </a:pPr>
            <a:r>
              <a:rPr lang="ar-SA" dirty="0"/>
              <a:t>تحديد عوامل الخطر والحماية</a:t>
            </a:r>
          </a:p>
          <a:p>
            <a:pPr marL="457200" lvl="0" indent="-406400" algn="r" rtl="1">
              <a:lnSpc>
                <a:spcPct val="115000"/>
              </a:lnSpc>
              <a:spcBef>
                <a:spcPts val="600"/>
              </a:spcBef>
              <a:spcAft>
                <a:spcPts val="600"/>
              </a:spcAft>
              <a:buSzPts val="2800"/>
              <a:buAutoNum type="arabicPeriod"/>
            </a:pPr>
            <a:r>
              <a:rPr lang="ar-SA" dirty="0"/>
              <a:t>تحديد درجة كل عامل من حيث:</a:t>
            </a:r>
          </a:p>
          <a:p>
            <a:pPr lvl="1">
              <a:lnSpc>
                <a:spcPct val="115000"/>
              </a:lnSpc>
              <a:spcBef>
                <a:spcPts val="600"/>
              </a:spcBef>
              <a:spcAft>
                <a:spcPts val="600"/>
              </a:spcAft>
              <a:buFont typeface="Frutiger LT Arabic 45 Light" panose="01000000000000000000" pitchFamily="2" charset="-78"/>
              <a:buChar char="أ"/>
            </a:pPr>
            <a:r>
              <a:rPr lang="ar-SA" dirty="0">
                <a:latin typeface="Frutiger LT Arabic 45 Light" panose="01000000000000000000" pitchFamily="2" charset="-78"/>
                <a:cs typeface="Frutiger LT Arabic 45 Light" panose="01000000000000000000" pitchFamily="2" charset="-78"/>
              </a:rPr>
              <a:t>التأثير</a:t>
            </a:r>
          </a:p>
          <a:p>
            <a:pPr lvl="1">
              <a:lnSpc>
                <a:spcPct val="115000"/>
              </a:lnSpc>
              <a:spcBef>
                <a:spcPts val="600"/>
              </a:spcBef>
              <a:spcAft>
                <a:spcPts val="600"/>
              </a:spcAft>
              <a:buFont typeface="Frutiger LT Arabic 45 Light" panose="01000000000000000000" pitchFamily="2" charset="-78"/>
              <a:buChar char="ب"/>
            </a:pPr>
            <a:r>
              <a:rPr lang="ar-SA" dirty="0">
                <a:latin typeface="Frutiger LT Arabic 45 Light" panose="01000000000000000000" pitchFamily="2" charset="-78"/>
                <a:cs typeface="Frutiger LT Arabic 45 Light" panose="01000000000000000000" pitchFamily="2" charset="-78"/>
              </a:rPr>
              <a:t>الجدوى</a:t>
            </a:r>
          </a:p>
          <a:p>
            <a:pPr marL="457200" lvl="0" indent="-406400" algn="r" rtl="1">
              <a:lnSpc>
                <a:spcPct val="115000"/>
              </a:lnSpc>
              <a:spcBef>
                <a:spcPts val="600"/>
              </a:spcBef>
              <a:spcAft>
                <a:spcPts val="600"/>
              </a:spcAft>
              <a:buSzPts val="2800"/>
              <a:buAutoNum type="arabicPeriod"/>
            </a:pPr>
            <a:r>
              <a:rPr lang="ar-SA" dirty="0"/>
              <a:t>وضع الدرجات على المخطط البياني</a:t>
            </a:r>
          </a:p>
          <a:p>
            <a:pPr marL="457200" lvl="0" indent="-406400" algn="r" rtl="1">
              <a:lnSpc>
                <a:spcPct val="115000"/>
              </a:lnSpc>
              <a:spcBef>
                <a:spcPts val="600"/>
              </a:spcBef>
              <a:spcAft>
                <a:spcPts val="600"/>
              </a:spcAft>
              <a:buSzPts val="2800"/>
              <a:buAutoNum type="arabicPeriod"/>
            </a:pPr>
            <a:r>
              <a:rPr lang="ar-EG" dirty="0"/>
              <a:t>تحديد العوامل ذات التأثير المرتفع و</a:t>
            </a:r>
            <a:r>
              <a:rPr lang="ar-SA" dirty="0"/>
              <a:t>الجدوى </a:t>
            </a:r>
            <a:r>
              <a:rPr lang="ar-EG" dirty="0"/>
              <a:t>العالية</a:t>
            </a:r>
            <a:endParaRPr lang="ar-SA" dirty="0"/>
          </a:p>
          <a:p>
            <a:pPr marL="457200" lvl="0" indent="-406400" algn="r" rtl="1">
              <a:lnSpc>
                <a:spcPct val="115000"/>
              </a:lnSpc>
              <a:spcBef>
                <a:spcPts val="600"/>
              </a:spcBef>
              <a:spcAft>
                <a:spcPts val="600"/>
              </a:spcAft>
              <a:buSzPts val="2800"/>
              <a:buAutoNum type="arabicPeriod"/>
            </a:pPr>
            <a:r>
              <a:rPr lang="ar-SA" dirty="0"/>
              <a:t>تكرار هذه العملية لمنع المزيد من العواقب الضارة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grpSp>
        <p:nvGrpSpPr>
          <p:cNvPr id="5" name="Group 4">
            <a:extLst>
              <a:ext uri="{FF2B5EF4-FFF2-40B4-BE49-F238E27FC236}">
                <a16:creationId xmlns:a16="http://schemas.microsoft.com/office/drawing/2014/main" id="{37168D0A-E976-7914-FA76-23D54264250F}"/>
              </a:ext>
            </a:extLst>
          </p:cNvPr>
          <p:cNvGrpSpPr/>
          <p:nvPr/>
        </p:nvGrpSpPr>
        <p:grpSpPr>
          <a:xfrm>
            <a:off x="857801" y="152400"/>
            <a:ext cx="10614870" cy="6553200"/>
            <a:chOff x="857801" y="152400"/>
            <a:chExt cx="10614870" cy="6553200"/>
          </a:xfrm>
        </p:grpSpPr>
        <p:grpSp>
          <p:nvGrpSpPr>
            <p:cNvPr id="3" name="Group 2">
              <a:extLst>
                <a:ext uri="{FF2B5EF4-FFF2-40B4-BE49-F238E27FC236}">
                  <a16:creationId xmlns:a16="http://schemas.microsoft.com/office/drawing/2014/main" id="{892B9CAD-FC5B-155E-C4BB-1807F113A42C}"/>
                </a:ext>
              </a:extLst>
            </p:cNvPr>
            <p:cNvGrpSpPr/>
            <p:nvPr/>
          </p:nvGrpSpPr>
          <p:grpSpPr>
            <a:xfrm>
              <a:off x="871465" y="152400"/>
              <a:ext cx="10601206" cy="6553200"/>
              <a:chOff x="1084825" y="152400"/>
              <a:chExt cx="10601206" cy="6553200"/>
            </a:xfrm>
          </p:grpSpPr>
          <p:pic>
            <p:nvPicPr>
              <p:cNvPr id="427" name="Google Shape;427;g21618f2ba56_0_40"/>
              <p:cNvPicPr preferRelativeResize="0"/>
              <p:nvPr/>
            </p:nvPicPr>
            <p:blipFill>
              <a:blip r:embed="rId3">
                <a:alphaModFix/>
              </a:blip>
              <a:stretch>
                <a:fillRect/>
              </a:stretch>
            </p:blipFill>
            <p:spPr>
              <a:xfrm>
                <a:off x="1084825" y="152400"/>
                <a:ext cx="10326812" cy="6553200"/>
              </a:xfrm>
              <a:prstGeom prst="rect">
                <a:avLst/>
              </a:prstGeom>
              <a:noFill/>
              <a:ln>
                <a:noFill/>
              </a:ln>
            </p:spPr>
          </p:pic>
          <p:sp>
            <p:nvSpPr>
              <p:cNvPr id="428" name="Google Shape;428;g21618f2ba56_0_40"/>
              <p:cNvSpPr/>
              <p:nvPr/>
            </p:nvSpPr>
            <p:spPr>
              <a:xfrm>
                <a:off x="9013500" y="1644000"/>
                <a:ext cx="190500" cy="2052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g21618f2ba56_0_40"/>
              <p:cNvSpPr txBox="1"/>
              <p:nvPr/>
            </p:nvSpPr>
            <p:spPr>
              <a:xfrm>
                <a:off x="9204000" y="1789464"/>
                <a:ext cx="1289400" cy="400200"/>
              </a:xfrm>
              <a:prstGeom prst="rect">
                <a:avLst/>
              </a:prstGeom>
              <a:noFill/>
              <a:ln>
                <a:noFill/>
              </a:ln>
            </p:spPr>
            <p:txBody>
              <a:bodyPr spcFirstLastPara="1" wrap="square" lIns="91425" tIns="91425" rIns="91425" bIns="91425" anchor="t" anchorCtr="0">
                <a:spAutoFit/>
              </a:bodyPr>
              <a:lstStyle/>
              <a:p>
                <a:r>
                  <a:rPr lang="ar-SA" dirty="0">
                    <a:latin typeface="Frutiger LT Arabic 45 Light" panose="01000000000000000000" pitchFamily="2" charset="-78"/>
                    <a:ea typeface="Helvetica Neue"/>
                    <a:cs typeface="Frutiger LT Arabic 45 Light" panose="01000000000000000000" pitchFamily="2" charset="-78"/>
                    <a:sym typeface="Helvetica Neue"/>
                  </a:rPr>
                  <a:t>الأمن الغذائي</a:t>
                </a:r>
              </a:p>
            </p:txBody>
          </p:sp>
          <p:sp>
            <p:nvSpPr>
              <p:cNvPr id="430" name="Google Shape;430;g21618f2ba56_0_40"/>
              <p:cNvSpPr/>
              <p:nvPr/>
            </p:nvSpPr>
            <p:spPr>
              <a:xfrm>
                <a:off x="9013500" y="653400"/>
                <a:ext cx="190500" cy="2052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g21618f2ba56_0_40"/>
              <p:cNvSpPr txBox="1"/>
              <p:nvPr/>
            </p:nvSpPr>
            <p:spPr>
              <a:xfrm>
                <a:off x="9130724" y="458400"/>
                <a:ext cx="2555307" cy="400079"/>
              </a:xfrm>
              <a:prstGeom prst="rect">
                <a:avLst/>
              </a:prstGeom>
              <a:noFill/>
              <a:ln>
                <a:noFill/>
              </a:ln>
            </p:spPr>
            <p:txBody>
              <a:bodyPr spcFirstLastPara="1" wrap="square" lIns="91425" tIns="91425" rIns="91425" bIns="91425" anchor="t" anchorCtr="0">
                <a:spAutoFit/>
              </a:bodyPr>
              <a:lstStyle/>
              <a:p>
                <a:r>
                  <a:rPr lang="ar-SA" dirty="0">
                    <a:latin typeface="Frutiger LT Arabic 45 Light" panose="01000000000000000000" pitchFamily="2" charset="-78"/>
                    <a:ea typeface="Helvetica Neue"/>
                    <a:cs typeface="Frutiger LT Arabic 45 Light" panose="01000000000000000000" pitchFamily="2" charset="-78"/>
                    <a:sym typeface="Helvetica Neue"/>
                  </a:rPr>
                  <a:t>الوصول إلى المدرسة الثانوية</a:t>
                </a:r>
              </a:p>
            </p:txBody>
          </p:sp>
          <p:sp>
            <p:nvSpPr>
              <p:cNvPr id="432" name="Google Shape;432;g21618f2ba56_0_40"/>
              <p:cNvSpPr txBox="1"/>
              <p:nvPr/>
            </p:nvSpPr>
            <p:spPr>
              <a:xfrm>
                <a:off x="4516545" y="3892260"/>
                <a:ext cx="1289400" cy="400200"/>
              </a:xfrm>
              <a:prstGeom prst="rect">
                <a:avLst/>
              </a:prstGeom>
              <a:noFill/>
              <a:ln>
                <a:noFill/>
              </a:ln>
            </p:spPr>
            <p:txBody>
              <a:bodyPr spcFirstLastPara="1" wrap="square" lIns="91425" tIns="91425" rIns="91425" bIns="91425" anchor="t" anchorCtr="0">
                <a:spAutoFit/>
              </a:bodyPr>
              <a:lstStyle/>
              <a:p>
                <a:r>
                  <a:rPr lang="ar-SA" dirty="0">
                    <a:latin typeface="Frutiger LT Arabic 45 Light" panose="01000000000000000000" pitchFamily="2" charset="-78"/>
                    <a:ea typeface="Helvetica Neue"/>
                    <a:cs typeface="Frutiger LT Arabic 45 Light" panose="01000000000000000000" pitchFamily="2" charset="-78"/>
                    <a:sym typeface="Helvetica Neue"/>
                  </a:rPr>
                  <a:t>الفقر</a:t>
                </a:r>
              </a:p>
            </p:txBody>
          </p:sp>
          <p:sp>
            <p:nvSpPr>
              <p:cNvPr id="433" name="Google Shape;433;g21618f2ba56_0_40"/>
              <p:cNvSpPr/>
              <p:nvPr/>
            </p:nvSpPr>
            <p:spPr>
              <a:xfrm>
                <a:off x="5531750" y="3560725"/>
                <a:ext cx="190500" cy="2052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g21618f2ba56_0_40"/>
              <p:cNvSpPr/>
              <p:nvPr/>
            </p:nvSpPr>
            <p:spPr>
              <a:xfrm>
                <a:off x="5531750" y="2599425"/>
                <a:ext cx="190500" cy="2052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g21618f2ba56_0_40"/>
              <p:cNvSpPr txBox="1"/>
              <p:nvPr/>
            </p:nvSpPr>
            <p:spPr>
              <a:xfrm>
                <a:off x="3602736" y="2165462"/>
                <a:ext cx="2773362" cy="400079"/>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SA" dirty="0">
                    <a:latin typeface="Frutiger LT Arabic 45 Light" panose="01000000000000000000" pitchFamily="2" charset="-78"/>
                    <a:ea typeface="Helvetica Neue"/>
                    <a:cs typeface="Frutiger LT Arabic 45 Light" panose="01000000000000000000" pitchFamily="2" charset="-78"/>
                    <a:sym typeface="Helvetica Neue"/>
                  </a:rPr>
                  <a:t>العلاقة الإيجابية مع مقدم الرعاية</a:t>
                </a:r>
              </a:p>
            </p:txBody>
          </p:sp>
        </p:grpSp>
        <p:sp>
          <p:nvSpPr>
            <p:cNvPr id="2" name="Google Shape;432;g21618f2ba56_0_40">
              <a:extLst>
                <a:ext uri="{FF2B5EF4-FFF2-40B4-BE49-F238E27FC236}">
                  <a16:creationId xmlns:a16="http://schemas.microsoft.com/office/drawing/2014/main" id="{9E932577-BA0D-AB4E-B948-0E23631B6451}"/>
                </a:ext>
              </a:extLst>
            </p:cNvPr>
            <p:cNvSpPr txBox="1"/>
            <p:nvPr/>
          </p:nvSpPr>
          <p:spPr>
            <a:xfrm>
              <a:off x="5390171" y="6122242"/>
              <a:ext cx="1584066" cy="461635"/>
            </a:xfrm>
            <a:prstGeom prst="rect">
              <a:avLst/>
            </a:prstGeom>
            <a:solidFill>
              <a:schemeClr val="bg1"/>
            </a:solidFill>
            <a:ln>
              <a:noFill/>
            </a:ln>
          </p:spPr>
          <p:txBody>
            <a:bodyPr spcFirstLastPara="1" wrap="square" lIns="91425" tIns="91425" rIns="91425" bIns="91425" anchor="t" anchorCtr="0">
              <a:spAutoFit/>
            </a:bodyPr>
            <a:lstStyle/>
            <a:p>
              <a:pPr algn="ctr"/>
              <a:r>
                <a:rPr lang="ar-SA" sz="1800" b="1" dirty="0">
                  <a:latin typeface="Frutiger LT Arabic 45 Light" panose="01000000000000000000" pitchFamily="2" charset="-78"/>
                  <a:ea typeface="Helvetica Neue"/>
                  <a:cs typeface="Frutiger LT Arabic 45 Light" panose="01000000000000000000" pitchFamily="2" charset="-78"/>
                  <a:sym typeface="Helvetica Neue"/>
                </a:rPr>
                <a:t>الجدوى</a:t>
              </a:r>
            </a:p>
          </p:txBody>
        </p:sp>
        <p:sp>
          <p:nvSpPr>
            <p:cNvPr id="4" name="Google Shape;432;g21618f2ba56_0_40">
              <a:extLst>
                <a:ext uri="{FF2B5EF4-FFF2-40B4-BE49-F238E27FC236}">
                  <a16:creationId xmlns:a16="http://schemas.microsoft.com/office/drawing/2014/main" id="{9F446978-2C07-D9C5-48A1-486E1F5832D3}"/>
                </a:ext>
              </a:extLst>
            </p:cNvPr>
            <p:cNvSpPr txBox="1"/>
            <p:nvPr/>
          </p:nvSpPr>
          <p:spPr>
            <a:xfrm rot="16200000">
              <a:off x="301698" y="2880849"/>
              <a:ext cx="1769279" cy="657073"/>
            </a:xfrm>
            <a:prstGeom prst="rect">
              <a:avLst/>
            </a:prstGeom>
            <a:solidFill>
              <a:schemeClr val="bg1"/>
            </a:solidFill>
            <a:ln>
              <a:noFill/>
            </a:ln>
          </p:spPr>
          <p:txBody>
            <a:bodyPr spcFirstLastPara="1" wrap="square" lIns="91425" tIns="91425" rIns="91425" bIns="91425" anchor="t" anchorCtr="0">
              <a:spAutoFit/>
            </a:bodyPr>
            <a:lstStyle/>
            <a:p>
              <a:pPr lvl="1" algn="ctr">
                <a:lnSpc>
                  <a:spcPct val="115000"/>
                </a:lnSpc>
                <a:spcBef>
                  <a:spcPts val="600"/>
                </a:spcBef>
                <a:spcAft>
                  <a:spcPts val="600"/>
                </a:spcAft>
              </a:pPr>
              <a:r>
                <a:rPr lang="ar-SA" sz="1800" b="1" dirty="0">
                  <a:latin typeface="Frutiger LT Arabic 45 Light" panose="01000000000000000000" pitchFamily="2" charset="-78"/>
                  <a:cs typeface="Frutiger LT Arabic 45 Light" panose="01000000000000000000" pitchFamily="2" charset="-78"/>
                </a:rPr>
                <a:t>التأثير</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6"/>
              </a:buClr>
              <a:buSzPts val="3200"/>
              <a:buNone/>
            </a:pPr>
            <a:r>
              <a:rPr lang="ar-SA" dirty="0"/>
              <a:t>التوقعات الفردية</a:t>
            </a:r>
          </a:p>
        </p:txBody>
      </p:sp>
      <p:sp>
        <p:nvSpPr>
          <p:cNvPr id="254" name="Google Shape;254;p8"/>
          <p:cNvSpPr txBox="1">
            <a:spLocks noGrp="1"/>
          </p:cNvSpPr>
          <p:nvPr>
            <p:ph type="body" idx="2"/>
          </p:nvPr>
        </p:nvSpPr>
        <p:spPr>
          <a:xfrm>
            <a:off x="914732" y="1519735"/>
            <a:ext cx="7300912" cy="2603701"/>
          </a:xfrm>
          <a:prstGeom prst="rect">
            <a:avLst/>
          </a:prstGeom>
          <a:noFill/>
          <a:ln>
            <a:noFill/>
          </a:ln>
        </p:spPr>
        <p:txBody>
          <a:bodyPr spcFirstLastPara="1" wrap="square" lIns="91425" tIns="45700" rIns="91425" bIns="45700" anchor="t" anchorCtr="0">
            <a:normAutofit/>
          </a:bodyPr>
          <a:lstStyle/>
          <a:p>
            <a:pPr marL="0" lvl="0" indent="0" algn="r" rtl="1">
              <a:lnSpc>
                <a:spcPct val="100000"/>
              </a:lnSpc>
              <a:spcBef>
                <a:spcPts val="0"/>
              </a:spcBef>
              <a:spcAft>
                <a:spcPts val="0"/>
              </a:spcAft>
              <a:buNone/>
            </a:pPr>
            <a:r>
              <a:rPr lang="ar-EG" sz="2400" dirty="0"/>
              <a:t>ناقش</a:t>
            </a:r>
            <a:r>
              <a:rPr lang="ar-SA" sz="2400" dirty="0"/>
              <a:t> ما يلي</a:t>
            </a:r>
            <a:r>
              <a:rPr lang="de-DE" sz="2400" dirty="0"/>
              <a:t> </a:t>
            </a:r>
            <a:r>
              <a:rPr lang="ar-EG" sz="2400" dirty="0"/>
              <a:t>مع</a:t>
            </a:r>
            <a:r>
              <a:rPr lang="ar-SA" sz="2400" dirty="0"/>
              <a:t> مجموعتك:</a:t>
            </a:r>
          </a:p>
          <a:p>
            <a:pPr marL="0" lvl="0" indent="0" algn="l" rtl="0">
              <a:lnSpc>
                <a:spcPct val="100000"/>
              </a:lnSpc>
              <a:spcBef>
                <a:spcPts val="0"/>
              </a:spcBef>
              <a:spcAft>
                <a:spcPts val="0"/>
              </a:spcAft>
              <a:buNone/>
            </a:pPr>
            <a:endParaRPr sz="2400" dirty="0"/>
          </a:p>
          <a:p>
            <a:pPr marL="457200" marR="0" lvl="0" indent="-406400" algn="r" rtl="1">
              <a:lnSpc>
                <a:spcPct val="110000"/>
              </a:lnSpc>
              <a:spcBef>
                <a:spcPts val="0"/>
              </a:spcBef>
              <a:spcAft>
                <a:spcPts val="0"/>
              </a:spcAft>
              <a:buSzPts val="2800"/>
              <a:buChar char="•"/>
            </a:pPr>
            <a:r>
              <a:rPr lang="ar-SA" sz="2400" dirty="0"/>
              <a:t>ما هي الآمال أو التوقعات التي لديك فيما يتعلق بهذه الدورة؟</a:t>
            </a:r>
          </a:p>
          <a:p>
            <a:pPr marL="457200" marR="0" lvl="0" indent="-406400" algn="r" rtl="1">
              <a:lnSpc>
                <a:spcPct val="110000"/>
              </a:lnSpc>
              <a:spcBef>
                <a:spcPts val="0"/>
              </a:spcBef>
              <a:spcAft>
                <a:spcPts val="0"/>
              </a:spcAft>
              <a:buSzPts val="2800"/>
              <a:buChar char="•"/>
            </a:pPr>
            <a:r>
              <a:rPr lang="ar-SA" sz="2400" dirty="0"/>
              <a:t>هل</a:t>
            </a:r>
            <a:r>
              <a:rPr lang="de-DE" sz="2400" dirty="0"/>
              <a:t> </a:t>
            </a:r>
            <a:r>
              <a:rPr lang="ar-EG" sz="2400" dirty="0"/>
              <a:t>يساورك القلق بشأن أي شيء</a:t>
            </a:r>
            <a:r>
              <a:rPr lang="ar-SA" sz="2400" dirty="0"/>
              <a:t> بخصوص الدورة، يرجى ذكرها؟</a:t>
            </a:r>
          </a:p>
        </p:txBody>
      </p:sp>
      <p:sp>
        <p:nvSpPr>
          <p:cNvPr id="255" name="Google Shape;255;p8"/>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تعليمات النشاط</a:t>
            </a:r>
          </a:p>
        </p:txBody>
      </p:sp>
      <p:sp>
        <p:nvSpPr>
          <p:cNvPr id="256" name="Google Shape;256;p8"/>
          <p:cNvSpPr txBox="1">
            <a:spLocks noGrp="1"/>
          </p:cNvSpPr>
          <p:nvPr>
            <p:ph type="body" idx="4294967295"/>
          </p:nvPr>
        </p:nvSpPr>
        <p:spPr>
          <a:xfrm>
            <a:off x="4207211" y="4132106"/>
            <a:ext cx="3116826" cy="622569"/>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None/>
            </a:pPr>
            <a:r>
              <a:rPr lang="ar-SA" dirty="0"/>
              <a:t>بشكل فردي:</a:t>
            </a:r>
          </a:p>
        </p:txBody>
      </p:sp>
      <p:pic>
        <p:nvPicPr>
          <p:cNvPr id="257" name="Google Shape;257;p8"/>
          <p:cNvPicPr preferRelativeResize="0"/>
          <p:nvPr/>
        </p:nvPicPr>
        <p:blipFill>
          <a:blip r:embed="rId3">
            <a:alphaModFix/>
          </a:blip>
          <a:stretch>
            <a:fillRect/>
          </a:stretch>
        </p:blipFill>
        <p:spPr>
          <a:xfrm flipH="1">
            <a:off x="4768407" y="4884404"/>
            <a:ext cx="1493700" cy="1759324"/>
          </a:xfrm>
          <a:prstGeom prst="rect">
            <a:avLst/>
          </a:prstGeom>
          <a:noFill/>
          <a:ln>
            <a:noFill/>
          </a:ln>
        </p:spPr>
      </p:pic>
      <p:pic>
        <p:nvPicPr>
          <p:cNvPr id="258" name="Google Shape;258;p8"/>
          <p:cNvPicPr preferRelativeResize="0"/>
          <p:nvPr/>
        </p:nvPicPr>
        <p:blipFill>
          <a:blip r:embed="rId4">
            <a:alphaModFix/>
          </a:blip>
          <a:stretch>
            <a:fillRect/>
          </a:stretch>
        </p:blipFill>
        <p:spPr>
          <a:xfrm flipH="1">
            <a:off x="3100087" y="4884404"/>
            <a:ext cx="1493700" cy="1759324"/>
          </a:xfrm>
          <a:prstGeom prst="rect">
            <a:avLst/>
          </a:prstGeom>
          <a:noFill/>
          <a:ln>
            <a:noFill/>
          </a:ln>
        </p:spPr>
      </p:pic>
      <p:sp>
        <p:nvSpPr>
          <p:cNvPr id="259" name="Google Shape;259;p8"/>
          <p:cNvSpPr txBox="1"/>
          <p:nvPr/>
        </p:nvSpPr>
        <p:spPr>
          <a:xfrm rot="710610" flipH="1">
            <a:off x="5045710" y="5408532"/>
            <a:ext cx="764474" cy="400036"/>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SA" dirty="0">
                <a:latin typeface="Frutiger LT Arabic 45 Light" panose="01000000000000000000" pitchFamily="2" charset="-78"/>
                <a:ea typeface="Helvetica Neue"/>
                <a:cs typeface="Frutiger LT Arabic 45 Light" panose="01000000000000000000" pitchFamily="2" charset="-78"/>
                <a:sym typeface="Helvetica Neue"/>
              </a:rPr>
              <a:t>1 أمل</a:t>
            </a:r>
          </a:p>
        </p:txBody>
      </p:sp>
      <p:sp>
        <p:nvSpPr>
          <p:cNvPr id="260" name="Google Shape;260;p8"/>
          <p:cNvSpPr txBox="1"/>
          <p:nvPr/>
        </p:nvSpPr>
        <p:spPr>
          <a:xfrm rot="710394" flipH="1">
            <a:off x="3278420" y="5533131"/>
            <a:ext cx="1125853" cy="400079"/>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ar-SA" dirty="0">
                <a:latin typeface="Frutiger LT Arabic 45 Light" panose="01000000000000000000" pitchFamily="2" charset="-78"/>
                <a:ea typeface="Helvetica Neue"/>
                <a:cs typeface="Frutiger LT Arabic 45 Light" panose="01000000000000000000" pitchFamily="2" charset="-78"/>
                <a:sym typeface="Helvetica Neue"/>
              </a:rPr>
              <a:t>1 توقع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1000"/>
                                        <p:tgtEl>
                                          <p:spTgt spid="257"/>
                                        </p:tgtEl>
                                      </p:cBhvr>
                                    </p:animEffect>
                                  </p:childTnLst>
                                </p:cTn>
                              </p:par>
                              <p:par>
                                <p:cTn id="11" presetID="10" presetClass="entr" presetSubtype="0" fill="hold" nodeType="with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fade">
                                      <p:cBhvr>
                                        <p:cTn id="13" dur="1000"/>
                                        <p:tgtEl>
                                          <p:spTgt spid="258"/>
                                        </p:tgtEl>
                                      </p:cBhvr>
                                    </p:animEffect>
                                  </p:childTnLst>
                                </p:cTn>
                              </p:par>
                              <p:par>
                                <p:cTn id="14" presetID="10" presetClass="entr" presetSubtype="0" fill="hold" nodeType="withEffect">
                                  <p:stCondLst>
                                    <p:cond delay="0"/>
                                  </p:stCondLst>
                                  <p:childTnLst>
                                    <p:set>
                                      <p:cBhvr>
                                        <p:cTn id="15" dur="1" fill="hold">
                                          <p:stCondLst>
                                            <p:cond delay="0"/>
                                          </p:stCondLst>
                                        </p:cTn>
                                        <p:tgtEl>
                                          <p:spTgt spid="259"/>
                                        </p:tgtEl>
                                        <p:attrNameLst>
                                          <p:attrName>style.visibility</p:attrName>
                                        </p:attrNameLst>
                                      </p:cBhvr>
                                      <p:to>
                                        <p:strVal val="visible"/>
                                      </p:to>
                                    </p:set>
                                    <p:animEffect transition="in" filter="fade">
                                      <p:cBhvr>
                                        <p:cTn id="16" dur="1000"/>
                                        <p:tgtEl>
                                          <p:spTgt spid="259"/>
                                        </p:tgtEl>
                                      </p:cBhvr>
                                    </p:animEffect>
                                  </p:childTnLst>
                                </p:cTn>
                              </p:par>
                              <p:par>
                                <p:cTn id="17" presetID="10" presetClass="entr" presetSubtype="0" fill="hold" nodeType="withEffect">
                                  <p:stCondLst>
                                    <p:cond delay="0"/>
                                  </p:stCondLst>
                                  <p:childTnLst>
                                    <p:set>
                                      <p:cBhvr>
                                        <p:cTn id="18" dur="1" fill="hold">
                                          <p:stCondLst>
                                            <p:cond delay="0"/>
                                          </p:stCondLst>
                                        </p:cTn>
                                        <p:tgtEl>
                                          <p:spTgt spid="260"/>
                                        </p:tgtEl>
                                        <p:attrNameLst>
                                          <p:attrName>style.visibility</p:attrName>
                                        </p:attrNameLst>
                                      </p:cBhvr>
                                      <p:to>
                                        <p:strVal val="visible"/>
                                      </p:to>
                                    </p:set>
                                    <p:animEffect transition="in" filter="fade">
                                      <p:cBhvr>
                                        <p:cTn id="19"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FC9D1F-D222-7A56-6FC4-FD8665E81104}"/>
              </a:ext>
            </a:extLst>
          </p:cNvPr>
          <p:cNvSpPr>
            <a:spLocks noGrp="1"/>
          </p:cNvSpPr>
          <p:nvPr>
            <p:ph type="title"/>
          </p:nvPr>
        </p:nvSpPr>
        <p:spPr/>
        <p:txBody>
          <a:bodyPr/>
          <a:lstStyle/>
          <a:p>
            <a:r>
              <a:rPr lang="ar-EG" dirty="0"/>
              <a:t>تمرين</a:t>
            </a:r>
            <a:r>
              <a:rPr lang="ar-SA" dirty="0"/>
              <a:t> جماعي </a:t>
            </a:r>
            <a:r>
              <a:rPr lang="ar-EG" dirty="0"/>
              <a:t>- أداة</a:t>
            </a:r>
            <a:r>
              <a:rPr lang="ar-SA" dirty="0"/>
              <a:t> تحديد الأولويات</a:t>
            </a:r>
          </a:p>
        </p:txBody>
      </p:sp>
      <p:sp>
        <p:nvSpPr>
          <p:cNvPr id="4" name="Segnaposto testo 3">
            <a:extLst>
              <a:ext uri="{FF2B5EF4-FFF2-40B4-BE49-F238E27FC236}">
                <a16:creationId xmlns:a16="http://schemas.microsoft.com/office/drawing/2014/main" id="{306749F7-5134-D9AF-AD4B-A261651602D7}"/>
              </a:ext>
            </a:extLst>
          </p:cNvPr>
          <p:cNvSpPr>
            <a:spLocks noGrp="1"/>
          </p:cNvSpPr>
          <p:nvPr>
            <p:ph type="body" idx="2"/>
          </p:nvPr>
        </p:nvSpPr>
        <p:spPr>
          <a:xfrm>
            <a:off x="656021" y="2057400"/>
            <a:ext cx="10820015" cy="4286249"/>
          </a:xfrm>
        </p:spPr>
        <p:txBody>
          <a:bodyPr/>
          <a:lstStyle/>
          <a:p>
            <a:pPr marL="50800" indent="0">
              <a:lnSpc>
                <a:spcPct val="114000"/>
              </a:lnSpc>
              <a:buNone/>
            </a:pPr>
            <a:r>
              <a:rPr lang="ar-SA" sz="2400" dirty="0"/>
              <a:t>ضمن مجموعاتك (مجموعتان تعملان على قضايا الأطفال المجندين في القوات والجماعات المسلحة، ومجموعتان تعملان على قضايا زواج الأطفال، اتبع الخطوات التالية:</a:t>
            </a:r>
            <a:r>
              <a:rPr lang="en-GB" sz="2400" dirty="0"/>
              <a:t> </a:t>
            </a:r>
          </a:p>
          <a:p>
            <a:pPr lvl="2" fontAlgn="base">
              <a:lnSpc>
                <a:spcPct val="114000"/>
              </a:lnSpc>
              <a:spcBef>
                <a:spcPts val="0"/>
              </a:spcBef>
            </a:pPr>
            <a:r>
              <a:rPr lang="ar-SA" sz="2400" b="0" i="0" u="none" strike="noStrike" dirty="0">
                <a:solidFill>
                  <a:srgbClr val="000000"/>
                </a:solidFill>
                <a:latin typeface="Frutiger LT Arabic 45 Light" panose="01000000000000000000" pitchFamily="2" charset="-78"/>
                <a:cs typeface="Frutiger LT Arabic 45 Light" panose="01000000000000000000" pitchFamily="2" charset="-78"/>
              </a:rPr>
              <a:t>حوّل تصنيفات المجتمع إلى درجات للتأثير</a:t>
            </a:r>
          </a:p>
          <a:p>
            <a:pPr lvl="2" fontAlgn="base">
              <a:lnSpc>
                <a:spcPct val="114000"/>
              </a:lnSpc>
              <a:spcBef>
                <a:spcPts val="0"/>
              </a:spcBef>
            </a:pPr>
            <a:r>
              <a:rPr lang="ar-SA" sz="2400" b="0" i="0" u="none" strike="noStrike" dirty="0">
                <a:solidFill>
                  <a:srgbClr val="000000"/>
                </a:solidFill>
                <a:latin typeface="Frutiger LT Arabic 45 Light" panose="01000000000000000000" pitchFamily="2" charset="-78"/>
                <a:cs typeface="Frutiger LT Arabic 45 Light" panose="01000000000000000000" pitchFamily="2" charset="-78"/>
              </a:rPr>
              <a:t>سجّل درجات عوامل الجدوى في سياق كابو </a:t>
            </a:r>
            <a:r>
              <a:rPr lang="ar-SA" sz="2400" b="0" i="0" u="none" strike="noStrike" dirty="0" err="1">
                <a:solidFill>
                  <a:srgbClr val="000000"/>
                </a:solidFill>
                <a:latin typeface="Frutiger LT Arabic 45 Light" panose="01000000000000000000" pitchFamily="2" charset="-78"/>
                <a:cs typeface="Frutiger LT Arabic 45 Light" panose="01000000000000000000" pitchFamily="2" charset="-78"/>
              </a:rPr>
              <a:t>ديلجادو</a:t>
            </a:r>
            <a:endParaRPr lang="ar-SA" sz="2400" b="0" i="0" u="none" strike="noStrike" dirty="0">
              <a:solidFill>
                <a:srgbClr val="000000"/>
              </a:solidFill>
              <a:latin typeface="Frutiger LT Arabic 45 Light" panose="01000000000000000000" pitchFamily="2" charset="-78"/>
              <a:cs typeface="Frutiger LT Arabic 45 Light" panose="01000000000000000000" pitchFamily="2" charset="-78"/>
            </a:endParaRPr>
          </a:p>
          <a:p>
            <a:pPr lvl="2" fontAlgn="base">
              <a:lnSpc>
                <a:spcPct val="114000"/>
              </a:lnSpc>
              <a:spcBef>
                <a:spcPts val="0"/>
              </a:spcBef>
            </a:pPr>
            <a:r>
              <a:rPr lang="ar-SA" sz="2400" b="0" i="0" u="none" strike="noStrike" dirty="0">
                <a:solidFill>
                  <a:srgbClr val="000000"/>
                </a:solidFill>
                <a:latin typeface="Frutiger LT Arabic 45 Light" panose="01000000000000000000" pitchFamily="2" charset="-78"/>
                <a:cs typeface="Frutiger LT Arabic 45 Light" panose="01000000000000000000" pitchFamily="2" charset="-78"/>
              </a:rPr>
              <a:t>ضع مجموع الدرجات على المخطط البياني</a:t>
            </a:r>
          </a:p>
          <a:p>
            <a:pPr lvl="2" fontAlgn="base">
              <a:lnSpc>
                <a:spcPct val="114000"/>
              </a:lnSpc>
              <a:spcBef>
                <a:spcPts val="0"/>
              </a:spcBef>
            </a:pPr>
            <a:r>
              <a:rPr lang="ar-SA" sz="2400" b="0" i="0" u="none" strike="noStrike" dirty="0">
                <a:solidFill>
                  <a:srgbClr val="000000"/>
                </a:solidFill>
                <a:latin typeface="Frutiger LT Arabic 45 Light" panose="01000000000000000000" pitchFamily="2" charset="-78"/>
                <a:cs typeface="Frutiger LT Arabic 45 Light" panose="01000000000000000000" pitchFamily="2" charset="-78"/>
              </a:rPr>
              <a:t>حدد الأولويات</a:t>
            </a:r>
          </a:p>
          <a:p>
            <a:pPr>
              <a:lnSpc>
                <a:spcPct val="114000"/>
              </a:lnSpc>
            </a:pPr>
            <a:r>
              <a:rPr lang="ar-SA" dirty="0"/>
              <a:t>20 دقيقة</a:t>
            </a:r>
          </a:p>
        </p:txBody>
      </p:sp>
    </p:spTree>
    <p:extLst>
      <p:ext uri="{BB962C8B-B14F-4D97-AF65-F5344CB8AC3E}">
        <p14:creationId xmlns:p14="http://schemas.microsoft.com/office/powerpoint/2010/main" val="3992059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pSp>
        <p:nvGrpSpPr>
          <p:cNvPr id="7" name="Group 6">
            <a:extLst>
              <a:ext uri="{FF2B5EF4-FFF2-40B4-BE49-F238E27FC236}">
                <a16:creationId xmlns:a16="http://schemas.microsoft.com/office/drawing/2014/main" id="{72911F64-86E5-4AB1-2F41-24CCDE7381EA}"/>
              </a:ext>
            </a:extLst>
          </p:cNvPr>
          <p:cNvGrpSpPr/>
          <p:nvPr/>
        </p:nvGrpSpPr>
        <p:grpSpPr>
          <a:xfrm>
            <a:off x="346129" y="0"/>
            <a:ext cx="11499742" cy="6858000"/>
            <a:chOff x="346129" y="0"/>
            <a:chExt cx="11499742" cy="6858000"/>
          </a:xfrm>
        </p:grpSpPr>
        <p:pic>
          <p:nvPicPr>
            <p:cNvPr id="6" name="Picture 5">
              <a:extLst>
                <a:ext uri="{FF2B5EF4-FFF2-40B4-BE49-F238E27FC236}">
                  <a16:creationId xmlns:a16="http://schemas.microsoft.com/office/drawing/2014/main" id="{E3972FEB-3C0F-4361-76B9-1B1E8A52415C}"/>
                </a:ext>
              </a:extLst>
            </p:cNvPr>
            <p:cNvPicPr>
              <a:picLocks noChangeAspect="1"/>
            </p:cNvPicPr>
            <p:nvPr/>
          </p:nvPicPr>
          <p:blipFill>
            <a:blip r:embed="rId3"/>
            <a:stretch>
              <a:fillRect/>
            </a:stretch>
          </p:blipFill>
          <p:spPr>
            <a:xfrm>
              <a:off x="346129" y="0"/>
              <a:ext cx="11499742" cy="6858000"/>
            </a:xfrm>
            <a:prstGeom prst="rect">
              <a:avLst/>
            </a:prstGeom>
          </p:spPr>
        </p:pic>
        <p:sp>
          <p:nvSpPr>
            <p:cNvPr id="4" name="Google Shape;432;g21618f2ba56_0_40">
              <a:extLst>
                <a:ext uri="{FF2B5EF4-FFF2-40B4-BE49-F238E27FC236}">
                  <a16:creationId xmlns:a16="http://schemas.microsoft.com/office/drawing/2014/main" id="{F16CDE37-7C0A-0E13-EFCC-5AFAF9C552DE}"/>
                </a:ext>
              </a:extLst>
            </p:cNvPr>
            <p:cNvSpPr txBox="1"/>
            <p:nvPr/>
          </p:nvSpPr>
          <p:spPr>
            <a:xfrm>
              <a:off x="2774196" y="6013346"/>
              <a:ext cx="2727702" cy="492412"/>
            </a:xfrm>
            <a:prstGeom prst="rect">
              <a:avLst/>
            </a:prstGeom>
            <a:solidFill>
              <a:schemeClr val="bg1"/>
            </a:solidFill>
            <a:ln>
              <a:noFill/>
            </a:ln>
          </p:spPr>
          <p:txBody>
            <a:bodyPr spcFirstLastPara="1" wrap="square" lIns="91425" tIns="91425" rIns="91425" bIns="91425" anchor="t" anchorCtr="0">
              <a:spAutoFit/>
            </a:bodyPr>
            <a:lstStyle/>
            <a:p>
              <a:pPr algn="ctr"/>
              <a:r>
                <a:rPr lang="ar-SA" sz="2000" b="1" dirty="0">
                  <a:latin typeface="Frutiger LT Arabic 45 Light" panose="01000000000000000000" pitchFamily="2" charset="-78"/>
                  <a:ea typeface="Helvetica Neue"/>
                  <a:cs typeface="Frutiger LT Arabic 45 Light" panose="01000000000000000000" pitchFamily="2" charset="-78"/>
                  <a:sym typeface="Helvetica Neue"/>
                </a:rPr>
                <a:t>الجدوى</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21618f2ba56_0_34"/>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4"/>
              </a:buClr>
              <a:buSzPts val="3600"/>
              <a:buFont typeface="Helvetica Neue"/>
              <a:buNone/>
            </a:pPr>
            <a:r>
              <a:rPr lang="ar-SA" dirty="0"/>
              <a:t>تمرين تأملي</a:t>
            </a:r>
          </a:p>
        </p:txBody>
      </p:sp>
      <p:sp>
        <p:nvSpPr>
          <p:cNvPr id="421" name="Google Shape;421;g21618f2ba56_0_34"/>
          <p:cNvSpPr txBox="1">
            <a:spLocks noGrp="1"/>
          </p:cNvSpPr>
          <p:nvPr>
            <p:ph type="body" idx="2"/>
          </p:nvPr>
        </p:nvSpPr>
        <p:spPr>
          <a:xfrm>
            <a:off x="2852927" y="2048597"/>
            <a:ext cx="8623197" cy="2870875"/>
          </a:xfrm>
          <a:prstGeom prst="rect">
            <a:avLst/>
          </a:prstGeom>
          <a:noFill/>
          <a:ln>
            <a:noFill/>
          </a:ln>
        </p:spPr>
        <p:txBody>
          <a:bodyPr spcFirstLastPara="1" wrap="square" lIns="91425" tIns="45700" rIns="91425" bIns="45700" anchor="t" anchorCtr="0">
            <a:normAutofit/>
          </a:bodyPr>
          <a:lstStyle/>
          <a:p>
            <a:pPr rtl="1" fontAlgn="base">
              <a:lnSpc>
                <a:spcPct val="150000"/>
              </a:lnSpc>
              <a:spcBef>
                <a:spcPts val="600"/>
              </a:spcBef>
              <a:spcAft>
                <a:spcPts val="600"/>
              </a:spcAft>
              <a:buFont typeface="Arial" panose="020B0604020202020204" pitchFamily="34" charset="0"/>
              <a:buChar char="•"/>
            </a:pPr>
            <a:r>
              <a:rPr lang="ar-SA" sz="3200" b="0" i="0" u="none" strike="noStrike" dirty="0">
                <a:solidFill>
                  <a:srgbClr val="000000"/>
                </a:solidFill>
                <a:latin typeface="Arial" panose="020B0604020202020204" pitchFamily="34" charset="0"/>
              </a:rPr>
              <a:t>هل تعتقد أن أداة تحديد الأولويات قد تكون مفيدة في السياق الخاص بك؟ </a:t>
            </a:r>
          </a:p>
          <a:p>
            <a:pPr rtl="1" fontAlgn="base">
              <a:lnSpc>
                <a:spcPct val="150000"/>
              </a:lnSpc>
              <a:spcBef>
                <a:spcPts val="600"/>
              </a:spcBef>
              <a:spcAft>
                <a:spcPts val="600"/>
              </a:spcAft>
              <a:buFont typeface="Arial" panose="020B0604020202020204" pitchFamily="34" charset="0"/>
              <a:buChar char="•"/>
            </a:pPr>
            <a:r>
              <a:rPr lang="ar-SA" sz="3200" b="0" i="0" u="none" strike="noStrike" dirty="0">
                <a:solidFill>
                  <a:srgbClr val="000000"/>
                </a:solidFill>
                <a:latin typeface="Arial" panose="020B0604020202020204" pitchFamily="34" charset="0"/>
              </a:rPr>
              <a:t>كيف تخطط لاستخدام أداة تحديد الأولويات؟</a:t>
            </a:r>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E0F39B38-6D61-7B44-4D7F-00C734C14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538" y="40224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519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f3b0c0896f_0_0"/>
          <p:cNvSpPr txBox="1">
            <a:spLocks noGrp="1"/>
          </p:cNvSpPr>
          <p:nvPr>
            <p:ph type="body" idx="1"/>
          </p:nvPr>
        </p:nvSpPr>
        <p:spPr>
          <a:xfrm>
            <a:off x="747713" y="528638"/>
            <a:ext cx="7398448" cy="1271587"/>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مخاطر حماية الطفل</a:t>
            </a:r>
          </a:p>
        </p:txBody>
      </p:sp>
      <p:sp>
        <p:nvSpPr>
          <p:cNvPr id="295" name="Google Shape;295;gf3b0c0896f_0_0"/>
          <p:cNvSpPr txBox="1">
            <a:spLocks noGrp="1"/>
          </p:cNvSpPr>
          <p:nvPr>
            <p:ph type="body" idx="2"/>
          </p:nvPr>
        </p:nvSpPr>
        <p:spPr>
          <a:xfrm>
            <a:off x="326136" y="1164431"/>
            <a:ext cx="7820025" cy="5164931"/>
          </a:xfrm>
          <a:prstGeom prst="rect">
            <a:avLst/>
          </a:prstGeom>
          <a:noFill/>
          <a:ln>
            <a:noFill/>
          </a:ln>
        </p:spPr>
        <p:txBody>
          <a:bodyPr spcFirstLastPara="1" wrap="square" lIns="91425" tIns="45700" rIns="91425" bIns="45700" anchor="t" anchorCtr="0">
            <a:noAutofit/>
          </a:bodyPr>
          <a:lstStyle/>
          <a:p>
            <a:pPr marL="457200" rtl="1" fontAlgn="base">
              <a:lnSpc>
                <a:spcPct val="114000"/>
              </a:lnSpc>
              <a:spcBef>
                <a:spcPts val="600"/>
              </a:spcBef>
              <a:spcAft>
                <a:spcPts val="600"/>
              </a:spcAft>
              <a:buFont typeface="Arial" panose="020B0604020202020204" pitchFamily="34" charset="0"/>
              <a:buChar char="•"/>
            </a:pPr>
            <a:r>
              <a:rPr lang="ar-SA" sz="2400" b="0" i="0" u="none" strike="noStrike" dirty="0">
                <a:solidFill>
                  <a:schemeClr val="tx1"/>
                </a:solidFill>
                <a:latin typeface="Arial" panose="020B0604020202020204" pitchFamily="34" charset="0"/>
              </a:rPr>
              <a:t>المعيار 7:</a:t>
            </a:r>
            <a:r>
              <a:rPr lang="en-GB" sz="2400" b="0" i="0" u="none" strike="noStrike" dirty="0">
                <a:solidFill>
                  <a:schemeClr val="tx1"/>
                </a:solidFill>
                <a:latin typeface="Arial" panose="020B0604020202020204" pitchFamily="34" charset="0"/>
              </a:rPr>
              <a:t> </a:t>
            </a:r>
            <a:r>
              <a:rPr lang="ar-SA" sz="2400" b="0" i="0" u="none" strike="noStrike" dirty="0">
                <a:solidFill>
                  <a:schemeClr val="tx1"/>
                </a:solidFill>
                <a:latin typeface="Arial" panose="020B0604020202020204" pitchFamily="34" charset="0"/>
              </a:rPr>
              <a:t>ال</a:t>
            </a:r>
            <a:r>
              <a:rPr lang="ar-SA" sz="2400" dirty="0">
                <a:solidFill>
                  <a:schemeClr val="tx1"/>
                </a:solidFill>
                <a:latin typeface="Arial" panose="020B0604020202020204" pitchFamily="34" charset="0"/>
              </a:rPr>
              <a:t>م</a:t>
            </a:r>
            <a:r>
              <a:rPr lang="ar-SA" sz="2400" b="0" i="0" u="none" strike="noStrike" dirty="0">
                <a:solidFill>
                  <a:schemeClr val="tx1"/>
                </a:solidFill>
                <a:latin typeface="Arial" panose="020B0604020202020204" pitchFamily="34" charset="0"/>
              </a:rPr>
              <a:t>خاطر والإصابات </a:t>
            </a:r>
          </a:p>
          <a:p>
            <a:pPr marL="457200" rtl="1" fontAlgn="base">
              <a:lnSpc>
                <a:spcPct val="114000"/>
              </a:lnSpc>
              <a:spcBef>
                <a:spcPts val="600"/>
              </a:spcBef>
              <a:spcAft>
                <a:spcPts val="600"/>
              </a:spcAft>
              <a:buFont typeface="Arial" panose="020B0604020202020204" pitchFamily="34" charset="0"/>
              <a:buChar char="•"/>
            </a:pPr>
            <a:r>
              <a:rPr lang="ar-SA" sz="2400" b="0" i="0" u="none" strike="noStrike" dirty="0">
                <a:solidFill>
                  <a:schemeClr val="tx1"/>
                </a:solidFill>
                <a:latin typeface="Arial" panose="020B0604020202020204" pitchFamily="34" charset="0"/>
              </a:rPr>
              <a:t>المعيار 8:</a:t>
            </a:r>
            <a:r>
              <a:rPr lang="en-GB" sz="2400" b="0" i="0" u="none" strike="noStrike" dirty="0">
                <a:solidFill>
                  <a:schemeClr val="tx1"/>
                </a:solidFill>
                <a:latin typeface="Arial" panose="020B0604020202020204" pitchFamily="34" charset="0"/>
              </a:rPr>
              <a:t> </a:t>
            </a:r>
            <a:r>
              <a:rPr lang="ar-SA" sz="2400" b="0" i="0" u="none" strike="noStrike" dirty="0">
                <a:solidFill>
                  <a:schemeClr val="tx1"/>
                </a:solidFill>
                <a:latin typeface="Arial" panose="020B0604020202020204" pitchFamily="34" charset="0"/>
              </a:rPr>
              <a:t>سوء المعاملة الجسدية والعاطفية </a:t>
            </a:r>
          </a:p>
          <a:p>
            <a:pPr marL="457200" rtl="1" fontAlgn="base">
              <a:lnSpc>
                <a:spcPct val="114000"/>
              </a:lnSpc>
              <a:spcBef>
                <a:spcPts val="600"/>
              </a:spcBef>
              <a:spcAft>
                <a:spcPts val="600"/>
              </a:spcAft>
              <a:buFont typeface="Arial" panose="020B0604020202020204" pitchFamily="34" charset="0"/>
              <a:buChar char="•"/>
            </a:pPr>
            <a:r>
              <a:rPr lang="ar-SA" sz="2400" b="0" i="0" u="none" strike="noStrike" dirty="0">
                <a:solidFill>
                  <a:schemeClr val="tx1"/>
                </a:solidFill>
                <a:latin typeface="Arial" panose="020B0604020202020204" pitchFamily="34" charset="0"/>
              </a:rPr>
              <a:t>المعيار 9:</a:t>
            </a:r>
            <a:r>
              <a:rPr lang="en-GB" sz="2400" b="0" i="0" u="none" strike="noStrike" dirty="0">
                <a:solidFill>
                  <a:schemeClr val="tx1"/>
                </a:solidFill>
                <a:latin typeface="Arial" panose="020B0604020202020204" pitchFamily="34" charset="0"/>
              </a:rPr>
              <a:t> </a:t>
            </a:r>
            <a:r>
              <a:rPr lang="ar-SA" sz="2400" b="0" i="0" u="none" strike="noStrike" dirty="0">
                <a:solidFill>
                  <a:schemeClr val="tx1"/>
                </a:solidFill>
                <a:latin typeface="Arial" panose="020B0604020202020204" pitchFamily="34" charset="0"/>
              </a:rPr>
              <a:t>العنف الجنسي والعنف القائم على النوع الاجتماعي </a:t>
            </a:r>
          </a:p>
          <a:p>
            <a:pPr marL="457200" rtl="1" fontAlgn="base">
              <a:lnSpc>
                <a:spcPct val="114000"/>
              </a:lnSpc>
              <a:spcBef>
                <a:spcPts val="600"/>
              </a:spcBef>
              <a:spcAft>
                <a:spcPts val="600"/>
              </a:spcAft>
              <a:buFont typeface="Arial" panose="020B0604020202020204" pitchFamily="34" charset="0"/>
              <a:buChar char="•"/>
            </a:pPr>
            <a:r>
              <a:rPr lang="ar-SA" sz="2400" b="0" i="0" u="none" strike="noStrike" dirty="0">
                <a:solidFill>
                  <a:schemeClr val="tx1"/>
                </a:solidFill>
                <a:latin typeface="Arial" panose="020B0604020202020204" pitchFamily="34" charset="0"/>
              </a:rPr>
              <a:t>المعيار 10:</a:t>
            </a:r>
            <a:r>
              <a:rPr lang="en-GB" sz="2400" b="0" i="0" u="none" strike="noStrike" dirty="0">
                <a:solidFill>
                  <a:schemeClr val="tx1"/>
                </a:solidFill>
                <a:latin typeface="Arial" panose="020B0604020202020204" pitchFamily="34" charset="0"/>
              </a:rPr>
              <a:t> </a:t>
            </a:r>
            <a:r>
              <a:rPr lang="ar-SA" sz="2400" b="0" i="0" u="none" strike="noStrike" dirty="0">
                <a:solidFill>
                  <a:schemeClr val="tx1"/>
                </a:solidFill>
                <a:latin typeface="Arial" panose="020B0604020202020204" pitchFamily="34" charset="0"/>
              </a:rPr>
              <a:t>الصحة النفسية والضيق النفسي الاجتماعي </a:t>
            </a:r>
          </a:p>
          <a:p>
            <a:pPr marL="457200" rtl="1" fontAlgn="base">
              <a:lnSpc>
                <a:spcPct val="114000"/>
              </a:lnSpc>
              <a:spcBef>
                <a:spcPts val="600"/>
              </a:spcBef>
              <a:spcAft>
                <a:spcPts val="600"/>
              </a:spcAft>
              <a:buFont typeface="Arial" panose="020B0604020202020204" pitchFamily="34" charset="0"/>
              <a:buChar char="•"/>
            </a:pPr>
            <a:r>
              <a:rPr lang="ar-SA" sz="2400" b="0" i="0" u="none" strike="noStrike" dirty="0">
                <a:solidFill>
                  <a:schemeClr val="tx1"/>
                </a:solidFill>
                <a:latin typeface="Arial" panose="020B0604020202020204" pitchFamily="34" charset="0"/>
              </a:rPr>
              <a:t>المعيار 11:</a:t>
            </a:r>
            <a:r>
              <a:rPr lang="en-GB" sz="2400" b="0" i="0" u="none" strike="noStrike" dirty="0">
                <a:solidFill>
                  <a:schemeClr val="tx1"/>
                </a:solidFill>
                <a:latin typeface="Arial" panose="020B0604020202020204" pitchFamily="34" charset="0"/>
              </a:rPr>
              <a:t> </a:t>
            </a:r>
            <a:r>
              <a:rPr lang="ar-SA" sz="2400" b="0" i="0" u="none" strike="noStrike" dirty="0">
                <a:solidFill>
                  <a:schemeClr val="tx1"/>
                </a:solidFill>
                <a:latin typeface="Arial" panose="020B0604020202020204" pitchFamily="34" charset="0"/>
              </a:rPr>
              <a:t>الأطفال المرتبطون بالقوات المسلحة أو الجماعات المسلحة</a:t>
            </a:r>
          </a:p>
          <a:p>
            <a:pPr marL="457200" rtl="1" fontAlgn="base">
              <a:lnSpc>
                <a:spcPct val="114000"/>
              </a:lnSpc>
              <a:spcBef>
                <a:spcPts val="600"/>
              </a:spcBef>
              <a:spcAft>
                <a:spcPts val="600"/>
              </a:spcAft>
              <a:buFont typeface="Arial" panose="020B0604020202020204" pitchFamily="34" charset="0"/>
              <a:buChar char="•"/>
            </a:pPr>
            <a:r>
              <a:rPr lang="ar-SA" sz="2400" b="0" i="0" u="none" strike="noStrike" dirty="0">
                <a:solidFill>
                  <a:schemeClr val="tx1"/>
                </a:solidFill>
                <a:latin typeface="Arial" panose="020B0604020202020204" pitchFamily="34" charset="0"/>
              </a:rPr>
              <a:t>المعيار 12:</a:t>
            </a:r>
            <a:r>
              <a:rPr lang="en-GB" sz="2400" b="0" i="0" u="none" strike="noStrike" dirty="0">
                <a:solidFill>
                  <a:schemeClr val="tx1"/>
                </a:solidFill>
                <a:latin typeface="Arial" panose="020B0604020202020204" pitchFamily="34" charset="0"/>
              </a:rPr>
              <a:t> </a:t>
            </a:r>
            <a:r>
              <a:rPr lang="ar-SA" sz="2400" b="0" i="0" u="none" strike="noStrike" dirty="0">
                <a:solidFill>
                  <a:schemeClr val="tx1"/>
                </a:solidFill>
                <a:latin typeface="Arial" panose="020B0604020202020204" pitchFamily="34" charset="0"/>
              </a:rPr>
              <a:t>عمالة الأطفال </a:t>
            </a:r>
          </a:p>
          <a:p>
            <a:pPr marL="457200" rtl="1" fontAlgn="base">
              <a:lnSpc>
                <a:spcPct val="114000"/>
              </a:lnSpc>
              <a:spcBef>
                <a:spcPts val="600"/>
              </a:spcBef>
              <a:spcAft>
                <a:spcPts val="600"/>
              </a:spcAft>
              <a:buFont typeface="Arial" panose="020B0604020202020204" pitchFamily="34" charset="0"/>
              <a:buChar char="•"/>
            </a:pPr>
            <a:r>
              <a:rPr lang="ar-SA" sz="2400" b="0" i="0" u="none" strike="noStrike" dirty="0">
                <a:solidFill>
                  <a:schemeClr val="tx1"/>
                </a:solidFill>
                <a:latin typeface="Arial" panose="020B0604020202020204" pitchFamily="34" charset="0"/>
              </a:rPr>
              <a:t>المعيار 13:</a:t>
            </a:r>
            <a:r>
              <a:rPr lang="en-GB" sz="2400" b="0" i="0" u="none" strike="noStrike" dirty="0">
                <a:solidFill>
                  <a:schemeClr val="tx1"/>
                </a:solidFill>
                <a:latin typeface="Arial" panose="020B0604020202020204" pitchFamily="34" charset="0"/>
              </a:rPr>
              <a:t> </a:t>
            </a:r>
            <a:r>
              <a:rPr lang="ar-SA" sz="2400" b="0" i="0" u="none" strike="noStrike" dirty="0">
                <a:solidFill>
                  <a:schemeClr val="tx1"/>
                </a:solidFill>
                <a:latin typeface="Arial" panose="020B0604020202020204" pitchFamily="34" charset="0"/>
              </a:rPr>
              <a:t>الأطفال غير المصحوبين والمنفصلين عن ذويهم </a:t>
            </a:r>
          </a:p>
        </p:txBody>
      </p:sp>
      <p:sp>
        <p:nvSpPr>
          <p:cNvPr id="296" name="Google Shape;296;gf3b0c0896f_0_0"/>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الركيزة 2 للمعايير الدنيا لحماية الطفل</a:t>
            </a:r>
            <a:r>
              <a:rPr lang="de-DE" dirty="0"/>
              <a:t> </a:t>
            </a:r>
            <a:r>
              <a:rPr lang="ar-SA" dirty="0"/>
              <a:t>في العمل الإنساني</a:t>
            </a:r>
          </a:p>
          <a:p>
            <a:pPr marL="0" lvl="0" indent="0" algn="r" rtl="1">
              <a:lnSpc>
                <a:spcPct val="114000"/>
              </a:lnSpc>
              <a:spcBef>
                <a:spcPts val="0"/>
              </a:spcBef>
              <a:spcAft>
                <a:spcPts val="0"/>
              </a:spcAft>
              <a:buClr>
                <a:schemeClr val="lt1"/>
              </a:buClr>
              <a:buSzPts val="3600"/>
              <a:buNone/>
            </a:pPr>
            <a:endParaRPr lang="ar-SA" dirty="0"/>
          </a:p>
          <a:p>
            <a:pPr marL="0" lvl="0" indent="0" algn="r" rtl="1">
              <a:lnSpc>
                <a:spcPct val="114000"/>
              </a:lnSpc>
              <a:spcBef>
                <a:spcPts val="0"/>
              </a:spcBef>
              <a:spcAft>
                <a:spcPts val="0"/>
              </a:spcAft>
              <a:buClr>
                <a:schemeClr val="lt1"/>
              </a:buClr>
              <a:buSzPts val="3600"/>
              <a:buNone/>
            </a:pPr>
            <a:endParaRPr lang="ar-SA" dirty="0"/>
          </a:p>
        </p:txBody>
      </p:sp>
    </p:spTree>
    <p:extLst>
      <p:ext uri="{BB962C8B-B14F-4D97-AF65-F5344CB8AC3E}">
        <p14:creationId xmlns:p14="http://schemas.microsoft.com/office/powerpoint/2010/main" val="3400599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f3b0c0896f_0_0"/>
          <p:cNvSpPr txBox="1">
            <a:spLocks noGrp="1"/>
          </p:cNvSpPr>
          <p:nvPr>
            <p:ph type="body" idx="1"/>
          </p:nvPr>
        </p:nvSpPr>
        <p:spPr>
          <a:xfrm>
            <a:off x="747712" y="528638"/>
            <a:ext cx="7399995" cy="1691867"/>
          </a:xfrm>
          <a:prstGeom prst="rect">
            <a:avLst/>
          </a:prstGeom>
          <a:noFill/>
          <a:ln>
            <a:noFill/>
          </a:ln>
        </p:spPr>
        <p:txBody>
          <a:bodyPr spcFirstLastPara="1" wrap="square" lIns="91425" tIns="45700" rIns="91425" bIns="45700" anchor="t" anchorCtr="0">
            <a:normAutofit/>
          </a:bodyPr>
          <a:lstStyle/>
          <a:p>
            <a:pPr marL="0" lvl="0" indent="0" algn="r" rtl="1">
              <a:lnSpc>
                <a:spcPct val="100000"/>
              </a:lnSpc>
              <a:spcBef>
                <a:spcPts val="0"/>
              </a:spcBef>
              <a:spcAft>
                <a:spcPts val="0"/>
              </a:spcAft>
              <a:buClr>
                <a:srgbClr val="026794"/>
              </a:buClr>
              <a:buSzPts val="3200"/>
              <a:buNone/>
            </a:pPr>
            <a:r>
              <a:rPr lang="ar-SA" dirty="0"/>
              <a:t>عرض</a:t>
            </a:r>
            <a:r>
              <a:rPr lang="ar-EG" dirty="0"/>
              <a:t> </a:t>
            </a:r>
            <a:r>
              <a:rPr lang="ar-SA" dirty="0"/>
              <a:t>تقديمي </a:t>
            </a:r>
            <a:r>
              <a:rPr lang="ar-EG" dirty="0"/>
              <a:t>أمام المجموعة عن</a:t>
            </a:r>
            <a:r>
              <a:rPr lang="ar-SA" dirty="0"/>
              <a:t> المخاطر ذات الصلة بالمعايير الدنيا لحماية الطفل</a:t>
            </a:r>
            <a:r>
              <a:rPr lang="de-DE" dirty="0"/>
              <a:t> </a:t>
            </a:r>
            <a:r>
              <a:rPr lang="ar-SA" dirty="0"/>
              <a:t>في العمل الإنساني</a:t>
            </a:r>
          </a:p>
        </p:txBody>
      </p:sp>
      <p:sp>
        <p:nvSpPr>
          <p:cNvPr id="295" name="Google Shape;295;gf3b0c0896f_0_0"/>
          <p:cNvSpPr txBox="1">
            <a:spLocks noGrp="1"/>
          </p:cNvSpPr>
          <p:nvPr>
            <p:ph type="body" idx="2"/>
          </p:nvPr>
        </p:nvSpPr>
        <p:spPr>
          <a:xfrm>
            <a:off x="846796" y="2459736"/>
            <a:ext cx="7300912" cy="3546382"/>
          </a:xfrm>
          <a:prstGeom prst="rect">
            <a:avLst/>
          </a:prstGeom>
          <a:noFill/>
          <a:ln>
            <a:noFill/>
          </a:ln>
        </p:spPr>
        <p:txBody>
          <a:bodyPr spcFirstLastPara="1" wrap="square" lIns="91425" tIns="45700" rIns="91425" bIns="45700" anchor="t" anchorCtr="0">
            <a:noAutofit/>
          </a:bodyPr>
          <a:lstStyle/>
          <a:p>
            <a:pPr marL="457200" rtl="1" fontAlgn="base">
              <a:lnSpc>
                <a:spcPct val="100000"/>
              </a:lnSpc>
              <a:spcBef>
                <a:spcPts val="0"/>
              </a:spcBef>
              <a:spcAft>
                <a:spcPts val="0"/>
              </a:spcAft>
              <a:buFont typeface="Arial" panose="020B0604020202020204" pitchFamily="34" charset="0"/>
              <a:buChar char="•"/>
            </a:pPr>
            <a:r>
              <a:rPr lang="ar-SA" sz="2400" dirty="0">
                <a:solidFill>
                  <a:srgbClr val="000000"/>
                </a:solidFill>
                <a:latin typeface="Arial" panose="020B0604020202020204" pitchFamily="34" charset="0"/>
              </a:rPr>
              <a:t>أعد عرضًا تقديميًا مدته 5 دقائق حول الإجراءات الرئيسية اللازمة لمنع المخاطر المحددة والاستجابة لها</a:t>
            </a:r>
          </a:p>
          <a:p>
            <a:pPr marL="457200" rtl="1" fontAlgn="base">
              <a:lnSpc>
                <a:spcPct val="100000"/>
              </a:lnSpc>
              <a:spcBef>
                <a:spcPts val="0"/>
              </a:spcBef>
              <a:spcAft>
                <a:spcPts val="0"/>
              </a:spcAft>
              <a:buFont typeface="Arial" panose="020B0604020202020204" pitchFamily="34" charset="0"/>
              <a:buChar char="•"/>
            </a:pPr>
            <a:r>
              <a:rPr lang="ar-SA" sz="2400" dirty="0">
                <a:solidFill>
                  <a:srgbClr val="000000"/>
                </a:solidFill>
                <a:latin typeface="Arial" panose="020B0604020202020204" pitchFamily="34" charset="0"/>
              </a:rPr>
              <a:t>الوقت اللازم للإعداد 15 دقيقة</a:t>
            </a:r>
          </a:p>
          <a:p>
            <a:pPr marL="50800" indent="0" rtl="0" fontAlgn="base">
              <a:lnSpc>
                <a:spcPct val="100000"/>
              </a:lnSpc>
              <a:spcBef>
                <a:spcPts val="0"/>
              </a:spcBef>
              <a:spcAft>
                <a:spcPts val="0"/>
              </a:spcAft>
              <a:buNone/>
            </a:pPr>
            <a:endParaRPr lang="en-GB" sz="1800" b="0" i="0" u="none" strike="noStrike" dirty="0">
              <a:solidFill>
                <a:srgbClr val="000000"/>
              </a:solidFill>
              <a:effectLst/>
              <a:latin typeface="Arial" panose="020B0604020202020204" pitchFamily="34" charset="0"/>
            </a:endParaRPr>
          </a:p>
          <a:p>
            <a:pPr marL="50800" indent="0" rtl="1" fontAlgn="base">
              <a:lnSpc>
                <a:spcPct val="100000"/>
              </a:lnSpc>
              <a:spcBef>
                <a:spcPts val="0"/>
              </a:spcBef>
              <a:spcAft>
                <a:spcPts val="0"/>
              </a:spcAft>
              <a:buNone/>
            </a:pPr>
            <a:r>
              <a:rPr lang="ar-SA" sz="2400" dirty="0">
                <a:solidFill>
                  <a:srgbClr val="FF0000"/>
                </a:solidFill>
                <a:latin typeface="Arial" panose="020B0604020202020204" pitchFamily="34" charset="0"/>
              </a:rPr>
              <a:t>!!!!</a:t>
            </a:r>
            <a:r>
              <a:rPr lang="en-GB" sz="2400" dirty="0">
                <a:solidFill>
                  <a:srgbClr val="FF0000"/>
                </a:solidFill>
                <a:latin typeface="Arial" panose="020B0604020202020204" pitchFamily="34" charset="0"/>
              </a:rPr>
              <a:t> </a:t>
            </a:r>
            <a:r>
              <a:rPr lang="ar-SA" sz="2400" dirty="0">
                <a:solidFill>
                  <a:srgbClr val="FF0000"/>
                </a:solidFill>
                <a:latin typeface="Arial" panose="020B0604020202020204" pitchFamily="34" charset="0"/>
              </a:rPr>
              <a:t>سيتم توقيت عرضك التقديمي !!!!</a:t>
            </a:r>
          </a:p>
          <a:p>
            <a:pPr marL="50800" indent="0" rtl="0" fontAlgn="base">
              <a:lnSpc>
                <a:spcPct val="100000"/>
              </a:lnSpc>
              <a:spcBef>
                <a:spcPts val="0"/>
              </a:spcBef>
              <a:spcAft>
                <a:spcPts val="0"/>
              </a:spcAft>
              <a:buNone/>
            </a:pPr>
            <a:endParaRPr lang="en-GB" sz="1800" dirty="0">
              <a:solidFill>
                <a:srgbClr val="000000"/>
              </a:solidFill>
              <a:latin typeface="Arial" panose="020B0604020202020204" pitchFamily="34" charset="0"/>
            </a:endParaRPr>
          </a:p>
          <a:p>
            <a:pPr marL="50800" indent="0" rtl="0" fontAlgn="base">
              <a:lnSpc>
                <a:spcPct val="100000"/>
              </a:lnSpc>
              <a:spcBef>
                <a:spcPts val="0"/>
              </a:spcBef>
              <a:spcAft>
                <a:spcPts val="0"/>
              </a:spcAft>
              <a:buNone/>
            </a:pPr>
            <a:endParaRPr lang="en-GB" sz="2400" b="0" i="0" u="none" strike="noStrike" dirty="0">
              <a:solidFill>
                <a:schemeClr val="tx1"/>
              </a:solidFill>
              <a:effectLst/>
              <a:latin typeface="Arial" panose="020B0604020202020204" pitchFamily="34" charset="0"/>
            </a:endParaRPr>
          </a:p>
        </p:txBody>
      </p:sp>
      <p:sp>
        <p:nvSpPr>
          <p:cNvPr id="296" name="Google Shape;296;gf3b0c0896f_0_0"/>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الركيزة 2 للمعايير الدنيا لحماية الطفل</a:t>
            </a:r>
            <a:r>
              <a:rPr lang="de-DE" dirty="0"/>
              <a:t> </a:t>
            </a:r>
            <a:r>
              <a:rPr lang="ar-SA" dirty="0"/>
              <a:t>في العمل الإنساني</a:t>
            </a:r>
          </a:p>
        </p:txBody>
      </p:sp>
      <p:pic>
        <p:nvPicPr>
          <p:cNvPr id="1026" name="Picture 2" descr="SVG, Vettoriale - Cronometro / Cronometro Timer Logo Icona ...">
            <a:extLst>
              <a:ext uri="{FF2B5EF4-FFF2-40B4-BE49-F238E27FC236}">
                <a16:creationId xmlns:a16="http://schemas.microsoft.com/office/drawing/2014/main" id="{D621F112-CCA7-4B56-E0F6-E240BCB7B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15" y="4637495"/>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81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f3b0c0896f_0_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تمرين تأملي</a:t>
            </a:r>
          </a:p>
        </p:txBody>
      </p:sp>
      <p:sp>
        <p:nvSpPr>
          <p:cNvPr id="295" name="Google Shape;295;gf3b0c0896f_0_0"/>
          <p:cNvSpPr txBox="1">
            <a:spLocks noGrp="1"/>
          </p:cNvSpPr>
          <p:nvPr>
            <p:ph type="body" idx="2"/>
          </p:nvPr>
        </p:nvSpPr>
        <p:spPr>
          <a:xfrm>
            <a:off x="747713" y="1362456"/>
            <a:ext cx="7300912" cy="2578608"/>
          </a:xfrm>
          <a:prstGeom prst="rect">
            <a:avLst/>
          </a:prstGeom>
          <a:noFill/>
          <a:ln>
            <a:noFill/>
          </a:ln>
        </p:spPr>
        <p:txBody>
          <a:bodyPr spcFirstLastPara="1" wrap="square" lIns="91425" tIns="45700" rIns="91425" bIns="45700" anchor="t" anchorCtr="0">
            <a:noAutofit/>
          </a:bodyPr>
          <a:lstStyle/>
          <a:p>
            <a:pPr rtl="1" fontAlgn="base">
              <a:lnSpc>
                <a:spcPct val="100000"/>
              </a:lnSpc>
              <a:spcBef>
                <a:spcPts val="600"/>
              </a:spcBef>
              <a:spcAft>
                <a:spcPts val="600"/>
              </a:spcAft>
              <a:buFont typeface="Arial" panose="020B0604020202020204" pitchFamily="34" charset="0"/>
              <a:buChar char="•"/>
            </a:pPr>
            <a:r>
              <a:rPr lang="ar-SA" sz="3600" b="0" i="0" u="none" strike="noStrike" dirty="0">
                <a:solidFill>
                  <a:srgbClr val="000000"/>
                </a:solidFill>
                <a:latin typeface="Arial" panose="020B0604020202020204" pitchFamily="34" charset="0"/>
              </a:rPr>
              <a:t>ما الذي أثار فضولك خلال هذه الجلسة؟</a:t>
            </a:r>
          </a:p>
          <a:p>
            <a:pPr rtl="1" fontAlgn="base">
              <a:lnSpc>
                <a:spcPct val="100000"/>
              </a:lnSpc>
              <a:spcBef>
                <a:spcPts val="600"/>
              </a:spcBef>
              <a:spcAft>
                <a:spcPts val="600"/>
              </a:spcAft>
              <a:buFont typeface="Arial" panose="020B0604020202020204" pitchFamily="34" charset="0"/>
              <a:buChar char="•"/>
            </a:pPr>
            <a:r>
              <a:rPr lang="ar-SA" sz="3600" b="0" i="0" u="none" strike="noStrike" dirty="0">
                <a:solidFill>
                  <a:srgbClr val="000000"/>
                </a:solidFill>
                <a:latin typeface="Arial" panose="020B0604020202020204" pitchFamily="34" charset="0"/>
              </a:rPr>
              <a:t>هل ثمة خطر يتعلق بحماية الطفل تود معرفة المزيد عنه؟</a:t>
            </a:r>
          </a:p>
          <a:p>
            <a:pPr marL="50800" indent="0" rtl="0" fontAlgn="base">
              <a:lnSpc>
                <a:spcPct val="100000"/>
              </a:lnSpc>
              <a:spcBef>
                <a:spcPts val="600"/>
              </a:spcBef>
              <a:spcAft>
                <a:spcPts val="600"/>
              </a:spcAft>
              <a:buNone/>
            </a:pPr>
            <a:endParaRPr lang="en-GB" sz="2400" b="0" i="0" u="none" strike="noStrike" dirty="0">
              <a:solidFill>
                <a:schemeClr val="tx1"/>
              </a:solidFill>
              <a:effectLst/>
              <a:latin typeface="Arial" panose="020B0604020202020204" pitchFamily="34" charset="0"/>
            </a:endParaRPr>
          </a:p>
        </p:txBody>
      </p:sp>
      <p:sp>
        <p:nvSpPr>
          <p:cNvPr id="296" name="Google Shape;296;gf3b0c0896f_0_0"/>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الركيزة 2 للمعايير الدنيا لحماية الطفل</a:t>
            </a:r>
            <a:r>
              <a:rPr lang="de-DE" dirty="0"/>
              <a:t> </a:t>
            </a:r>
            <a:r>
              <a:rPr lang="ar-SA" dirty="0"/>
              <a:t>في العمل الإنساني</a:t>
            </a:r>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7E58D396-45AA-EC97-B1C6-F77784BF5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59" y="418623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31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117350fde23_0_42"/>
          <p:cNvSpPr txBox="1">
            <a:spLocks noGrp="1"/>
          </p:cNvSpPr>
          <p:nvPr>
            <p:ph type="body" idx="1"/>
          </p:nvPr>
        </p:nvSpPr>
        <p:spPr>
          <a:xfrm>
            <a:off x="448056" y="345149"/>
            <a:ext cx="7752869" cy="1271700"/>
          </a:xfrm>
          <a:prstGeom prst="rect">
            <a:avLst/>
          </a:prstGeom>
          <a:noFill/>
          <a:ln>
            <a:noFill/>
          </a:ln>
        </p:spPr>
        <p:txBody>
          <a:bodyPr spcFirstLastPara="1" wrap="square" lIns="91425" tIns="45700" rIns="91425" bIns="45700" anchor="t" anchorCtr="0">
            <a:normAutofit/>
          </a:bodyPr>
          <a:lstStyle/>
          <a:p>
            <a:pPr marL="0" lvl="0" indent="0" algn="r" rtl="1">
              <a:lnSpc>
                <a:spcPct val="100000"/>
              </a:lnSpc>
              <a:spcBef>
                <a:spcPts val="0"/>
              </a:spcBef>
              <a:spcAft>
                <a:spcPts val="0"/>
              </a:spcAft>
              <a:buClr>
                <a:schemeClr val="accent6"/>
              </a:buClr>
              <a:buSzPts val="3200"/>
              <a:buNone/>
            </a:pPr>
            <a:r>
              <a:rPr lang="ar-SA" dirty="0"/>
              <a:t>تدخلات معنية حماية الطفل في النموذج</a:t>
            </a:r>
            <a:r>
              <a:rPr lang="de-DE" dirty="0"/>
              <a:t> </a:t>
            </a:r>
            <a:r>
              <a:rPr lang="ar-SA" dirty="0"/>
              <a:t>البيئي الاجتماعي - نشاط</a:t>
            </a:r>
          </a:p>
        </p:txBody>
      </p:sp>
      <p:sp>
        <p:nvSpPr>
          <p:cNvPr id="320" name="Google Shape;320;g117350fde23_0_42"/>
          <p:cNvSpPr txBox="1">
            <a:spLocks noGrp="1"/>
          </p:cNvSpPr>
          <p:nvPr>
            <p:ph type="body" idx="2"/>
          </p:nvPr>
        </p:nvSpPr>
        <p:spPr>
          <a:xfrm>
            <a:off x="900125" y="1723063"/>
            <a:ext cx="7300800" cy="2830649"/>
          </a:xfrm>
          <a:prstGeom prst="rect">
            <a:avLst/>
          </a:prstGeom>
          <a:noFill/>
          <a:ln>
            <a:noFill/>
          </a:ln>
        </p:spPr>
        <p:txBody>
          <a:bodyPr spcFirstLastPara="1" wrap="square" lIns="91425" tIns="45700" rIns="91425" bIns="45700" anchor="t" anchorCtr="0">
            <a:normAutofit fontScale="77500" lnSpcReduction="20000"/>
          </a:bodyPr>
          <a:lstStyle/>
          <a:p>
            <a:pPr marL="0" lvl="0" indent="0" algn="r" rtl="1">
              <a:lnSpc>
                <a:spcPct val="124000"/>
              </a:lnSpc>
              <a:spcBef>
                <a:spcPts val="600"/>
              </a:spcBef>
              <a:spcAft>
                <a:spcPts val="600"/>
              </a:spcAft>
              <a:buNone/>
            </a:pPr>
            <a:r>
              <a:rPr lang="ar-SA" dirty="0"/>
              <a:t>ضمن مجموعتك:</a:t>
            </a:r>
          </a:p>
          <a:p>
            <a:pPr marL="0" lvl="0" indent="0" algn="l" rtl="0">
              <a:lnSpc>
                <a:spcPct val="124000"/>
              </a:lnSpc>
              <a:spcBef>
                <a:spcPts val="600"/>
              </a:spcBef>
              <a:spcAft>
                <a:spcPts val="600"/>
              </a:spcAft>
              <a:buNone/>
            </a:pPr>
            <a:endParaRPr sz="1800" dirty="0"/>
          </a:p>
          <a:p>
            <a:pPr marL="457200" marR="0" lvl="0" indent="-406400" algn="r" rtl="1">
              <a:lnSpc>
                <a:spcPct val="124000"/>
              </a:lnSpc>
              <a:spcBef>
                <a:spcPts val="600"/>
              </a:spcBef>
              <a:spcAft>
                <a:spcPts val="600"/>
              </a:spcAft>
              <a:buSzPts val="2800"/>
              <a:buChar char="•"/>
            </a:pPr>
            <a:r>
              <a:rPr lang="ar-SA" dirty="0"/>
              <a:t>ارسم النموذج الاجتماعي البيئي</a:t>
            </a:r>
          </a:p>
          <a:p>
            <a:pPr marL="457200" marR="0" lvl="0" indent="-406400" algn="r" rtl="1">
              <a:lnSpc>
                <a:spcPct val="124000"/>
              </a:lnSpc>
              <a:spcBef>
                <a:spcPts val="600"/>
              </a:spcBef>
              <a:spcAft>
                <a:spcPts val="600"/>
              </a:spcAft>
              <a:buSzPts val="2800"/>
              <a:buChar char="•"/>
            </a:pPr>
            <a:r>
              <a:rPr lang="ar-SA" dirty="0"/>
              <a:t>ناقش كل بطاقة من البطاقات، وتحديد المكان الأنسب لوضعها على النموذج</a:t>
            </a:r>
          </a:p>
          <a:p>
            <a:pPr marL="457200" marR="0" lvl="0" indent="-406400" algn="r" rtl="1">
              <a:lnSpc>
                <a:spcPct val="124000"/>
              </a:lnSpc>
              <a:spcBef>
                <a:spcPts val="600"/>
              </a:spcBef>
              <a:spcAft>
                <a:spcPts val="600"/>
              </a:spcAft>
              <a:buSzPts val="2800"/>
              <a:buChar char="•"/>
            </a:pPr>
            <a:r>
              <a:rPr lang="ar-SA" dirty="0"/>
              <a:t>15 دقيقة</a:t>
            </a:r>
          </a:p>
        </p:txBody>
      </p:sp>
      <p:sp>
        <p:nvSpPr>
          <p:cNvPr id="321" name="Google Shape;321;g117350fde23_0_42"/>
          <p:cNvSpPr txBox="1">
            <a:spLocks noGrp="1"/>
          </p:cNvSpPr>
          <p:nvPr>
            <p:ph type="body" idx="3"/>
          </p:nvPr>
        </p:nvSpPr>
        <p:spPr>
          <a:xfrm>
            <a:off x="8943785" y="509163"/>
            <a:ext cx="2970900" cy="4799400"/>
          </a:xfrm>
          <a:prstGeom prst="rect">
            <a:avLst/>
          </a:prstGeom>
          <a:noFill/>
          <a:ln>
            <a:noFill/>
          </a:ln>
        </p:spPr>
        <p:txBody>
          <a:bodyPr spcFirstLastPara="1" wrap="square" lIns="91425" tIns="45700" rIns="91425" bIns="45700" anchor="t" anchorCtr="0">
            <a:normAutofit/>
          </a:bodyPr>
          <a:lstStyle/>
          <a:p>
            <a:pPr marL="0" marR="0" lvl="0" indent="0" algn="r" defTabSz="914400" rtl="1" eaLnBrk="1" fontAlgn="auto" latinLnBrk="0" hangingPunct="1">
              <a:lnSpc>
                <a:spcPct val="114000"/>
              </a:lnSpc>
              <a:spcBef>
                <a:spcPts val="0"/>
              </a:spcBef>
              <a:spcAft>
                <a:spcPts val="0"/>
              </a:spcAft>
              <a:buClr>
                <a:srgbClr val="FFFFFF"/>
              </a:buClr>
              <a:buSzPts val="3600"/>
              <a:buFont typeface="Arial"/>
              <a:buNone/>
              <a:tabLst/>
              <a:defRPr/>
            </a:pPr>
            <a:r>
              <a:rPr kumimoji="0" lang="ar-SA"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الركيزة 3 للمعايير الدنيا لحماية الطفل</a:t>
            </a:r>
            <a:r>
              <a:rPr kumimoji="0" lang="de-DE"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 </a:t>
            </a:r>
            <a:r>
              <a:rPr kumimoji="0" lang="ar-SA"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في العمل الإنساني</a:t>
            </a:r>
          </a:p>
        </p:txBody>
      </p:sp>
      <p:grpSp>
        <p:nvGrpSpPr>
          <p:cNvPr id="10" name="Group 9">
            <a:extLst>
              <a:ext uri="{FF2B5EF4-FFF2-40B4-BE49-F238E27FC236}">
                <a16:creationId xmlns:a16="http://schemas.microsoft.com/office/drawing/2014/main" id="{4295F943-9F3A-3365-E557-7403932E6F88}"/>
              </a:ext>
            </a:extLst>
          </p:cNvPr>
          <p:cNvGrpSpPr/>
          <p:nvPr/>
        </p:nvGrpSpPr>
        <p:grpSpPr>
          <a:xfrm>
            <a:off x="1488477" y="4130345"/>
            <a:ext cx="4838750" cy="2621299"/>
            <a:chOff x="1257250" y="4151366"/>
            <a:chExt cx="4838750" cy="2621299"/>
          </a:xfrm>
        </p:grpSpPr>
        <p:pic>
          <p:nvPicPr>
            <p:cNvPr id="322" name="Google Shape;322;g117350fde23_0_42"/>
            <p:cNvPicPr preferRelativeResize="0"/>
            <p:nvPr/>
          </p:nvPicPr>
          <p:blipFill>
            <a:blip r:embed="rId3">
              <a:alphaModFix/>
            </a:blip>
            <a:stretch>
              <a:fillRect/>
            </a:stretch>
          </p:blipFill>
          <p:spPr>
            <a:xfrm>
              <a:off x="1257250" y="4151366"/>
              <a:ext cx="4838750" cy="2621299"/>
            </a:xfrm>
            <a:prstGeom prst="rect">
              <a:avLst/>
            </a:prstGeom>
            <a:noFill/>
            <a:ln>
              <a:noFill/>
            </a:ln>
          </p:spPr>
        </p:pic>
        <p:sp>
          <p:nvSpPr>
            <p:cNvPr id="2" name="TextBox 1">
              <a:extLst>
                <a:ext uri="{FF2B5EF4-FFF2-40B4-BE49-F238E27FC236}">
                  <a16:creationId xmlns:a16="http://schemas.microsoft.com/office/drawing/2014/main" id="{562FCC7C-145F-AA73-2004-268AA9CB0905}"/>
                </a:ext>
              </a:extLst>
            </p:cNvPr>
            <p:cNvSpPr txBox="1"/>
            <p:nvPr/>
          </p:nvSpPr>
          <p:spPr>
            <a:xfrm>
              <a:off x="5056169" y="5468109"/>
              <a:ext cx="408432" cy="213360"/>
            </a:xfrm>
            <a:prstGeom prst="rect">
              <a:avLst/>
            </a:prstGeom>
            <a:solidFill>
              <a:srgbClr val="AC6B96"/>
            </a:solidFill>
          </p:spPr>
          <p:txBody>
            <a:bodyPr wrap="square" lIns="36000" tIns="0" rIns="36000" bIns="0" rtlCol="0" anchor="ctr" anchorCtr="0">
              <a:normAutofit/>
            </a:bodyPr>
            <a:lstStyle/>
            <a:p>
              <a:pPr algn="ctr"/>
              <a:r>
                <a:rPr lang="ar-SA" sz="900" dirty="0">
                  <a:solidFill>
                    <a:schemeClr val="bg1"/>
                  </a:solidFill>
                  <a:latin typeface="Calibri" panose="020F0502020204030204" pitchFamily="34" charset="0"/>
                  <a:ea typeface="Calibri" panose="020F0502020204030204" pitchFamily="34" charset="0"/>
                  <a:cs typeface="Calibri" panose="020F0502020204030204" pitchFamily="34" charset="0"/>
                </a:rPr>
                <a:t>الطفل</a:t>
              </a:r>
              <a:endParaRPr lang="en-GB" sz="9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C7495B-AAEE-B73C-8F30-20F179B95F3C}"/>
                </a:ext>
              </a:extLst>
            </p:cNvPr>
            <p:cNvSpPr txBox="1"/>
            <p:nvPr/>
          </p:nvSpPr>
          <p:spPr>
            <a:xfrm>
              <a:off x="4267847" y="5308563"/>
              <a:ext cx="565355" cy="213360"/>
            </a:xfrm>
            <a:prstGeom prst="rect">
              <a:avLst/>
            </a:prstGeom>
            <a:solidFill>
              <a:srgbClr val="97477C"/>
            </a:solidFill>
          </p:spPr>
          <p:txBody>
            <a:bodyPr wrap="square" lIns="36000" tIns="0" rIns="36000" bIns="0" rtlCol="0" anchor="ctr" anchorCtr="0">
              <a:normAutofit/>
            </a:bodyPr>
            <a:lstStyle/>
            <a:p>
              <a:pPr algn="ctr"/>
              <a:r>
                <a:rPr lang="ar-SA" sz="900" dirty="0">
                  <a:solidFill>
                    <a:schemeClr val="bg1"/>
                  </a:solidFill>
                  <a:latin typeface="Calibri" panose="020F0502020204030204" pitchFamily="34" charset="0"/>
                  <a:ea typeface="Calibri" panose="020F0502020204030204" pitchFamily="34" charset="0"/>
                  <a:cs typeface="Calibri" panose="020F0502020204030204" pitchFamily="34" charset="0"/>
                </a:rPr>
                <a:t>العائلة</a:t>
              </a:r>
              <a:endParaRPr lang="en-GB" sz="9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AE7B341-2AE0-3CBE-DE21-A692A6AD685B}"/>
                </a:ext>
              </a:extLst>
            </p:cNvPr>
            <p:cNvSpPr txBox="1"/>
            <p:nvPr/>
          </p:nvSpPr>
          <p:spPr>
            <a:xfrm>
              <a:off x="3676625" y="5052530"/>
              <a:ext cx="724687" cy="180000"/>
            </a:xfrm>
            <a:prstGeom prst="rect">
              <a:avLst/>
            </a:prstGeom>
            <a:solidFill>
              <a:srgbClr val="447633"/>
            </a:solidFill>
          </p:spPr>
          <p:txBody>
            <a:bodyPr wrap="square" lIns="36000" tIns="0" rIns="36000" bIns="0" rtlCol="0" anchor="t" anchorCtr="0">
              <a:normAutofit/>
            </a:bodyPr>
            <a:lstStyle/>
            <a:p>
              <a:pPr algn="ctr"/>
              <a:r>
                <a:rPr lang="ar-SA" sz="900" dirty="0">
                  <a:solidFill>
                    <a:schemeClr val="bg1"/>
                  </a:solidFill>
                  <a:latin typeface="Calibri" panose="020F0502020204030204" pitchFamily="34" charset="0"/>
                  <a:ea typeface="Calibri" panose="020F0502020204030204" pitchFamily="34" charset="0"/>
                  <a:cs typeface="Calibri" panose="020F0502020204030204" pitchFamily="34" charset="0"/>
                </a:rPr>
                <a:t>المجتمع المحلي</a:t>
              </a:r>
              <a:endParaRPr lang="en-GB" sz="9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C9D931E-3E02-07FA-40B3-A2D04F973235}"/>
                </a:ext>
              </a:extLst>
            </p:cNvPr>
            <p:cNvSpPr txBox="1"/>
            <p:nvPr/>
          </p:nvSpPr>
          <p:spPr>
            <a:xfrm>
              <a:off x="3231527" y="4717777"/>
              <a:ext cx="565355" cy="213360"/>
            </a:xfrm>
            <a:prstGeom prst="rect">
              <a:avLst/>
            </a:prstGeom>
            <a:solidFill>
              <a:srgbClr val="006591"/>
            </a:solidFill>
          </p:spPr>
          <p:txBody>
            <a:bodyPr wrap="square" lIns="36000" tIns="0" rIns="36000" bIns="0" rtlCol="0" anchor="ctr" anchorCtr="0">
              <a:normAutofit/>
            </a:bodyPr>
            <a:lstStyle/>
            <a:p>
              <a:pPr algn="ctr"/>
              <a:r>
                <a:rPr lang="ar-SA" sz="900" dirty="0">
                  <a:solidFill>
                    <a:schemeClr val="bg1"/>
                  </a:solidFill>
                  <a:latin typeface="Calibri" panose="020F0502020204030204" pitchFamily="34" charset="0"/>
                  <a:ea typeface="Calibri" panose="020F0502020204030204" pitchFamily="34" charset="0"/>
                  <a:cs typeface="Calibri" panose="020F0502020204030204" pitchFamily="34" charset="0"/>
                </a:rPr>
                <a:t>المجتمع</a:t>
              </a:r>
              <a:endParaRPr lang="en-GB" sz="9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43429E9-3644-C8AB-8082-ED4961E062DE}"/>
                </a:ext>
              </a:extLst>
            </p:cNvPr>
            <p:cNvSpPr txBox="1"/>
            <p:nvPr/>
          </p:nvSpPr>
          <p:spPr>
            <a:xfrm>
              <a:off x="1555526" y="5134381"/>
              <a:ext cx="540000" cy="534368"/>
            </a:xfrm>
            <a:prstGeom prst="rect">
              <a:avLst/>
            </a:prstGeom>
            <a:solidFill>
              <a:srgbClr val="F2F2F2"/>
            </a:solidFill>
          </p:spPr>
          <p:txBody>
            <a:bodyPr wrap="square" lIns="36000" tIns="36000" rIns="36000" bIns="36000" anchor="ctr" anchorCtr="0">
              <a:spAutoFit/>
            </a:bodyPr>
            <a:lstStyle/>
            <a:p>
              <a:r>
                <a:rPr lang="ar-SA" sz="1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الأعراف الاجتماعية والثقافية</a:t>
              </a:r>
              <a:endParaRPr lang="en-GB" sz="1000" dirty="0">
                <a:solidFill>
                  <a:schemeClr val="accent2">
                    <a:lumMod val="75000"/>
                  </a:schemeClr>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117350fde23_0_30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600"/>
              <a:buFont typeface="Helvetica Neue"/>
              <a:buNone/>
            </a:pPr>
            <a:r>
              <a:rPr lang="ar-SA"/>
              <a:t>الوقاية</a:t>
            </a:r>
          </a:p>
        </p:txBody>
      </p:sp>
      <p:pic>
        <p:nvPicPr>
          <p:cNvPr id="3" name="Picture 2" descr="A diagram of a pyramid&#10;&#10;Description automatically generated">
            <a:extLst>
              <a:ext uri="{FF2B5EF4-FFF2-40B4-BE49-F238E27FC236}">
                <a16:creationId xmlns:a16="http://schemas.microsoft.com/office/drawing/2014/main" id="{4616F69F-E9EF-953C-DDAF-14083F431DCD}"/>
              </a:ext>
            </a:extLst>
          </p:cNvPr>
          <p:cNvPicPr>
            <a:picLocks noChangeAspect="1"/>
          </p:cNvPicPr>
          <p:nvPr/>
        </p:nvPicPr>
        <p:blipFill>
          <a:blip r:embed="rId3"/>
          <a:stretch>
            <a:fillRect/>
          </a:stretch>
        </p:blipFill>
        <p:spPr>
          <a:xfrm>
            <a:off x="316484" y="0"/>
            <a:ext cx="7571232"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1f0b6602ad_0_0"/>
          <p:cNvSpPr txBox="1">
            <a:spLocks noGrp="1"/>
          </p:cNvSpPr>
          <p:nvPr>
            <p:ph type="title"/>
          </p:nvPr>
        </p:nvSpPr>
        <p:spPr>
          <a:xfrm>
            <a:off x="7772399" y="365125"/>
            <a:ext cx="3913323"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600"/>
              <a:buFont typeface="Helvetica Neue"/>
              <a:buNone/>
            </a:pPr>
            <a:r>
              <a:rPr lang="ar-SA" sz="2800" dirty="0"/>
              <a:t>هناك 3 مستويات للوقاية</a:t>
            </a:r>
          </a:p>
        </p:txBody>
      </p:sp>
      <p:pic>
        <p:nvPicPr>
          <p:cNvPr id="3" name="Picture 2">
            <a:extLst>
              <a:ext uri="{FF2B5EF4-FFF2-40B4-BE49-F238E27FC236}">
                <a16:creationId xmlns:a16="http://schemas.microsoft.com/office/drawing/2014/main" id="{1DAED8E7-0A3B-4CF5-1725-E9D8CC703E3E}"/>
              </a:ext>
            </a:extLst>
          </p:cNvPr>
          <p:cNvPicPr>
            <a:picLocks noChangeAspect="1"/>
          </p:cNvPicPr>
          <p:nvPr/>
        </p:nvPicPr>
        <p:blipFill>
          <a:blip r:embed="rId3"/>
          <a:stretch>
            <a:fillRect/>
          </a:stretch>
        </p:blipFill>
        <p:spPr>
          <a:xfrm>
            <a:off x="304800" y="0"/>
            <a:ext cx="75692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2E3F54F-D4FD-DD98-FD1D-A2AED786944B}"/>
              </a:ext>
            </a:extLst>
          </p:cNvPr>
          <p:cNvSpPr>
            <a:spLocks noGrp="1"/>
          </p:cNvSpPr>
          <p:nvPr>
            <p:ph type="title"/>
          </p:nvPr>
        </p:nvSpPr>
        <p:spPr/>
        <p:txBody>
          <a:bodyPr/>
          <a:lstStyle/>
          <a:p>
            <a:r>
              <a:rPr lang="ar-SA"/>
              <a:t>لماذا تعد الوقاية الأولية مهمة؟</a:t>
            </a:r>
          </a:p>
        </p:txBody>
      </p:sp>
      <p:sp>
        <p:nvSpPr>
          <p:cNvPr id="7" name="Segnaposto testo 6">
            <a:extLst>
              <a:ext uri="{FF2B5EF4-FFF2-40B4-BE49-F238E27FC236}">
                <a16:creationId xmlns:a16="http://schemas.microsoft.com/office/drawing/2014/main" id="{C6D0FD77-2307-21E4-70D4-6CF77A7F8B25}"/>
              </a:ext>
            </a:extLst>
          </p:cNvPr>
          <p:cNvSpPr>
            <a:spLocks noGrp="1"/>
          </p:cNvSpPr>
          <p:nvPr>
            <p:ph type="body" idx="2"/>
          </p:nvPr>
        </p:nvSpPr>
        <p:spPr>
          <a:xfrm>
            <a:off x="656021" y="2276856"/>
            <a:ext cx="10820015" cy="3611880"/>
          </a:xfrm>
        </p:spPr>
        <p:txBody>
          <a:bodyPr>
            <a:normAutofit fontScale="92500" lnSpcReduction="10000"/>
          </a:bodyPr>
          <a:lstStyle/>
          <a:p>
            <a:pPr algn="just" fontAlgn="base">
              <a:lnSpc>
                <a:spcPct val="12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مسؤولية أخلاقية يضطلع بها جميع العاملين في المجال الإنساني بهدف منع الأذى الذي قد يلحق بالأطفال قبل حدوثه عند الإمكان.</a:t>
            </a:r>
          </a:p>
          <a:p>
            <a:pPr algn="just" fontAlgn="base">
              <a:lnSpc>
                <a:spcPct val="124000"/>
              </a:lnSpc>
              <a:spcBef>
                <a:spcPts val="600"/>
              </a:spcBef>
              <a:spcAft>
                <a:spcPts val="600"/>
              </a:spcAft>
              <a:buFont typeface="Arial" panose="020B0604020202020204" pitchFamily="34" charset="0"/>
              <a:buChar char="•"/>
            </a:pPr>
            <a:endParaRPr lang="en-GB" b="0" i="0" u="none" strike="noStrike" dirty="0">
              <a:solidFill>
                <a:srgbClr val="000000"/>
              </a:solidFill>
              <a:effectLst/>
              <a:latin typeface="Arial" panose="020B0604020202020204" pitchFamily="34" charset="0"/>
            </a:endParaRPr>
          </a:p>
          <a:p>
            <a:pPr algn="just" fontAlgn="base">
              <a:lnSpc>
                <a:spcPct val="12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تحسين الاستدامة والتأثير طويل المدى الذي تحدثه عمليات الاستجابة الإنسانية </a:t>
            </a:r>
          </a:p>
          <a:p>
            <a:pPr algn="just" fontAlgn="base">
              <a:lnSpc>
                <a:spcPct val="124000"/>
              </a:lnSpc>
              <a:spcBef>
                <a:spcPts val="600"/>
              </a:spcBef>
              <a:spcAft>
                <a:spcPts val="600"/>
              </a:spcAft>
              <a:buFont typeface="Arial" panose="020B0604020202020204" pitchFamily="34" charset="0"/>
              <a:buChar char="•"/>
            </a:pPr>
            <a:endParaRPr lang="en-GB" b="0" i="0" u="none" strike="noStrike" dirty="0">
              <a:solidFill>
                <a:srgbClr val="000000"/>
              </a:solidFill>
              <a:effectLst/>
              <a:latin typeface="Arial" panose="020B0604020202020204" pitchFamily="34" charset="0"/>
            </a:endParaRPr>
          </a:p>
          <a:p>
            <a:pPr algn="just" fontAlgn="base">
              <a:lnSpc>
                <a:spcPct val="12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زيادة كفاءة تدخلات حماية الطفل من حيث التكلفة</a:t>
            </a:r>
          </a:p>
          <a:p>
            <a:pPr>
              <a:lnSpc>
                <a:spcPct val="124000"/>
              </a:lnSpc>
              <a:spcBef>
                <a:spcPts val="600"/>
              </a:spcBef>
              <a:spcAft>
                <a:spcPts val="600"/>
              </a:spcAft>
            </a:pPr>
            <a:endParaRPr lang="en-GB" dirty="0"/>
          </a:p>
        </p:txBody>
      </p:sp>
    </p:spTree>
    <p:extLst>
      <p:ext uri="{BB962C8B-B14F-4D97-AF65-F5344CB8AC3E}">
        <p14:creationId xmlns:p14="http://schemas.microsoft.com/office/powerpoint/2010/main" val="200296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1"/>
          <p:cNvSpPr txBox="1">
            <a:spLocks noGrp="1"/>
          </p:cNvSpPr>
          <p:nvPr>
            <p:ph type="title"/>
          </p:nvPr>
        </p:nvSpPr>
        <p:spPr>
          <a:xfrm>
            <a:off x="656022" y="365124"/>
            <a:ext cx="10820099" cy="132557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600"/>
              <a:buFont typeface="Helvetica Neue"/>
              <a:buNone/>
            </a:pPr>
            <a:r>
              <a:rPr lang="ar-SA" dirty="0"/>
              <a:t>الأهداف التعليمية للدورة</a:t>
            </a:r>
          </a:p>
        </p:txBody>
      </p:sp>
      <p:sp>
        <p:nvSpPr>
          <p:cNvPr id="247" name="Google Shape;247;p11"/>
          <p:cNvSpPr txBox="1">
            <a:spLocks noGrp="1"/>
          </p:cNvSpPr>
          <p:nvPr>
            <p:ph type="body" idx="1"/>
          </p:nvPr>
        </p:nvSpPr>
        <p:spPr>
          <a:xfrm>
            <a:off x="656022" y="1770325"/>
            <a:ext cx="10820100" cy="485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1"/>
              </a:buClr>
              <a:buSzPts val="2800"/>
              <a:buNone/>
            </a:pPr>
            <a:r>
              <a:rPr lang="ar-SA" dirty="0"/>
              <a:t>مع نهاية الدورة، ستصبح قادرًا على:</a:t>
            </a:r>
          </a:p>
        </p:txBody>
      </p:sp>
      <p:sp>
        <p:nvSpPr>
          <p:cNvPr id="248" name="Google Shape;248;p11"/>
          <p:cNvSpPr txBox="1">
            <a:spLocks noGrp="1"/>
          </p:cNvSpPr>
          <p:nvPr>
            <p:ph type="body" idx="2"/>
          </p:nvPr>
        </p:nvSpPr>
        <p:spPr>
          <a:xfrm>
            <a:off x="656025" y="2335650"/>
            <a:ext cx="10820100" cy="4143300"/>
          </a:xfrm>
          <a:prstGeom prst="rect">
            <a:avLst/>
          </a:prstGeom>
          <a:noFill/>
          <a:ln>
            <a:noFill/>
          </a:ln>
        </p:spPr>
        <p:txBody>
          <a:bodyPr spcFirstLastPara="1" wrap="square" lIns="91425" tIns="45700" rIns="91425" bIns="45700" anchor="t" anchorCtr="0">
            <a:normAutofit/>
          </a:bodyPr>
          <a:lstStyle/>
          <a:p>
            <a:pPr marL="457200" marR="0" lvl="0" indent="-360000" algn="r" rtl="1">
              <a:lnSpc>
                <a:spcPct val="114000"/>
              </a:lnSpc>
              <a:spcBef>
                <a:spcPts val="600"/>
              </a:spcBef>
              <a:spcAft>
                <a:spcPts val="600"/>
              </a:spcAft>
              <a:buSzPct val="100000"/>
              <a:buChar char="•"/>
            </a:pPr>
            <a:r>
              <a:rPr lang="ar-SA" sz="2000" dirty="0"/>
              <a:t>مناقشة أهمية المبادئ التوجيهية لحماية الطفل في إجراءات الوقاية والاستجابة الإنسانية</a:t>
            </a:r>
            <a:endParaRPr lang="en-GB" sz="2000" dirty="0"/>
          </a:p>
          <a:p>
            <a:pPr lvl="0" indent="-360000">
              <a:lnSpc>
                <a:spcPct val="114000"/>
              </a:lnSpc>
              <a:spcBef>
                <a:spcPts val="600"/>
              </a:spcBef>
              <a:spcAft>
                <a:spcPts val="600"/>
              </a:spcAft>
              <a:buSzPct val="100000"/>
            </a:pPr>
            <a:r>
              <a:rPr lang="ar-SA" sz="2000" dirty="0"/>
              <a:t>وصف عوامل الخطر والحماية المتعلقة بحماية الطفل، وذلك من خلال النموذج البيئي</a:t>
            </a:r>
            <a:r>
              <a:rPr lang="de-DE" sz="2000" dirty="0"/>
              <a:t> </a:t>
            </a:r>
            <a:r>
              <a:rPr lang="ar-SA" sz="2000" dirty="0"/>
              <a:t>الاجتماعي الملائم للأوضاع والظروف الإنسانية</a:t>
            </a:r>
          </a:p>
          <a:p>
            <a:pPr marL="457200" marR="0" lvl="0" indent="-360000" algn="r" rtl="1">
              <a:lnSpc>
                <a:spcPct val="114000"/>
              </a:lnSpc>
              <a:spcBef>
                <a:spcPts val="600"/>
              </a:spcBef>
              <a:spcAft>
                <a:spcPts val="600"/>
              </a:spcAft>
              <a:buSzPct val="100000"/>
              <a:buChar char="•"/>
            </a:pPr>
            <a:r>
              <a:rPr lang="ar-SA" sz="2000" dirty="0"/>
              <a:t>توضيح نطاق</a:t>
            </a:r>
            <a:r>
              <a:rPr lang="de-DE" sz="2000" dirty="0"/>
              <a:t> </a:t>
            </a:r>
            <a:r>
              <a:rPr lang="ar-SA" sz="2000" dirty="0"/>
              <a:t>استراتيجيات حماية الطفل والوقاية والاستجابة في السياقات الإنسانية</a:t>
            </a:r>
          </a:p>
          <a:p>
            <a:pPr marL="457200" marR="0" lvl="0" indent="-360000" algn="r" rtl="1">
              <a:lnSpc>
                <a:spcPct val="114000"/>
              </a:lnSpc>
              <a:spcBef>
                <a:spcPts val="600"/>
              </a:spcBef>
              <a:spcAft>
                <a:spcPts val="600"/>
              </a:spcAft>
              <a:buSzPct val="100000"/>
              <a:buChar char="•"/>
            </a:pPr>
            <a:r>
              <a:rPr lang="ar-SA" sz="2000" dirty="0"/>
              <a:t>اقتراح طرق لضمان توفير استجابة ذات جودة لحماية الأطفال من خلال المجالات الرئيسية الستة للبرامج التي تم تسليط الضوء عليها في المعايير الدنيا لحماية الطفل</a:t>
            </a:r>
          </a:p>
          <a:p>
            <a:pPr marL="457200" marR="0" lvl="0" indent="-360000" algn="r" rtl="1">
              <a:lnSpc>
                <a:spcPct val="114000"/>
              </a:lnSpc>
              <a:spcBef>
                <a:spcPts val="600"/>
              </a:spcBef>
              <a:spcAft>
                <a:spcPts val="600"/>
              </a:spcAft>
              <a:buSzPct val="100000"/>
              <a:buChar char="•"/>
            </a:pPr>
            <a:r>
              <a:rPr lang="ar-SA" sz="2000" dirty="0"/>
              <a:t>اقتراح أساليب للعمل على مستوى القطاعات لتعظيم النتائج المتوخاة من حماية الأطفال</a:t>
            </a:r>
          </a:p>
          <a:p>
            <a:pPr marL="457200" marR="0" lvl="0" indent="-360000" algn="r" rtl="1">
              <a:lnSpc>
                <a:spcPct val="114000"/>
              </a:lnSpc>
              <a:spcBef>
                <a:spcPts val="600"/>
              </a:spcBef>
              <a:spcAft>
                <a:spcPts val="600"/>
              </a:spcAft>
              <a:buSzPct val="100000"/>
              <a:buChar char="•"/>
            </a:pPr>
            <a:r>
              <a:rPr lang="ar-SA" sz="2000" dirty="0"/>
              <a:t>وصف أهمية إدراج الموضوعات الشاملة المختارة في برامج الاستجابة الإنسانية لتقديم الحماية للأطفال والتحديات التي يحتمل أن تعوق دون ذلك </a:t>
            </a:r>
            <a:endParaRPr lang="en-GB" sz="1200" dirty="0">
              <a:solidFill>
                <a:srgbClr val="000000"/>
              </a:solidFill>
              <a:ea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2E3F54F-D4FD-DD98-FD1D-A2AED786944B}"/>
              </a:ext>
            </a:extLst>
          </p:cNvPr>
          <p:cNvSpPr>
            <a:spLocks noGrp="1"/>
          </p:cNvSpPr>
          <p:nvPr>
            <p:ph type="title"/>
          </p:nvPr>
        </p:nvSpPr>
        <p:spPr>
          <a:xfrm>
            <a:off x="656022" y="365125"/>
            <a:ext cx="10820013" cy="1325563"/>
          </a:xfrm>
        </p:spPr>
        <p:txBody>
          <a:bodyPr/>
          <a:lstStyle/>
          <a:p>
            <a:r>
              <a:rPr lang="ar-SA" dirty="0"/>
              <a:t>الوقاية والاستجابة والتأهب والعمل المبكر.</a:t>
            </a:r>
            <a:r>
              <a:rPr lang="en-GB" dirty="0"/>
              <a:t> </a:t>
            </a:r>
            <a:br>
              <a:rPr lang="ar-SA" dirty="0"/>
            </a:br>
            <a:r>
              <a:rPr lang="ar-SA" dirty="0"/>
              <a:t>ما هو الفرق؟</a:t>
            </a:r>
          </a:p>
        </p:txBody>
      </p:sp>
      <p:sp>
        <p:nvSpPr>
          <p:cNvPr id="7" name="Segnaposto testo 6">
            <a:extLst>
              <a:ext uri="{FF2B5EF4-FFF2-40B4-BE49-F238E27FC236}">
                <a16:creationId xmlns:a16="http://schemas.microsoft.com/office/drawing/2014/main" id="{C6D0FD77-2307-21E4-70D4-6CF77A7F8B25}"/>
              </a:ext>
            </a:extLst>
          </p:cNvPr>
          <p:cNvSpPr>
            <a:spLocks noGrp="1"/>
          </p:cNvSpPr>
          <p:nvPr>
            <p:ph type="body" idx="2"/>
          </p:nvPr>
        </p:nvSpPr>
        <p:spPr>
          <a:xfrm>
            <a:off x="656021" y="2267713"/>
            <a:ext cx="10820015" cy="1975104"/>
          </a:xfrm>
        </p:spPr>
        <p:txBody>
          <a:bodyPr>
            <a:normAutofit/>
          </a:bodyPr>
          <a:lstStyle/>
          <a:p>
            <a:pPr algn="just" rtl="1" fontAlgn="base">
              <a:lnSpc>
                <a:spcPct val="100000"/>
              </a:lnSpc>
              <a:spcBef>
                <a:spcPts val="600"/>
              </a:spcBef>
              <a:spcAft>
                <a:spcPts val="600"/>
              </a:spcAft>
              <a:buFont typeface="Arial" panose="020B0604020202020204" pitchFamily="34" charset="0"/>
              <a:buChar char="•"/>
            </a:pPr>
            <a:r>
              <a:rPr lang="ar-SA" i="0" u="none" strike="noStrike" dirty="0">
                <a:solidFill>
                  <a:srgbClr val="000000"/>
                </a:solidFill>
                <a:latin typeface="Frutiger LT Arabic 55 Roman" panose="01000000000000000000" pitchFamily="2" charset="-78"/>
                <a:cs typeface="Frutiger LT Arabic 55 Roman" panose="01000000000000000000" pitchFamily="2" charset="-78"/>
              </a:rPr>
              <a:t>تمرين جماعي</a:t>
            </a:r>
          </a:p>
          <a:p>
            <a:pPr algn="just" rtl="1" fontAlgn="base">
              <a:lnSpc>
                <a:spcPct val="100000"/>
              </a:lnSpc>
              <a:spcBef>
                <a:spcPts val="600"/>
              </a:spcBef>
              <a:spcAft>
                <a:spcPts val="600"/>
              </a:spcAft>
              <a:buFont typeface="Arial" panose="020B0604020202020204" pitchFamily="34" charset="0"/>
              <a:buChar char="•"/>
            </a:pPr>
            <a:r>
              <a:rPr lang="ar-SA" dirty="0">
                <a:solidFill>
                  <a:srgbClr val="000000"/>
                </a:solidFill>
                <a:latin typeface="Frutiger LT Arabic 55 Roman" panose="01000000000000000000" pitchFamily="2" charset="-78"/>
                <a:cs typeface="Frutiger LT Arabic 55 Roman" panose="01000000000000000000" pitchFamily="2" charset="-78"/>
              </a:rPr>
              <a:t>تمرين مطابقة</a:t>
            </a:r>
          </a:p>
          <a:p>
            <a:pPr algn="just" rtl="1" fontAlgn="base">
              <a:lnSpc>
                <a:spcPct val="100000"/>
              </a:lnSpc>
              <a:spcBef>
                <a:spcPts val="600"/>
              </a:spcBef>
              <a:spcAft>
                <a:spcPts val="600"/>
              </a:spcAft>
              <a:buFont typeface="Arial" panose="020B0604020202020204" pitchFamily="34" charset="0"/>
              <a:buChar char="•"/>
            </a:pPr>
            <a:r>
              <a:rPr lang="ar-SA" dirty="0">
                <a:solidFill>
                  <a:srgbClr val="000000"/>
                </a:solidFill>
                <a:latin typeface="Frutiger LT Arabic 55 Roman" panose="01000000000000000000" pitchFamily="2" charset="-78"/>
                <a:cs typeface="Frutiger LT Arabic 55 Roman" panose="01000000000000000000" pitchFamily="2" charset="-78"/>
              </a:rPr>
              <a:t>8 دقائق</a:t>
            </a:r>
            <a:endParaRPr lang="en-GB" i="0" u="none" strike="noStrike" dirty="0">
              <a:solidFill>
                <a:srgbClr val="000000"/>
              </a:solidFill>
              <a:effectLst/>
              <a:latin typeface="Frutiger LT Arabic 55 Roman" panose="01000000000000000000" pitchFamily="2" charset="-78"/>
              <a:cs typeface="Frutiger LT Arabic 55 Roman" panose="01000000000000000000" pitchFamily="2" charset="-78"/>
            </a:endParaRPr>
          </a:p>
        </p:txBody>
      </p:sp>
    </p:spTree>
    <p:extLst>
      <p:ext uri="{BB962C8B-B14F-4D97-AF65-F5344CB8AC3E}">
        <p14:creationId xmlns:p14="http://schemas.microsoft.com/office/powerpoint/2010/main" val="282416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2E3F54F-D4FD-DD98-FD1D-A2AED786944B}"/>
              </a:ext>
            </a:extLst>
          </p:cNvPr>
          <p:cNvSpPr>
            <a:spLocks noGrp="1"/>
          </p:cNvSpPr>
          <p:nvPr>
            <p:ph type="title"/>
          </p:nvPr>
        </p:nvSpPr>
        <p:spPr/>
        <p:txBody>
          <a:bodyPr/>
          <a:lstStyle/>
          <a:p>
            <a:r>
              <a:rPr lang="ar-SA" dirty="0"/>
              <a:t>تمرين تأملي</a:t>
            </a:r>
          </a:p>
        </p:txBody>
      </p:sp>
      <p:sp>
        <p:nvSpPr>
          <p:cNvPr id="7" name="Segnaposto testo 6">
            <a:extLst>
              <a:ext uri="{FF2B5EF4-FFF2-40B4-BE49-F238E27FC236}">
                <a16:creationId xmlns:a16="http://schemas.microsoft.com/office/drawing/2014/main" id="{C6D0FD77-2307-21E4-70D4-6CF77A7F8B25}"/>
              </a:ext>
            </a:extLst>
          </p:cNvPr>
          <p:cNvSpPr>
            <a:spLocks noGrp="1"/>
          </p:cNvSpPr>
          <p:nvPr>
            <p:ph type="body" idx="2"/>
          </p:nvPr>
        </p:nvSpPr>
        <p:spPr>
          <a:xfrm>
            <a:off x="868680" y="1984249"/>
            <a:ext cx="10607356" cy="2606040"/>
          </a:xfrm>
        </p:spPr>
        <p:txBody>
          <a:bodyPr>
            <a:normAutofit fontScale="77500" lnSpcReduction="20000"/>
          </a:bodyPr>
          <a:lstStyle/>
          <a:p>
            <a:pPr fontAlgn="base">
              <a:lnSpc>
                <a:spcPct val="134000"/>
              </a:lnSpc>
              <a:spcBef>
                <a:spcPts val="600"/>
              </a:spcBef>
              <a:spcAft>
                <a:spcPts val="600"/>
              </a:spcAft>
              <a:buFont typeface="Arial" panose="020B0604020202020204" pitchFamily="34" charset="0"/>
              <a:buChar char="•"/>
            </a:pPr>
            <a:r>
              <a:rPr lang="ar-SA" sz="3200" b="0" i="0" u="none" strike="noStrike" dirty="0">
                <a:solidFill>
                  <a:srgbClr val="000000"/>
                </a:solidFill>
                <a:latin typeface="Arial" panose="020B0604020202020204" pitchFamily="34" charset="0"/>
              </a:rPr>
              <a:t>ما هي البرامج التي تنفذها على مختلف مستويات النموذج </a:t>
            </a:r>
            <a:r>
              <a:rPr lang="ar-SA" sz="3200" dirty="0">
                <a:solidFill>
                  <a:srgbClr val="000000"/>
                </a:solidFill>
                <a:latin typeface="Arial" panose="020B0604020202020204" pitchFamily="34" charset="0"/>
              </a:rPr>
              <a:t>البيئي </a:t>
            </a:r>
            <a:r>
              <a:rPr lang="ar-SA" sz="3200" b="0" i="0" u="none" strike="noStrike" dirty="0">
                <a:solidFill>
                  <a:srgbClr val="000000"/>
                </a:solidFill>
                <a:latin typeface="Arial" panose="020B0604020202020204" pitchFamily="34" charset="0"/>
              </a:rPr>
              <a:t>الاجتماعي في سياقك الخاص؟</a:t>
            </a:r>
          </a:p>
          <a:p>
            <a:pPr marL="50800" indent="0" rtl="0" fontAlgn="base">
              <a:lnSpc>
                <a:spcPct val="134000"/>
              </a:lnSpc>
              <a:spcBef>
                <a:spcPts val="600"/>
              </a:spcBef>
              <a:spcAft>
                <a:spcPts val="600"/>
              </a:spcAft>
              <a:buNone/>
            </a:pPr>
            <a:endParaRPr lang="en-GB" sz="3200" b="0" i="0" u="none" strike="noStrike" dirty="0">
              <a:solidFill>
                <a:srgbClr val="000000"/>
              </a:solidFill>
              <a:effectLst/>
              <a:latin typeface="Arial" panose="020B0604020202020204" pitchFamily="34" charset="0"/>
            </a:endParaRPr>
          </a:p>
          <a:p>
            <a:pPr rtl="1" fontAlgn="base">
              <a:lnSpc>
                <a:spcPct val="134000"/>
              </a:lnSpc>
              <a:spcBef>
                <a:spcPts val="600"/>
              </a:spcBef>
              <a:spcAft>
                <a:spcPts val="600"/>
              </a:spcAft>
              <a:buFont typeface="Arial" panose="020B0604020202020204" pitchFamily="34" charset="0"/>
              <a:buChar char="•"/>
            </a:pPr>
            <a:r>
              <a:rPr lang="ar-SA" sz="3200" b="0" i="0" u="none" strike="noStrike" dirty="0">
                <a:solidFill>
                  <a:srgbClr val="000000"/>
                </a:solidFill>
                <a:latin typeface="Arial" panose="020B0604020202020204" pitchFamily="34" charset="0"/>
              </a:rPr>
              <a:t>ما أهمية برامج الوقاية </a:t>
            </a:r>
            <a:r>
              <a:rPr lang="ar-SA" sz="3200" dirty="0">
                <a:solidFill>
                  <a:srgbClr val="000000"/>
                </a:solidFill>
                <a:latin typeface="Arial" panose="020B0604020202020204" pitchFamily="34" charset="0"/>
              </a:rPr>
              <a:t>فيما يتعلق</a:t>
            </a:r>
            <a:r>
              <a:rPr lang="ar-SA" sz="3200" b="0" i="0" u="none" strike="noStrike" dirty="0">
                <a:solidFill>
                  <a:srgbClr val="000000"/>
                </a:solidFill>
                <a:latin typeface="Arial" panose="020B0604020202020204" pitchFamily="34" charset="0"/>
              </a:rPr>
              <a:t> بحماية الطفل في العمل  الإنساني في سياقك الخاص؟</a:t>
            </a:r>
            <a:r>
              <a:rPr lang="en-GB" sz="3200" b="0" i="0" u="none" strike="noStrike" dirty="0">
                <a:solidFill>
                  <a:srgbClr val="000000"/>
                </a:solidFill>
                <a:latin typeface="Arial" panose="020B0604020202020204" pitchFamily="34" charset="0"/>
              </a:rPr>
              <a:t> </a:t>
            </a:r>
            <a:r>
              <a:rPr lang="ar-EG" sz="3200" b="0" i="0" u="none" strike="noStrike" dirty="0">
                <a:solidFill>
                  <a:srgbClr val="000000"/>
                </a:solidFill>
                <a:latin typeface="Arial" panose="020B0604020202020204" pitchFamily="34" charset="0"/>
              </a:rPr>
              <a:t>وبشكل أكثر تحديدًا</a:t>
            </a:r>
            <a:r>
              <a:rPr lang="ar-SA" sz="3200" b="0" i="0" u="none" strike="noStrike" dirty="0">
                <a:solidFill>
                  <a:srgbClr val="000000"/>
                </a:solidFill>
                <a:latin typeface="Arial" panose="020B0604020202020204" pitchFamily="34" charset="0"/>
              </a:rPr>
              <a:t>، ما أهمية برامج الوقاية الأولية؟</a:t>
            </a:r>
          </a:p>
          <a:p>
            <a:pPr algn="just" rtl="0" fontAlgn="base">
              <a:lnSpc>
                <a:spcPct val="134000"/>
              </a:lnSpc>
              <a:spcBef>
                <a:spcPts val="600"/>
              </a:spcBef>
              <a:spcAft>
                <a:spcPts val="600"/>
              </a:spcAft>
              <a:buFont typeface="Arial" panose="020B0604020202020204" pitchFamily="34" charset="0"/>
              <a:buChar char="•"/>
            </a:pPr>
            <a:endParaRPr lang="en-GB" sz="3200" b="0" i="0" u="none" strike="noStrike" dirty="0">
              <a:solidFill>
                <a:srgbClr val="000000"/>
              </a:solidFill>
              <a:effectLst/>
              <a:latin typeface="Arial" panose="020B0604020202020204" pitchFamily="34" charset="0"/>
            </a:endParaRPr>
          </a:p>
          <a:p>
            <a:pPr>
              <a:lnSpc>
                <a:spcPct val="134000"/>
              </a:lnSpc>
              <a:spcBef>
                <a:spcPts val="600"/>
              </a:spcBef>
              <a:spcAft>
                <a:spcPts val="600"/>
              </a:spcAft>
            </a:pPr>
            <a:endParaRPr lang="en-GB" dirty="0"/>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DC686BBB-E2EA-7FD2-0A8A-72261A365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59" y="434975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747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17350fde23_0_312"/>
          <p:cNvSpPr txBox="1">
            <a:spLocks noGrp="1"/>
          </p:cNvSpPr>
          <p:nvPr>
            <p:ph type="body" idx="1"/>
          </p:nvPr>
        </p:nvSpPr>
        <p:spPr>
          <a:xfrm>
            <a:off x="900113" y="428042"/>
            <a:ext cx="7300800"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2"/>
              </a:buClr>
              <a:buSzPts val="3200"/>
              <a:buNone/>
            </a:pPr>
            <a:r>
              <a:rPr lang="ar-SA" dirty="0"/>
              <a:t>استراتيجيات حماية الطفل – نشاط جماعي</a:t>
            </a:r>
          </a:p>
        </p:txBody>
      </p:sp>
      <p:sp>
        <p:nvSpPr>
          <p:cNvPr id="340" name="Google Shape;340;g117350fde23_0_312"/>
          <p:cNvSpPr txBox="1">
            <a:spLocks noGrp="1"/>
          </p:cNvSpPr>
          <p:nvPr>
            <p:ph type="body" idx="2"/>
          </p:nvPr>
        </p:nvSpPr>
        <p:spPr>
          <a:xfrm>
            <a:off x="566928" y="1622234"/>
            <a:ext cx="7771157" cy="4604830"/>
          </a:xfrm>
          <a:prstGeom prst="rect">
            <a:avLst/>
          </a:prstGeom>
          <a:noFill/>
          <a:ln>
            <a:noFill/>
          </a:ln>
        </p:spPr>
        <p:txBody>
          <a:bodyPr spcFirstLastPara="1" wrap="square" lIns="91425" tIns="45700" rIns="91425" bIns="45700" anchor="t" anchorCtr="0">
            <a:normAutofit fontScale="92500"/>
          </a:bodyPr>
          <a:lstStyle/>
          <a:p>
            <a:pPr marL="228600" lvl="0" indent="-50800" algn="r" rtl="1">
              <a:lnSpc>
                <a:spcPct val="124000"/>
              </a:lnSpc>
              <a:spcBef>
                <a:spcPts val="600"/>
              </a:spcBef>
              <a:spcAft>
                <a:spcPts val="600"/>
              </a:spcAft>
              <a:buClr>
                <a:schemeClr val="accent4"/>
              </a:buClr>
              <a:buSzPct val="100000"/>
              <a:buNone/>
            </a:pPr>
            <a:r>
              <a:rPr lang="ar-SA" dirty="0"/>
              <a:t>ضمن مجموعتك:</a:t>
            </a:r>
          </a:p>
          <a:p>
            <a:pPr marL="457200" lvl="0" indent="-393065" algn="r" rtl="1">
              <a:lnSpc>
                <a:spcPct val="124000"/>
              </a:lnSpc>
              <a:spcBef>
                <a:spcPts val="600"/>
              </a:spcBef>
              <a:spcAft>
                <a:spcPts val="600"/>
              </a:spcAft>
              <a:buSzPct val="100000"/>
              <a:buChar char="•"/>
            </a:pPr>
            <a:r>
              <a:rPr lang="ar-SA" dirty="0"/>
              <a:t>اقرأ دراسة الحالة</a:t>
            </a:r>
          </a:p>
          <a:p>
            <a:pPr marL="457200" lvl="0" indent="-393065" algn="r" rtl="1">
              <a:lnSpc>
                <a:spcPct val="124000"/>
              </a:lnSpc>
              <a:spcBef>
                <a:spcPts val="600"/>
              </a:spcBef>
              <a:spcAft>
                <a:spcPts val="600"/>
              </a:spcAft>
              <a:buSzPct val="100000"/>
              <a:buChar char="•"/>
            </a:pPr>
            <a:r>
              <a:rPr lang="ar-SA" dirty="0"/>
              <a:t>أجب على الأسئلة:</a:t>
            </a:r>
          </a:p>
          <a:p>
            <a:pPr marL="914400" marR="0" lvl="1" indent="-369569" algn="r" rtl="1">
              <a:lnSpc>
                <a:spcPct val="124000"/>
              </a:lnSpc>
              <a:spcBef>
                <a:spcPts val="600"/>
              </a:spcBef>
              <a:spcAft>
                <a:spcPts val="600"/>
              </a:spcAft>
              <a:buSzPct val="85714"/>
              <a:buChar char="•"/>
            </a:pPr>
            <a:r>
              <a:rPr lang="ar-SA" sz="2800" dirty="0">
                <a:latin typeface="Frutiger LT Arabic 45 Light" panose="01000000000000000000" pitchFamily="2" charset="-78"/>
                <a:cs typeface="Frutiger LT Arabic 45 Light" panose="01000000000000000000" pitchFamily="2" charset="-78"/>
              </a:rPr>
              <a:t>أي المعايير (المعايير 15-20) هي الأكثر صلة؟</a:t>
            </a:r>
          </a:p>
          <a:p>
            <a:pPr marL="914400" marR="0" lvl="1" indent="-369569" algn="r" rtl="1">
              <a:lnSpc>
                <a:spcPct val="124000"/>
              </a:lnSpc>
              <a:spcBef>
                <a:spcPts val="600"/>
              </a:spcBef>
              <a:spcAft>
                <a:spcPts val="600"/>
              </a:spcAft>
              <a:buSzPct val="85714"/>
              <a:buChar char="•"/>
            </a:pPr>
            <a:r>
              <a:rPr lang="ar-SA" sz="2800" dirty="0">
                <a:latin typeface="Frutiger LT Arabic 45 Light" panose="01000000000000000000" pitchFamily="2" charset="-78"/>
                <a:cs typeface="Frutiger LT Arabic 45 Light" panose="01000000000000000000" pitchFamily="2" charset="-78"/>
              </a:rPr>
              <a:t>أي الإجراءات الرئيسية تم تضمينها/وصفها؟</a:t>
            </a:r>
          </a:p>
          <a:p>
            <a:pPr marL="914400" marR="0" lvl="1" indent="-369569" algn="r" rtl="1">
              <a:lnSpc>
                <a:spcPct val="124000"/>
              </a:lnSpc>
              <a:spcBef>
                <a:spcPts val="600"/>
              </a:spcBef>
              <a:spcAft>
                <a:spcPts val="600"/>
              </a:spcAft>
              <a:buSzPct val="85714"/>
              <a:buChar char="•"/>
            </a:pPr>
            <a:r>
              <a:rPr lang="ar-SA" sz="2800" dirty="0">
                <a:latin typeface="Frutiger LT Arabic 45 Light" panose="01000000000000000000" pitchFamily="2" charset="-78"/>
                <a:cs typeface="Frutiger LT Arabic 45 Light" panose="01000000000000000000" pitchFamily="2" charset="-78"/>
              </a:rPr>
              <a:t>ما هي فئات البرامج الأخرى التي قد تكون مهمة لهذا المعيار؟</a:t>
            </a:r>
            <a:r>
              <a:rPr lang="en-GB" sz="2800" dirty="0">
                <a:latin typeface="Frutiger LT Arabic 45 Light" panose="01000000000000000000" pitchFamily="2" charset="-78"/>
                <a:cs typeface="Frutiger LT Arabic 45 Light" panose="01000000000000000000" pitchFamily="2" charset="-78"/>
              </a:rPr>
              <a:t> </a:t>
            </a:r>
          </a:p>
          <a:p>
            <a:pPr marL="457200" marR="0" lvl="0" indent="-393065" algn="r" rtl="1">
              <a:lnSpc>
                <a:spcPct val="124000"/>
              </a:lnSpc>
              <a:spcBef>
                <a:spcPts val="600"/>
              </a:spcBef>
              <a:spcAft>
                <a:spcPts val="600"/>
              </a:spcAft>
              <a:buSzPct val="100000"/>
              <a:buChar char="•"/>
            </a:pPr>
            <a:r>
              <a:rPr lang="ar-SA" dirty="0"/>
              <a:t>ينبغي تدوين الملاحظات على اللوح القلاب</a:t>
            </a:r>
          </a:p>
          <a:p>
            <a:pPr marL="457200" marR="0" lvl="0" indent="-393065" algn="l" rtl="0">
              <a:lnSpc>
                <a:spcPct val="124000"/>
              </a:lnSpc>
              <a:spcBef>
                <a:spcPts val="600"/>
              </a:spcBef>
              <a:spcAft>
                <a:spcPts val="600"/>
              </a:spcAft>
              <a:buSzPct val="100000"/>
              <a:buChar char="•"/>
            </a:pPr>
            <a:endParaRPr sz="2800" dirty="0"/>
          </a:p>
        </p:txBody>
      </p:sp>
      <p:sp>
        <p:nvSpPr>
          <p:cNvPr id="341" name="Google Shape;341;g117350fde23_0_312"/>
          <p:cNvSpPr txBox="1">
            <a:spLocks noGrp="1"/>
          </p:cNvSpPr>
          <p:nvPr>
            <p:ph type="body" idx="3"/>
          </p:nvPr>
        </p:nvSpPr>
        <p:spPr>
          <a:xfrm>
            <a:off x="8861489" y="428042"/>
            <a:ext cx="2970900" cy="4799400"/>
          </a:xfrm>
          <a:prstGeom prst="rect">
            <a:avLst/>
          </a:prstGeom>
          <a:noFill/>
          <a:ln>
            <a:noFill/>
          </a:ln>
        </p:spPr>
        <p:txBody>
          <a:bodyPr spcFirstLastPara="1" wrap="square" lIns="91425" tIns="45700" rIns="91425" bIns="45700" anchor="t" anchorCtr="0">
            <a:normAutofit/>
          </a:bodyPr>
          <a:lstStyle/>
          <a:p>
            <a:pPr marL="0" marR="0" lvl="0" indent="0" algn="r" defTabSz="914400" rtl="1" eaLnBrk="1" fontAlgn="auto" latinLnBrk="0" hangingPunct="1">
              <a:lnSpc>
                <a:spcPct val="114000"/>
              </a:lnSpc>
              <a:spcBef>
                <a:spcPts val="0"/>
              </a:spcBef>
              <a:spcAft>
                <a:spcPts val="0"/>
              </a:spcAft>
              <a:buClr>
                <a:srgbClr val="FFFFFF"/>
              </a:buClr>
              <a:buSzPts val="3600"/>
              <a:buFont typeface="Arial"/>
              <a:buNone/>
              <a:tabLst/>
              <a:defRPr/>
            </a:pPr>
            <a:r>
              <a:rPr kumimoji="0" lang="ar-SA"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الركيزة 3 للمعايير الدنيا لحماية الطفل</a:t>
            </a:r>
            <a:r>
              <a:rPr kumimoji="0" lang="de-DE"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 </a:t>
            </a:r>
            <a:r>
              <a:rPr kumimoji="0" lang="ar-SA"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في العمل الإنساني</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17350fde23_0_312"/>
          <p:cNvSpPr txBox="1">
            <a:spLocks noGrp="1"/>
          </p:cNvSpPr>
          <p:nvPr>
            <p:ph type="body" idx="1"/>
          </p:nvPr>
        </p:nvSpPr>
        <p:spPr>
          <a:xfrm>
            <a:off x="753809" y="528638"/>
            <a:ext cx="7611708"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2"/>
              </a:buClr>
              <a:buSzPts val="3200"/>
              <a:buNone/>
            </a:pPr>
            <a:r>
              <a:rPr lang="ar-SA" dirty="0"/>
              <a:t>تمرين تأملي</a:t>
            </a:r>
          </a:p>
        </p:txBody>
      </p:sp>
      <p:sp>
        <p:nvSpPr>
          <p:cNvPr id="340" name="Google Shape;340;g117350fde23_0_312"/>
          <p:cNvSpPr txBox="1">
            <a:spLocks noGrp="1"/>
          </p:cNvSpPr>
          <p:nvPr>
            <p:ph type="body" idx="2"/>
          </p:nvPr>
        </p:nvSpPr>
        <p:spPr>
          <a:xfrm>
            <a:off x="1064717" y="1521650"/>
            <a:ext cx="7300800" cy="2666302"/>
          </a:xfrm>
          <a:prstGeom prst="rect">
            <a:avLst/>
          </a:prstGeom>
          <a:noFill/>
          <a:ln>
            <a:noFill/>
          </a:ln>
        </p:spPr>
        <p:txBody>
          <a:bodyPr spcFirstLastPara="1" wrap="square" lIns="91425" tIns="45700" rIns="91425" bIns="45700" anchor="t" anchorCtr="0">
            <a:normAutofit lnSpcReduction="10000"/>
          </a:bodyPr>
          <a:lstStyle/>
          <a:p>
            <a:pPr rtl="1" fontAlgn="base">
              <a:lnSpc>
                <a:spcPct val="114000"/>
              </a:lnSpc>
              <a:spcBef>
                <a:spcPts val="600"/>
              </a:spcBef>
              <a:spcAft>
                <a:spcPts val="600"/>
              </a:spcAft>
              <a:buFont typeface="Arial" panose="020B0604020202020204" pitchFamily="34" charset="0"/>
              <a:buChar char="•"/>
            </a:pPr>
            <a:r>
              <a:rPr lang="ar-SA" sz="3200" b="0" i="0" u="none" strike="noStrike" dirty="0">
                <a:solidFill>
                  <a:srgbClr val="000000"/>
                </a:solidFill>
                <a:latin typeface="Arial" panose="020B0604020202020204" pitchFamily="34" charset="0"/>
              </a:rPr>
              <a:t>كيف يمكنك الاستفادة مما تعلمته عن استراتيجيات حماية الطفل؟</a:t>
            </a:r>
          </a:p>
          <a:p>
            <a:pPr marL="50800" indent="0" rtl="0" fontAlgn="base">
              <a:lnSpc>
                <a:spcPct val="114000"/>
              </a:lnSpc>
              <a:spcBef>
                <a:spcPts val="600"/>
              </a:spcBef>
              <a:spcAft>
                <a:spcPts val="600"/>
              </a:spcAft>
              <a:buNone/>
            </a:pPr>
            <a:endParaRPr lang="en-GB" sz="3200" b="0" i="0" u="none" strike="noStrike" dirty="0">
              <a:solidFill>
                <a:srgbClr val="000000"/>
              </a:solidFill>
              <a:effectLst/>
              <a:latin typeface="Arial" panose="020B0604020202020204" pitchFamily="34" charset="0"/>
            </a:endParaRPr>
          </a:p>
          <a:p>
            <a:pPr rtl="1" fontAlgn="base">
              <a:lnSpc>
                <a:spcPct val="114000"/>
              </a:lnSpc>
              <a:spcBef>
                <a:spcPts val="600"/>
              </a:spcBef>
              <a:spcAft>
                <a:spcPts val="600"/>
              </a:spcAft>
              <a:buFont typeface="Arial" panose="020B0604020202020204" pitchFamily="34" charset="0"/>
              <a:buChar char="•"/>
            </a:pPr>
            <a:r>
              <a:rPr lang="ar-SA" sz="3200" b="0" i="0" u="none" strike="noStrike" dirty="0">
                <a:solidFill>
                  <a:srgbClr val="000000"/>
                </a:solidFill>
                <a:latin typeface="Arial" panose="020B0604020202020204" pitchFamily="34" charset="0"/>
              </a:rPr>
              <a:t>ما هو أهم شيء تعلمته اليوم؟</a:t>
            </a:r>
          </a:p>
          <a:p>
            <a:pPr marL="457200" marR="0" lvl="0" indent="-393065" algn="l" rtl="0">
              <a:lnSpc>
                <a:spcPct val="114000"/>
              </a:lnSpc>
              <a:spcBef>
                <a:spcPts val="600"/>
              </a:spcBef>
              <a:spcAft>
                <a:spcPts val="600"/>
              </a:spcAft>
              <a:buSzPct val="100000"/>
              <a:buChar char="•"/>
            </a:pPr>
            <a:endParaRPr sz="2800" dirty="0"/>
          </a:p>
        </p:txBody>
      </p:sp>
      <p:sp>
        <p:nvSpPr>
          <p:cNvPr id="341" name="Google Shape;341;g117350fde23_0_312"/>
          <p:cNvSpPr txBox="1">
            <a:spLocks noGrp="1"/>
          </p:cNvSpPr>
          <p:nvPr>
            <p:ph type="body" idx="3"/>
          </p:nvPr>
        </p:nvSpPr>
        <p:spPr>
          <a:xfrm>
            <a:off x="8770049" y="528638"/>
            <a:ext cx="2970900" cy="4799400"/>
          </a:xfrm>
          <a:prstGeom prst="rect">
            <a:avLst/>
          </a:prstGeom>
          <a:noFill/>
          <a:ln>
            <a:noFill/>
          </a:ln>
        </p:spPr>
        <p:txBody>
          <a:bodyPr spcFirstLastPara="1" wrap="square" lIns="91425" tIns="45700" rIns="91425" bIns="45700" anchor="t" anchorCtr="0">
            <a:normAutofit/>
          </a:bodyPr>
          <a:lstStyle/>
          <a:p>
            <a:pPr marL="0" marR="0" lvl="0" indent="0" algn="r" defTabSz="914400" rtl="1" eaLnBrk="1" fontAlgn="auto" latinLnBrk="0" hangingPunct="1">
              <a:lnSpc>
                <a:spcPct val="114000"/>
              </a:lnSpc>
              <a:spcBef>
                <a:spcPts val="0"/>
              </a:spcBef>
              <a:spcAft>
                <a:spcPts val="0"/>
              </a:spcAft>
              <a:buClr>
                <a:srgbClr val="FFFFFF"/>
              </a:buClr>
              <a:buSzPts val="3600"/>
              <a:buFont typeface="Arial"/>
              <a:buNone/>
              <a:tabLst/>
              <a:defRPr/>
            </a:pPr>
            <a:r>
              <a:rPr kumimoji="0" lang="ar-SA"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الركيزة 3 للمعايير الدنيا لحماية الطفل</a:t>
            </a:r>
            <a:r>
              <a:rPr kumimoji="0" lang="de-DE"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 </a:t>
            </a:r>
            <a:r>
              <a:rPr kumimoji="0" lang="ar-SA"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في العمل الإنساني</a:t>
            </a:r>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10765DE5-2A66-EDA7-321A-9969E0972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66" y="455306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3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117350fde23_0_325"/>
          <p:cNvSpPr txBox="1">
            <a:spLocks noGrp="1"/>
          </p:cNvSpPr>
          <p:nvPr>
            <p:ph type="body" idx="1"/>
          </p:nvPr>
        </p:nvSpPr>
        <p:spPr>
          <a:xfrm>
            <a:off x="890981" y="445750"/>
            <a:ext cx="7300800"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المعايير اللازمة لتنفيذ استجابة ذات جودة</a:t>
            </a:r>
          </a:p>
        </p:txBody>
      </p:sp>
      <p:sp>
        <p:nvSpPr>
          <p:cNvPr id="355" name="Google Shape;355;g117350fde23_0_325"/>
          <p:cNvSpPr txBox="1">
            <a:spLocks noGrp="1"/>
          </p:cNvSpPr>
          <p:nvPr>
            <p:ph type="body" idx="2"/>
          </p:nvPr>
        </p:nvSpPr>
        <p:spPr>
          <a:xfrm>
            <a:off x="890981" y="1717450"/>
            <a:ext cx="7300800" cy="4240200"/>
          </a:xfrm>
          <a:prstGeom prst="rect">
            <a:avLst/>
          </a:prstGeom>
          <a:noFill/>
          <a:ln>
            <a:noFill/>
          </a:ln>
        </p:spPr>
        <p:txBody>
          <a:bodyPr spcFirstLastPara="1" wrap="square" lIns="91425" tIns="45700" rIns="91425" bIns="45700" anchor="t" anchorCtr="0">
            <a:normAutofit/>
          </a:bodyPr>
          <a:lstStyle/>
          <a:p>
            <a:pPr rt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التنسيق</a:t>
            </a:r>
          </a:p>
          <a:p>
            <a:pPr rt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الموارد البشرية</a:t>
            </a:r>
          </a:p>
          <a:p>
            <a:pPr rt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التواصل وحشد الدعم</a:t>
            </a:r>
          </a:p>
          <a:p>
            <a:pPr rt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إدارة دورة البرنامج</a:t>
            </a:r>
          </a:p>
          <a:p>
            <a:pPr rt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إدارة المعلومات</a:t>
            </a:r>
          </a:p>
          <a:p>
            <a:pPr rt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رصد حماية الطفل</a:t>
            </a:r>
          </a:p>
          <a:p>
            <a:pPr marL="457200" lvl="0" indent="0" algn="l" rtl="0">
              <a:lnSpc>
                <a:spcPct val="114000"/>
              </a:lnSpc>
              <a:spcBef>
                <a:spcPts val="600"/>
              </a:spcBef>
              <a:spcAft>
                <a:spcPts val="600"/>
              </a:spcAft>
              <a:buNone/>
            </a:pPr>
            <a:endParaRPr dirty="0"/>
          </a:p>
        </p:txBody>
      </p:sp>
      <p:sp>
        <p:nvSpPr>
          <p:cNvPr id="356" name="Google Shape;356;g117350fde23_0_325"/>
          <p:cNvSpPr txBox="1">
            <a:spLocks noGrp="1"/>
          </p:cNvSpPr>
          <p:nvPr>
            <p:ph type="body" idx="3"/>
          </p:nvPr>
        </p:nvSpPr>
        <p:spPr>
          <a:xfrm>
            <a:off x="8952929" y="445750"/>
            <a:ext cx="2970900" cy="5028592"/>
          </a:xfrm>
          <a:prstGeom prst="rect">
            <a:avLst/>
          </a:prstGeom>
          <a:noFill/>
          <a:ln>
            <a:noFill/>
          </a:ln>
        </p:spPr>
        <p:txBody>
          <a:bodyPr spcFirstLastPara="1" wrap="square" lIns="91425" tIns="45700" rIns="91425" bIns="45700" anchor="t" anchorCtr="0">
            <a:normAutofit/>
          </a:bodyPr>
          <a:lstStyle/>
          <a:p>
            <a:pPr marL="0" marR="0" lvl="0" indent="0" algn="r" defTabSz="914400" rtl="1" eaLnBrk="1" fontAlgn="auto" latinLnBrk="0" hangingPunct="1">
              <a:lnSpc>
                <a:spcPct val="114000"/>
              </a:lnSpc>
              <a:spcBef>
                <a:spcPts val="0"/>
              </a:spcBef>
              <a:spcAft>
                <a:spcPts val="0"/>
              </a:spcAft>
              <a:buClr>
                <a:srgbClr val="FFFFFF"/>
              </a:buClr>
              <a:buSzPts val="3600"/>
              <a:buFont typeface="Arial"/>
              <a:buNone/>
              <a:tabLst/>
              <a:defRPr/>
            </a:pPr>
            <a:r>
              <a:rPr kumimoji="0" lang="ar-SA"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الركيزة 1 الخاصة بالمعايير الدنيا لحماية الطفل</a:t>
            </a:r>
            <a:r>
              <a:rPr kumimoji="0" lang="de-DE"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 </a:t>
            </a:r>
            <a:r>
              <a:rPr kumimoji="0" lang="ar-SA"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في العمل الإنساني</a:t>
            </a:r>
          </a:p>
        </p:txBody>
      </p:sp>
    </p:spTree>
    <p:extLst>
      <p:ext uri="{BB962C8B-B14F-4D97-AF65-F5344CB8AC3E}">
        <p14:creationId xmlns:p14="http://schemas.microsoft.com/office/powerpoint/2010/main" val="42440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117350fde23_0_325"/>
          <p:cNvSpPr txBox="1">
            <a:spLocks noGrp="1"/>
          </p:cNvSpPr>
          <p:nvPr>
            <p:ph type="body" idx="1"/>
          </p:nvPr>
        </p:nvSpPr>
        <p:spPr>
          <a:xfrm>
            <a:off x="1000697" y="258262"/>
            <a:ext cx="7300800"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خطوات إدارة دورة البرنامج</a:t>
            </a:r>
          </a:p>
        </p:txBody>
      </p:sp>
      <p:sp>
        <p:nvSpPr>
          <p:cNvPr id="356" name="Google Shape;356;g117350fde23_0_325"/>
          <p:cNvSpPr txBox="1">
            <a:spLocks noGrp="1"/>
          </p:cNvSpPr>
          <p:nvPr>
            <p:ph type="body" idx="3"/>
          </p:nvPr>
        </p:nvSpPr>
        <p:spPr>
          <a:xfrm>
            <a:off x="8934641" y="347472"/>
            <a:ext cx="2970900" cy="4843406"/>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SA"/>
              <a:t>المعيار 4</a:t>
            </a:r>
          </a:p>
        </p:txBody>
      </p:sp>
      <p:pic>
        <p:nvPicPr>
          <p:cNvPr id="3" name="Picture 2">
            <a:extLst>
              <a:ext uri="{FF2B5EF4-FFF2-40B4-BE49-F238E27FC236}">
                <a16:creationId xmlns:a16="http://schemas.microsoft.com/office/drawing/2014/main" id="{BDF2BBAC-A6F4-C1AF-23D8-38B26640C0E9}"/>
              </a:ext>
            </a:extLst>
          </p:cNvPr>
          <p:cNvPicPr>
            <a:picLocks noChangeAspect="1"/>
          </p:cNvPicPr>
          <p:nvPr/>
        </p:nvPicPr>
        <p:blipFill rotWithShape="1">
          <a:blip r:embed="rId3"/>
          <a:srcRect l="3804" t="1621" r="4082" b="3105"/>
          <a:stretch/>
        </p:blipFill>
        <p:spPr>
          <a:xfrm>
            <a:off x="1194651" y="914400"/>
            <a:ext cx="6053959" cy="5780689"/>
          </a:xfrm>
          <a:prstGeom prst="rect">
            <a:avLst/>
          </a:prstGeom>
        </p:spPr>
      </p:pic>
    </p:spTree>
    <p:extLst>
      <p:ext uri="{BB962C8B-B14F-4D97-AF65-F5344CB8AC3E}">
        <p14:creationId xmlns:p14="http://schemas.microsoft.com/office/powerpoint/2010/main" val="3629841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117350fde23_0_325"/>
          <p:cNvSpPr txBox="1">
            <a:spLocks noGrp="1"/>
          </p:cNvSpPr>
          <p:nvPr>
            <p:ph type="body" idx="1"/>
          </p:nvPr>
        </p:nvSpPr>
        <p:spPr>
          <a:xfrm>
            <a:off x="927545" y="451988"/>
            <a:ext cx="7300800"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تمرين تأملي</a:t>
            </a:r>
          </a:p>
        </p:txBody>
      </p:sp>
      <p:sp>
        <p:nvSpPr>
          <p:cNvPr id="355" name="Google Shape;355;g117350fde23_0_325"/>
          <p:cNvSpPr txBox="1">
            <a:spLocks noGrp="1"/>
          </p:cNvSpPr>
          <p:nvPr>
            <p:ph type="body" idx="2"/>
          </p:nvPr>
        </p:nvSpPr>
        <p:spPr>
          <a:xfrm>
            <a:off x="1064717" y="1164488"/>
            <a:ext cx="7300800" cy="4240200"/>
          </a:xfrm>
          <a:prstGeom prst="rect">
            <a:avLst/>
          </a:prstGeom>
          <a:noFill/>
          <a:ln>
            <a:noFill/>
          </a:ln>
        </p:spPr>
        <p:txBody>
          <a:bodyPr spcFirstLastPara="1" wrap="square" lIns="91425" tIns="45700" rIns="91425" bIns="45700" anchor="t" anchorCtr="0">
            <a:normAutofit/>
          </a:bodyPr>
          <a:lstStyle/>
          <a:p>
            <a:pPr rtl="1" fontAlgn="base">
              <a:lnSpc>
                <a:spcPct val="11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ما هي المعايير الخاصة بتوفير حماية ذات جودة للطفل في العمل الإنساني؟</a:t>
            </a:r>
          </a:p>
          <a:p>
            <a:pPr rtl="1" fontAlgn="base">
              <a:lnSpc>
                <a:spcPct val="11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لماذا يعد التنسيق مهمًا للغاية في حماية الطفل في العمل الإنساني؟</a:t>
            </a:r>
          </a:p>
          <a:p>
            <a:pPr rtl="1" fontAlgn="base">
              <a:lnSpc>
                <a:spcPct val="11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ما هي الاعتبارات الخاصة ذات الصلة بحماية الطفل التي يجب مراعاتها في إدارة دورة البرنامج؟</a:t>
            </a:r>
          </a:p>
          <a:p>
            <a:pPr marL="457200" lvl="0" indent="0" algn="l" rtl="0">
              <a:lnSpc>
                <a:spcPct val="114000"/>
              </a:lnSpc>
              <a:spcBef>
                <a:spcPts val="600"/>
              </a:spcBef>
              <a:spcAft>
                <a:spcPts val="600"/>
              </a:spcAft>
              <a:buNone/>
            </a:pPr>
            <a:endParaRPr dirty="0"/>
          </a:p>
        </p:txBody>
      </p:sp>
      <p:sp>
        <p:nvSpPr>
          <p:cNvPr id="356" name="Google Shape;356;g117350fde23_0_325"/>
          <p:cNvSpPr txBox="1">
            <a:spLocks noGrp="1"/>
          </p:cNvSpPr>
          <p:nvPr>
            <p:ph type="body" idx="3"/>
          </p:nvPr>
        </p:nvSpPr>
        <p:spPr>
          <a:xfrm>
            <a:off x="8922606" y="605288"/>
            <a:ext cx="2970900" cy="4799400"/>
          </a:xfrm>
          <a:prstGeom prst="rect">
            <a:avLst/>
          </a:prstGeom>
          <a:noFill/>
          <a:ln>
            <a:noFill/>
          </a:ln>
        </p:spPr>
        <p:txBody>
          <a:bodyPr spcFirstLastPara="1" wrap="square" lIns="91425" tIns="45700" rIns="91425" bIns="45700" anchor="t" anchorCtr="0">
            <a:normAutofit/>
          </a:bodyPr>
          <a:lstStyle/>
          <a:p>
            <a:pPr marL="0" marR="0" lvl="0" indent="0" algn="r" defTabSz="914400" rtl="1" eaLnBrk="1" fontAlgn="auto" latinLnBrk="0" hangingPunct="1">
              <a:lnSpc>
                <a:spcPct val="114000"/>
              </a:lnSpc>
              <a:spcBef>
                <a:spcPts val="0"/>
              </a:spcBef>
              <a:spcAft>
                <a:spcPts val="0"/>
              </a:spcAft>
              <a:buClr>
                <a:srgbClr val="FFFFFF"/>
              </a:buClr>
              <a:buSzPts val="3600"/>
              <a:buFont typeface="Arial"/>
              <a:buNone/>
              <a:tabLst/>
              <a:defRPr/>
            </a:pPr>
            <a:r>
              <a:rPr kumimoji="0" lang="ar-SA"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الركيزة 1 للمعايير الدنيا لحماية الطفل</a:t>
            </a:r>
            <a:r>
              <a:rPr kumimoji="0" lang="de-DE"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 </a:t>
            </a:r>
            <a:r>
              <a:rPr kumimoji="0" lang="ar-SA" sz="3600" b="1" i="0" u="none" strike="noStrike" kern="0" cap="none" spc="0" normalizeH="0" baseline="0" noProof="0" dirty="0">
                <a:ln>
                  <a:noFill/>
                </a:ln>
                <a:solidFill>
                  <a:srgbClr val="FFFFFF"/>
                </a:solidFill>
                <a:effectLst/>
                <a:uLnTx/>
                <a:uFillTx/>
                <a:latin typeface="Frutiger LT Arabic 45 Light" panose="01000000000000000000" pitchFamily="2" charset="-78"/>
                <a:cs typeface="Frutiger LT Arabic 45 Light" panose="01000000000000000000" pitchFamily="2" charset="-78"/>
                <a:sym typeface="Helvetica Neue"/>
              </a:rPr>
              <a:t>في العمل الإنساني</a:t>
            </a:r>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5F05D473-D85A-DBE7-7D26-B1CB18DFD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28" y="462194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62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17350fde23_0_346"/>
          <p:cNvSpPr txBox="1">
            <a:spLocks noGrp="1"/>
          </p:cNvSpPr>
          <p:nvPr>
            <p:ph type="body" idx="1"/>
          </p:nvPr>
        </p:nvSpPr>
        <p:spPr>
          <a:xfrm>
            <a:off x="64008" y="563500"/>
            <a:ext cx="8430768" cy="760666"/>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2"/>
              </a:buClr>
              <a:buSzPts val="3200"/>
              <a:buNone/>
            </a:pPr>
            <a:r>
              <a:rPr lang="ar-SA" dirty="0"/>
              <a:t>إدارة الموارد البشرية – تعليمات النشاط</a:t>
            </a:r>
          </a:p>
        </p:txBody>
      </p:sp>
      <p:sp>
        <p:nvSpPr>
          <p:cNvPr id="377" name="Google Shape;377;g117350fde23_0_346"/>
          <p:cNvSpPr txBox="1">
            <a:spLocks noGrp="1"/>
          </p:cNvSpPr>
          <p:nvPr>
            <p:ph type="body" idx="2"/>
          </p:nvPr>
        </p:nvSpPr>
        <p:spPr>
          <a:xfrm>
            <a:off x="539496" y="1800338"/>
            <a:ext cx="7752869" cy="3082558"/>
          </a:xfrm>
          <a:prstGeom prst="rect">
            <a:avLst/>
          </a:prstGeom>
          <a:noFill/>
          <a:ln>
            <a:noFill/>
          </a:ln>
        </p:spPr>
        <p:txBody>
          <a:bodyPr spcFirstLastPara="1" wrap="square" lIns="91425" tIns="45700" rIns="91425" bIns="45700" anchor="t" anchorCtr="0">
            <a:normAutofit fontScale="92500"/>
          </a:bodyPr>
          <a:lstStyle/>
          <a:p>
            <a:pPr marL="228600" lvl="0" indent="-50800" algn="r" rtl="1">
              <a:lnSpc>
                <a:spcPct val="115000"/>
              </a:lnSpc>
              <a:spcBef>
                <a:spcPts val="600"/>
              </a:spcBef>
              <a:spcAft>
                <a:spcPts val="600"/>
              </a:spcAft>
              <a:buClr>
                <a:schemeClr val="accent4"/>
              </a:buClr>
              <a:buSzPts val="2800"/>
              <a:buNone/>
            </a:pPr>
            <a:r>
              <a:rPr lang="ar-SA" dirty="0"/>
              <a:t>ضمن مجموعتك:</a:t>
            </a:r>
          </a:p>
          <a:p>
            <a:pPr marL="457200" lvl="0" indent="-406400" algn="r" rtl="1">
              <a:lnSpc>
                <a:spcPct val="115000"/>
              </a:lnSpc>
              <a:spcBef>
                <a:spcPts val="600"/>
              </a:spcBef>
              <a:spcAft>
                <a:spcPts val="600"/>
              </a:spcAft>
              <a:buSzPts val="2800"/>
              <a:buChar char="•"/>
            </a:pPr>
            <a:r>
              <a:rPr lang="ar-SA" dirty="0"/>
              <a:t>ناقش سبب اعتبار إدارة الموارد البشرية مهمة للغاية لبرامج حماية الطفل في العمل الإنساني وتنفيذ عمليات الاستجابة ذات الجودة </a:t>
            </a:r>
          </a:p>
          <a:p>
            <a:pPr marL="457200" lvl="0" indent="-406400" algn="r" rtl="1">
              <a:lnSpc>
                <a:spcPct val="115000"/>
              </a:lnSpc>
              <a:spcBef>
                <a:spcPts val="600"/>
              </a:spcBef>
              <a:spcAft>
                <a:spcPts val="600"/>
              </a:spcAft>
              <a:buSzPts val="2800"/>
              <a:buChar char="•"/>
            </a:pPr>
            <a:r>
              <a:rPr lang="ar-SA" dirty="0"/>
              <a:t>ارسم صورًا لتوضيح الإجابات</a:t>
            </a:r>
          </a:p>
          <a:p>
            <a:pPr marL="457200" lvl="0" indent="-406400" algn="r" rtl="1">
              <a:lnSpc>
                <a:spcPct val="115000"/>
              </a:lnSpc>
              <a:spcBef>
                <a:spcPts val="600"/>
              </a:spcBef>
              <a:spcAft>
                <a:spcPts val="600"/>
              </a:spcAft>
              <a:buSzPts val="2800"/>
              <a:buChar char="•"/>
            </a:pPr>
            <a:r>
              <a:rPr lang="ar-SA" dirty="0"/>
              <a:t>15 دقيقة</a:t>
            </a:r>
          </a:p>
          <a:p>
            <a:pPr marL="0" marR="0" lvl="0" indent="0" algn="l" rtl="0">
              <a:lnSpc>
                <a:spcPct val="115000"/>
              </a:lnSpc>
              <a:spcBef>
                <a:spcPts val="600"/>
              </a:spcBef>
              <a:spcAft>
                <a:spcPts val="600"/>
              </a:spcAft>
              <a:buNone/>
            </a:pPr>
            <a:endParaRPr sz="2800" dirty="0"/>
          </a:p>
        </p:txBody>
      </p:sp>
      <p:sp>
        <p:nvSpPr>
          <p:cNvPr id="378" name="Google Shape;378;g117350fde23_0_346"/>
          <p:cNvSpPr txBox="1">
            <a:spLocks noGrp="1"/>
          </p:cNvSpPr>
          <p:nvPr>
            <p:ph type="body" idx="3"/>
          </p:nvPr>
        </p:nvSpPr>
        <p:spPr>
          <a:xfrm>
            <a:off x="8843201" y="563500"/>
            <a:ext cx="2970900"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المعيار 2 – الموارد البشرية</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17350fde23_0_346"/>
          <p:cNvSpPr txBox="1">
            <a:spLocks noGrp="1"/>
          </p:cNvSpPr>
          <p:nvPr>
            <p:ph type="body" idx="1"/>
          </p:nvPr>
        </p:nvSpPr>
        <p:spPr>
          <a:xfrm>
            <a:off x="991553" y="517780"/>
            <a:ext cx="7300800"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2"/>
              </a:buClr>
              <a:buSzPts val="3200"/>
              <a:buNone/>
            </a:pPr>
            <a:r>
              <a:rPr lang="ar-SA" dirty="0"/>
              <a:t>وقت الاختبار!</a:t>
            </a:r>
          </a:p>
        </p:txBody>
      </p:sp>
      <p:sp>
        <p:nvSpPr>
          <p:cNvPr id="377" name="Google Shape;377;g117350fde23_0_346"/>
          <p:cNvSpPr txBox="1">
            <a:spLocks noGrp="1"/>
          </p:cNvSpPr>
          <p:nvPr>
            <p:ph type="body" idx="2"/>
          </p:nvPr>
        </p:nvSpPr>
        <p:spPr>
          <a:xfrm>
            <a:off x="991553" y="1814850"/>
            <a:ext cx="7300800" cy="3228300"/>
          </a:xfrm>
          <a:prstGeom prst="rect">
            <a:avLst/>
          </a:prstGeom>
          <a:noFill/>
          <a:ln>
            <a:noFill/>
          </a:ln>
        </p:spPr>
        <p:txBody>
          <a:bodyPr spcFirstLastPara="1" wrap="square" lIns="91425" tIns="45700" rIns="91425" bIns="45700" anchor="t" anchorCtr="0">
            <a:normAutofit/>
          </a:bodyPr>
          <a:lstStyle/>
          <a:p>
            <a:pPr marL="228600" lvl="0" indent="-50800" algn="r" rtl="1">
              <a:lnSpc>
                <a:spcPct val="115000"/>
              </a:lnSpc>
              <a:spcBef>
                <a:spcPts val="0"/>
              </a:spcBef>
              <a:spcAft>
                <a:spcPts val="0"/>
              </a:spcAft>
              <a:buClr>
                <a:schemeClr val="accent4"/>
              </a:buClr>
              <a:buSzPts val="2800"/>
              <a:buNone/>
            </a:pPr>
            <a:r>
              <a:rPr lang="ar-SA" dirty="0"/>
              <a:t>ضمن مجموعتك:</a:t>
            </a:r>
          </a:p>
          <a:p>
            <a:pPr marL="457200" lvl="0" indent="-406400" algn="r" rtl="1">
              <a:lnSpc>
                <a:spcPct val="115000"/>
              </a:lnSpc>
              <a:spcBef>
                <a:spcPts val="0"/>
              </a:spcBef>
              <a:spcAft>
                <a:spcPts val="0"/>
              </a:spcAft>
              <a:buSzPts val="2800"/>
              <a:buChar char="•"/>
            </a:pPr>
            <a:r>
              <a:rPr lang="ar-SA" dirty="0"/>
              <a:t>تصفح إطار الكفاءات الخاصة بحماية الطفل في العمل الإنساني للعثور على الإجابة الصحيحة</a:t>
            </a:r>
          </a:p>
          <a:p>
            <a:pPr marL="0" marR="0" lvl="0" indent="0" algn="l" rtl="0">
              <a:lnSpc>
                <a:spcPct val="115000"/>
              </a:lnSpc>
              <a:spcBef>
                <a:spcPts val="0"/>
              </a:spcBef>
              <a:spcAft>
                <a:spcPts val="0"/>
              </a:spcAft>
              <a:buNone/>
            </a:pPr>
            <a:endParaRPr sz="2800" dirty="0"/>
          </a:p>
        </p:txBody>
      </p:sp>
      <p:sp>
        <p:nvSpPr>
          <p:cNvPr id="378" name="Google Shape;378;g117350fde23_0_346"/>
          <p:cNvSpPr txBox="1">
            <a:spLocks noGrp="1"/>
          </p:cNvSpPr>
          <p:nvPr>
            <p:ph type="body" idx="3"/>
          </p:nvPr>
        </p:nvSpPr>
        <p:spPr>
          <a:xfrm>
            <a:off x="8905041" y="448056"/>
            <a:ext cx="2970900" cy="5504974"/>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إطار الكفاءات </a:t>
            </a:r>
            <a:r>
              <a:rPr lang="ar-EG" dirty="0"/>
              <a:t>من أجل</a:t>
            </a:r>
            <a:r>
              <a:rPr lang="ar-SA" dirty="0"/>
              <a:t> حماية الطفل في العمل الإنساني</a:t>
            </a:r>
          </a:p>
        </p:txBody>
      </p:sp>
      <p:pic>
        <p:nvPicPr>
          <p:cNvPr id="24578" name="Picture 2" descr="Quiz logo Vectors &amp; Illustrations for Free Download | Freepik">
            <a:extLst>
              <a:ext uri="{FF2B5EF4-FFF2-40B4-BE49-F238E27FC236}">
                <a16:creationId xmlns:a16="http://schemas.microsoft.com/office/drawing/2014/main" id="{D237A6C9-04D0-1385-00D7-D2CAF2EC7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59" y="439654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765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17350fde23_0_346"/>
          <p:cNvSpPr txBox="1">
            <a:spLocks noGrp="1"/>
          </p:cNvSpPr>
          <p:nvPr>
            <p:ph type="body" idx="1"/>
          </p:nvPr>
        </p:nvSpPr>
        <p:spPr>
          <a:xfrm>
            <a:off x="949850" y="354902"/>
            <a:ext cx="7300800" cy="117506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2"/>
              </a:buClr>
              <a:buSzPts val="3200"/>
              <a:buNone/>
            </a:pPr>
            <a:r>
              <a:rPr lang="ar-SA" dirty="0"/>
              <a:t>إطار الكفاءات </a:t>
            </a:r>
            <a:r>
              <a:rPr lang="ar-EG" dirty="0"/>
              <a:t>من أجل </a:t>
            </a:r>
            <a:r>
              <a:rPr lang="ar-SA" dirty="0"/>
              <a:t>حماية الطفل في العمل الإنساني</a:t>
            </a:r>
          </a:p>
        </p:txBody>
      </p:sp>
      <p:sp>
        <p:nvSpPr>
          <p:cNvPr id="378" name="Google Shape;378;g117350fde23_0_346"/>
          <p:cNvSpPr txBox="1">
            <a:spLocks noGrp="1"/>
          </p:cNvSpPr>
          <p:nvPr>
            <p:ph type="body" idx="3"/>
          </p:nvPr>
        </p:nvSpPr>
        <p:spPr>
          <a:xfrm>
            <a:off x="8898065" y="354902"/>
            <a:ext cx="2970900"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إطار الكفاءات </a:t>
            </a:r>
            <a:r>
              <a:rPr lang="ar-EG" dirty="0"/>
              <a:t>من أجل </a:t>
            </a:r>
            <a:r>
              <a:rPr lang="ar-SA" dirty="0"/>
              <a:t>حماية الطفل في العمل الإنساني</a:t>
            </a:r>
          </a:p>
        </p:txBody>
      </p:sp>
      <p:pic>
        <p:nvPicPr>
          <p:cNvPr id="5" name="Immagine 4">
            <a:extLst>
              <a:ext uri="{FF2B5EF4-FFF2-40B4-BE49-F238E27FC236}">
                <a16:creationId xmlns:a16="http://schemas.microsoft.com/office/drawing/2014/main" id="{A67EF7FB-B48F-6B59-B370-569639AD3BA5}"/>
              </a:ext>
            </a:extLst>
          </p:cNvPr>
          <p:cNvPicPr>
            <a:picLocks noChangeAspect="1"/>
          </p:cNvPicPr>
          <p:nvPr/>
        </p:nvPicPr>
        <p:blipFill>
          <a:blip r:embed="rId3"/>
          <a:stretch>
            <a:fillRect/>
          </a:stretch>
        </p:blipFill>
        <p:spPr>
          <a:xfrm>
            <a:off x="2544505" y="1529962"/>
            <a:ext cx="4534533" cy="4934639"/>
          </a:xfrm>
          <a:prstGeom prst="rect">
            <a:avLst/>
          </a:prstGeom>
        </p:spPr>
      </p:pic>
    </p:spTree>
    <p:extLst>
      <p:ext uri="{BB962C8B-B14F-4D97-AF65-F5344CB8AC3E}">
        <p14:creationId xmlns:p14="http://schemas.microsoft.com/office/powerpoint/2010/main" val="410523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ما هي الخطوات القادمة</a:t>
            </a:r>
          </a:p>
        </p:txBody>
      </p:sp>
      <p:sp>
        <p:nvSpPr>
          <p:cNvPr id="239" name="Google Shape;239;p6"/>
          <p:cNvSpPr txBox="1">
            <a:spLocks noGrp="1"/>
          </p:cNvSpPr>
          <p:nvPr>
            <p:ph type="body" idx="2"/>
          </p:nvPr>
        </p:nvSpPr>
        <p:spPr>
          <a:xfrm>
            <a:off x="1074752" y="1371601"/>
            <a:ext cx="7300912" cy="3291839"/>
          </a:xfrm>
          <a:prstGeom prst="rect">
            <a:avLst/>
          </a:prstGeom>
          <a:noFill/>
          <a:ln>
            <a:noFill/>
          </a:ln>
        </p:spPr>
        <p:txBody>
          <a:bodyPr spcFirstLastPara="1" wrap="square" lIns="91425" tIns="45700" rIns="91425" bIns="45700" anchor="t" anchorCtr="0">
            <a:noAutofit/>
          </a:bodyPr>
          <a:lstStyle/>
          <a:p>
            <a:pPr indent="-360000">
              <a:lnSpc>
                <a:spcPct val="110000"/>
              </a:lnSpc>
              <a:spcBef>
                <a:spcPts val="600"/>
              </a:spcBef>
              <a:spcAft>
                <a:spcPts val="600"/>
              </a:spcAft>
              <a:buClr>
                <a:schemeClr val="accent1"/>
              </a:buClr>
              <a:buSzPct val="100000"/>
            </a:pPr>
            <a:r>
              <a:rPr lang="ar-SA" sz="2000" dirty="0"/>
              <a:t>إكمال التقييم الذاتي، المهمتان 1 و2</a:t>
            </a:r>
            <a:r>
              <a:rPr lang="en-GB" sz="2000" dirty="0"/>
              <a:t> </a:t>
            </a:r>
          </a:p>
          <a:p>
            <a:pPr indent="-360000" fontAlgn="base">
              <a:lnSpc>
                <a:spcPct val="110000"/>
              </a:lnSpc>
              <a:spcBef>
                <a:spcPts val="600"/>
              </a:spcBef>
              <a:spcAft>
                <a:spcPts val="600"/>
              </a:spcAft>
              <a:buClr>
                <a:schemeClr val="accent1"/>
              </a:buClr>
              <a:buSzPct val="100000"/>
            </a:pPr>
            <a:r>
              <a:rPr lang="ar-SA" sz="2000" dirty="0"/>
              <a:t>التحقق من أي متطلبات تتعلق بتأشيرة</a:t>
            </a:r>
            <a:r>
              <a:rPr lang="de-DE" sz="2000" dirty="0"/>
              <a:t> </a:t>
            </a:r>
            <a:r>
              <a:rPr lang="ar-SA" sz="2000" dirty="0"/>
              <a:t>السفر (الفيزا)</a:t>
            </a:r>
          </a:p>
          <a:p>
            <a:pPr indent="-360000" fontAlgn="base">
              <a:lnSpc>
                <a:spcPct val="110000"/>
              </a:lnSpc>
              <a:spcBef>
                <a:spcPts val="600"/>
              </a:spcBef>
              <a:spcAft>
                <a:spcPts val="600"/>
              </a:spcAft>
              <a:buClr>
                <a:schemeClr val="accent1"/>
              </a:buClr>
              <a:buSzPct val="100000"/>
            </a:pPr>
            <a:r>
              <a:rPr lang="ar-SA" sz="2000" dirty="0"/>
              <a:t>حجز تذاكر السفر واتخاذ الترتيبات بما يتماشى مع المتطلبات الأمنية للمنظمة المعنية</a:t>
            </a:r>
          </a:p>
          <a:p>
            <a:pPr indent="-360000" fontAlgn="base">
              <a:lnSpc>
                <a:spcPct val="110000"/>
              </a:lnSpc>
              <a:spcBef>
                <a:spcPts val="600"/>
              </a:spcBef>
              <a:spcAft>
                <a:spcPts val="600"/>
              </a:spcAft>
              <a:buClr>
                <a:schemeClr val="accent1"/>
              </a:buClr>
              <a:buSzPct val="100000"/>
            </a:pPr>
            <a:r>
              <a:rPr lang="ar-SA" sz="2000" dirty="0"/>
              <a:t>التأكد من توفر تأمين السفر وتجهيز الوثائق التفصيلية اللازمة للسفر</a:t>
            </a:r>
          </a:p>
          <a:p>
            <a:pPr indent="-360000" fontAlgn="base">
              <a:lnSpc>
                <a:spcPct val="110000"/>
              </a:lnSpc>
              <a:spcBef>
                <a:spcPts val="600"/>
              </a:spcBef>
              <a:spcAft>
                <a:spcPts val="600"/>
              </a:spcAft>
              <a:buClr>
                <a:schemeClr val="accent1"/>
              </a:buClr>
              <a:buSzPct val="100000"/>
            </a:pPr>
            <a:r>
              <a:rPr lang="ar-SA" sz="2000" dirty="0"/>
              <a:t>التأكد من اتخاذ الترتيبات اللازمة لأغراض الإقامة والسكن</a:t>
            </a:r>
          </a:p>
        </p:txBody>
      </p:sp>
      <p:sp>
        <p:nvSpPr>
          <p:cNvPr id="240" name="Google Shape;240;p6"/>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SA" dirty="0"/>
              <a:t>الخطوات القادمة</a:t>
            </a:r>
          </a:p>
        </p:txBody>
      </p:sp>
      <p:pic>
        <p:nvPicPr>
          <p:cNvPr id="1026" name="Picture 2" descr="Next Step Logo Vector Images (over 430)">
            <a:extLst>
              <a:ext uri="{FF2B5EF4-FFF2-40B4-BE49-F238E27FC236}">
                <a16:creationId xmlns:a16="http://schemas.microsoft.com/office/drawing/2014/main" id="{A271FCEF-791E-6222-E382-BD481D95C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1567" y="450136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17350fde23_0_346"/>
          <p:cNvSpPr txBox="1">
            <a:spLocks noGrp="1"/>
          </p:cNvSpPr>
          <p:nvPr>
            <p:ph type="body" idx="1"/>
          </p:nvPr>
        </p:nvSpPr>
        <p:spPr>
          <a:xfrm>
            <a:off x="790687" y="458399"/>
            <a:ext cx="7300800"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2"/>
              </a:buClr>
              <a:buSzPts val="3200"/>
              <a:buNone/>
            </a:pPr>
            <a:r>
              <a:rPr lang="ar-SA" dirty="0"/>
              <a:t>تمرين تأملي</a:t>
            </a:r>
            <a:r>
              <a:rPr lang="en-GB" dirty="0"/>
              <a:t> </a:t>
            </a:r>
          </a:p>
        </p:txBody>
      </p:sp>
      <p:sp>
        <p:nvSpPr>
          <p:cNvPr id="377" name="Google Shape;377;g117350fde23_0_346"/>
          <p:cNvSpPr txBox="1">
            <a:spLocks noGrp="1"/>
          </p:cNvSpPr>
          <p:nvPr>
            <p:ph type="body" idx="2"/>
          </p:nvPr>
        </p:nvSpPr>
        <p:spPr>
          <a:xfrm>
            <a:off x="790687" y="1527048"/>
            <a:ext cx="7300800" cy="3015440"/>
          </a:xfrm>
          <a:prstGeom prst="rect">
            <a:avLst/>
          </a:prstGeom>
          <a:noFill/>
          <a:ln>
            <a:noFill/>
          </a:ln>
        </p:spPr>
        <p:txBody>
          <a:bodyPr spcFirstLastPara="1" wrap="square" lIns="91425" tIns="45700" rIns="91425" bIns="45700" anchor="t" anchorCtr="0">
            <a:normAutofit/>
          </a:bodyPr>
          <a:lstStyle/>
          <a:p>
            <a:pPr rtl="1" fontAlgn="base">
              <a:lnSpc>
                <a:spcPct val="114000"/>
              </a:lnSpc>
              <a:spcBef>
                <a:spcPts val="600"/>
              </a:spcBef>
              <a:spcAft>
                <a:spcPts val="600"/>
              </a:spcAft>
              <a:buFont typeface="Arial" panose="020B0604020202020204" pitchFamily="34" charset="0"/>
              <a:buChar char="•"/>
            </a:pPr>
            <a:r>
              <a:rPr lang="ar-SA" sz="3200" b="0" i="0" u="none" strike="noStrike" dirty="0">
                <a:solidFill>
                  <a:srgbClr val="000000"/>
                </a:solidFill>
              </a:rPr>
              <a:t>كيف يمكنك الاستفادة مما تعلمته في مجال الموارد البشرية وحماية الطفل في العمل الإنساني؟</a:t>
            </a:r>
          </a:p>
          <a:p>
            <a:pPr rtl="1" fontAlgn="base">
              <a:lnSpc>
                <a:spcPct val="114000"/>
              </a:lnSpc>
              <a:spcBef>
                <a:spcPts val="600"/>
              </a:spcBef>
              <a:spcAft>
                <a:spcPts val="600"/>
              </a:spcAft>
              <a:buFont typeface="Arial" panose="020B0604020202020204" pitchFamily="34" charset="0"/>
              <a:buChar char="•"/>
            </a:pPr>
            <a:r>
              <a:rPr lang="ar-SA" sz="3200" b="0" i="0" u="none" strike="noStrike" dirty="0">
                <a:solidFill>
                  <a:srgbClr val="000000"/>
                </a:solidFill>
              </a:rPr>
              <a:t>هل هناك شيء أثار فضولك خلال هذه الجلسة؟</a:t>
            </a:r>
          </a:p>
          <a:p>
            <a:pPr marL="0" marR="0" lvl="0" indent="0" algn="l" rtl="0">
              <a:lnSpc>
                <a:spcPct val="114000"/>
              </a:lnSpc>
              <a:spcBef>
                <a:spcPts val="600"/>
              </a:spcBef>
              <a:spcAft>
                <a:spcPts val="600"/>
              </a:spcAft>
              <a:buNone/>
            </a:pPr>
            <a:endParaRPr sz="2800" dirty="0"/>
          </a:p>
        </p:txBody>
      </p:sp>
      <p:sp>
        <p:nvSpPr>
          <p:cNvPr id="378" name="Google Shape;378;g117350fde23_0_346"/>
          <p:cNvSpPr txBox="1">
            <a:spLocks noGrp="1"/>
          </p:cNvSpPr>
          <p:nvPr>
            <p:ph type="body" idx="3"/>
          </p:nvPr>
        </p:nvSpPr>
        <p:spPr>
          <a:xfrm>
            <a:off x="8870632" y="458399"/>
            <a:ext cx="2970900"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المعيار 2 – الموارد البشرية</a:t>
            </a:r>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03AAD927-083D-D258-7093-6BF3B5E08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15" y="453957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56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17350fde23_0_358"/>
          <p:cNvSpPr txBox="1">
            <a:spLocks noGrp="1"/>
          </p:cNvSpPr>
          <p:nvPr>
            <p:ph type="body" idx="1"/>
          </p:nvPr>
        </p:nvSpPr>
        <p:spPr>
          <a:xfrm>
            <a:off x="936689" y="528638"/>
            <a:ext cx="7300800"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التواصل والمناصرة - النشاط</a:t>
            </a:r>
          </a:p>
        </p:txBody>
      </p:sp>
      <p:sp>
        <p:nvSpPr>
          <p:cNvPr id="384" name="Google Shape;384;g117350fde23_0_358"/>
          <p:cNvSpPr txBox="1">
            <a:spLocks noGrp="1"/>
          </p:cNvSpPr>
          <p:nvPr>
            <p:ph type="body" idx="2"/>
          </p:nvPr>
        </p:nvSpPr>
        <p:spPr>
          <a:xfrm>
            <a:off x="936690" y="1800350"/>
            <a:ext cx="7300800" cy="2728800"/>
          </a:xfrm>
          <a:prstGeom prst="rect">
            <a:avLst/>
          </a:prstGeom>
          <a:noFill/>
          <a:ln>
            <a:noFill/>
          </a:ln>
        </p:spPr>
        <p:txBody>
          <a:bodyPr spcFirstLastPara="1" wrap="square" lIns="91425" tIns="45700" rIns="91425" bIns="45700" anchor="t" anchorCtr="0">
            <a:normAutofit/>
          </a:bodyPr>
          <a:lstStyle/>
          <a:p>
            <a:pPr marL="228600" lvl="0" indent="0" algn="r" rtl="1">
              <a:lnSpc>
                <a:spcPct val="114000"/>
              </a:lnSpc>
              <a:spcBef>
                <a:spcPts val="600"/>
              </a:spcBef>
              <a:spcAft>
                <a:spcPts val="600"/>
              </a:spcAft>
              <a:buClr>
                <a:schemeClr val="accent1"/>
              </a:buClr>
              <a:buSzPts val="2800"/>
              <a:buNone/>
            </a:pPr>
            <a:r>
              <a:rPr lang="ar-SA" sz="3200" dirty="0"/>
              <a:t>ضمن مجموعتك، قم بإعداد قائمة </a:t>
            </a:r>
            <a:r>
              <a:rPr lang="ar-SA" sz="3200" b="1" dirty="0"/>
              <a:t>الأمور المسموح بعملها وتلك التي ينبغي تجنبها</a:t>
            </a:r>
            <a:r>
              <a:rPr lang="ar-SA" sz="3200" dirty="0"/>
              <a:t> فيما يتعلق بالتواصل</a:t>
            </a:r>
            <a:r>
              <a:rPr lang="de-DE" sz="3200" dirty="0"/>
              <a:t> </a:t>
            </a:r>
            <a:r>
              <a:rPr lang="ar-SA" sz="3200" dirty="0"/>
              <a:t>والمناصرة</a:t>
            </a:r>
            <a:r>
              <a:rPr lang="de-DE" sz="3200" dirty="0"/>
              <a:t> </a:t>
            </a:r>
            <a:r>
              <a:rPr lang="ar-SA" sz="3200" dirty="0"/>
              <a:t>في برامج حماية الطفل في العمل الإنساني</a:t>
            </a:r>
          </a:p>
        </p:txBody>
      </p:sp>
      <p:sp>
        <p:nvSpPr>
          <p:cNvPr id="385" name="Google Shape;385;g117350fde23_0_358"/>
          <p:cNvSpPr txBox="1">
            <a:spLocks noGrp="1"/>
          </p:cNvSpPr>
          <p:nvPr>
            <p:ph type="body" idx="3"/>
          </p:nvPr>
        </p:nvSpPr>
        <p:spPr>
          <a:xfrm flipH="1">
            <a:off x="8714232" y="528638"/>
            <a:ext cx="3209542"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المعيار 3 التواصل والمناصرة</a:t>
            </a:r>
          </a:p>
        </p:txBody>
      </p:sp>
      <p:pic>
        <p:nvPicPr>
          <p:cNvPr id="386" name="Google Shape;386;g117350fde23_0_358"/>
          <p:cNvPicPr preferRelativeResize="0"/>
          <p:nvPr/>
        </p:nvPicPr>
        <p:blipFill>
          <a:blip r:embed="rId3">
            <a:alphaModFix/>
          </a:blip>
          <a:stretch>
            <a:fillRect/>
          </a:stretch>
        </p:blipFill>
        <p:spPr>
          <a:xfrm>
            <a:off x="4158449" y="4305312"/>
            <a:ext cx="2060595" cy="2024050"/>
          </a:xfrm>
          <a:prstGeom prst="rect">
            <a:avLst/>
          </a:prstGeom>
          <a:noFill/>
          <a:ln>
            <a:noFill/>
          </a:ln>
        </p:spPr>
      </p:pic>
      <p:pic>
        <p:nvPicPr>
          <p:cNvPr id="387" name="Google Shape;387;g117350fde23_0_358"/>
          <p:cNvPicPr preferRelativeResize="0"/>
          <p:nvPr/>
        </p:nvPicPr>
        <p:blipFill>
          <a:blip r:embed="rId4">
            <a:alphaModFix/>
          </a:blip>
          <a:stretch>
            <a:fillRect/>
          </a:stretch>
        </p:blipFill>
        <p:spPr>
          <a:xfrm>
            <a:off x="2197382" y="4305312"/>
            <a:ext cx="1771043" cy="2024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17350fde23_0_358"/>
          <p:cNvSpPr txBox="1">
            <a:spLocks noGrp="1"/>
          </p:cNvSpPr>
          <p:nvPr>
            <p:ph type="body" idx="1"/>
          </p:nvPr>
        </p:nvSpPr>
        <p:spPr>
          <a:xfrm>
            <a:off x="936689" y="528638"/>
            <a:ext cx="7300800" cy="866209"/>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التواصل والمناصرة - دراسة حالة</a:t>
            </a:r>
          </a:p>
        </p:txBody>
      </p:sp>
      <p:sp>
        <p:nvSpPr>
          <p:cNvPr id="384" name="Google Shape;384;g117350fde23_0_358"/>
          <p:cNvSpPr txBox="1">
            <a:spLocks noGrp="1"/>
          </p:cNvSpPr>
          <p:nvPr>
            <p:ph type="body" idx="2"/>
          </p:nvPr>
        </p:nvSpPr>
        <p:spPr>
          <a:xfrm>
            <a:off x="284418" y="1252728"/>
            <a:ext cx="7953071" cy="5211867"/>
          </a:xfrm>
          <a:prstGeom prst="rect">
            <a:avLst/>
          </a:prstGeom>
          <a:noFill/>
          <a:ln>
            <a:noFill/>
          </a:ln>
        </p:spPr>
        <p:txBody>
          <a:bodyPr spcFirstLastPara="1" wrap="square" lIns="91425" tIns="45700" rIns="91425" bIns="45700" anchor="t" anchorCtr="0">
            <a:noAutofit/>
          </a:bodyPr>
          <a:lstStyle/>
          <a:p>
            <a:pPr marL="228600" lvl="0" indent="0" algn="r" rtl="1">
              <a:lnSpc>
                <a:spcPct val="114000"/>
              </a:lnSpc>
              <a:spcBef>
                <a:spcPts val="600"/>
              </a:spcBef>
              <a:spcAft>
                <a:spcPts val="600"/>
              </a:spcAft>
              <a:buClr>
                <a:schemeClr val="accent1"/>
              </a:buClr>
              <a:buSzPts val="2800"/>
              <a:buNone/>
            </a:pPr>
            <a:r>
              <a:rPr lang="ar-SA" sz="2400" dirty="0"/>
              <a:t>- خُذ الأمور المسموح بعملها وتلك التي ينبغي تجنبها بعين الاعتبار</a:t>
            </a:r>
          </a:p>
          <a:p>
            <a:pPr marL="228600" lvl="0" indent="0" algn="r" rtl="1">
              <a:lnSpc>
                <a:spcPct val="114000"/>
              </a:lnSpc>
              <a:spcBef>
                <a:spcPts val="600"/>
              </a:spcBef>
              <a:spcAft>
                <a:spcPts val="600"/>
              </a:spcAft>
              <a:buClr>
                <a:schemeClr val="accent1"/>
              </a:buClr>
              <a:buSzPts val="2800"/>
              <a:buNone/>
            </a:pPr>
            <a:r>
              <a:rPr lang="ar-SA" sz="2400" dirty="0"/>
              <a:t>- اختر سيناريو واحد</a:t>
            </a:r>
            <a:r>
              <a:rPr lang="en-GB" sz="2400" dirty="0"/>
              <a:t> </a:t>
            </a:r>
          </a:p>
          <a:p>
            <a:pPr lvl="1">
              <a:lnSpc>
                <a:spcPct val="114000"/>
              </a:lnSpc>
              <a:spcBef>
                <a:spcPts val="600"/>
              </a:spcBef>
              <a:spcAft>
                <a:spcPts val="600"/>
              </a:spcAft>
            </a:pPr>
            <a:r>
              <a:rPr lang="ar-SA" sz="1800" b="0" i="0" u="none" strike="noStrike" dirty="0">
                <a:solidFill>
                  <a:srgbClr val="000000"/>
                </a:solidFill>
                <a:latin typeface="Frutiger LT Arabic 45 Light" panose="01000000000000000000" pitchFamily="2" charset="-78"/>
                <a:cs typeface="Frutiger LT Arabic 45 Light" panose="01000000000000000000" pitchFamily="2" charset="-78"/>
              </a:rPr>
              <a:t>ما هي الخطوات التي كان بإمكانك اتخاذها لتفادي هذا السيناريو؟</a:t>
            </a:r>
          </a:p>
          <a:p>
            <a:pPr lvl="1">
              <a:lnSpc>
                <a:spcPct val="114000"/>
              </a:lnSpc>
              <a:spcBef>
                <a:spcPts val="600"/>
              </a:spcBef>
              <a:spcAft>
                <a:spcPts val="600"/>
              </a:spcAft>
            </a:pPr>
            <a:r>
              <a:rPr lang="en-GB" sz="1800" dirty="0">
                <a:solidFill>
                  <a:srgbClr val="000000"/>
                </a:solidFill>
                <a:latin typeface="Frutiger LT Arabic 45 Light" panose="01000000000000000000" pitchFamily="2" charset="-78"/>
                <a:cs typeface="Frutiger LT Arabic 45 Light" panose="01000000000000000000" pitchFamily="2" charset="-78"/>
              </a:rPr>
              <a:t> </a:t>
            </a:r>
            <a:r>
              <a:rPr lang="ar-SA" sz="1800" dirty="0">
                <a:solidFill>
                  <a:srgbClr val="000000"/>
                </a:solidFill>
                <a:latin typeface="Frutiger LT Arabic 45 Light" panose="01000000000000000000" pitchFamily="2" charset="-78"/>
                <a:cs typeface="Frutiger LT Arabic 45 Light" panose="01000000000000000000" pitchFamily="2" charset="-78"/>
              </a:rPr>
              <a:t>كيف </a:t>
            </a:r>
            <a:r>
              <a:rPr lang="ar-SA" sz="1800" b="0" i="0" u="none" strike="noStrike" dirty="0">
                <a:solidFill>
                  <a:srgbClr val="000000"/>
                </a:solidFill>
                <a:latin typeface="Frutiger LT Arabic 45 Light" panose="01000000000000000000" pitchFamily="2" charset="-78"/>
                <a:cs typeface="Frutiger LT Arabic 45 Light" panose="01000000000000000000" pitchFamily="2" charset="-78"/>
              </a:rPr>
              <a:t>ستتعامل مع هذا السيناريو في حالة حدوثه؟</a:t>
            </a:r>
          </a:p>
          <a:p>
            <a:pPr marL="533400" lvl="1" indent="0">
              <a:lnSpc>
                <a:spcPct val="114000"/>
              </a:lnSpc>
              <a:spcBef>
                <a:spcPts val="600"/>
              </a:spcBef>
              <a:spcAft>
                <a:spcPts val="600"/>
              </a:spcAft>
              <a:buNone/>
            </a:pPr>
            <a:endParaRPr lang="en-GB" sz="1400" b="0" i="0" u="none" strike="noStrike" dirty="0">
              <a:solidFill>
                <a:srgbClr val="000000"/>
              </a:solidFill>
              <a:effectLst/>
              <a:latin typeface="Frutiger LT Arabic 45 Light" panose="01000000000000000000" pitchFamily="2" charset="-78"/>
              <a:cs typeface="Frutiger LT Arabic 45 Light" panose="01000000000000000000" pitchFamily="2" charset="-78"/>
            </a:endParaRPr>
          </a:p>
          <a:p>
            <a:pPr marL="533400" lvl="1" indent="0">
              <a:lnSpc>
                <a:spcPct val="114000"/>
              </a:lnSpc>
              <a:spcBef>
                <a:spcPts val="600"/>
              </a:spcBef>
              <a:spcAft>
                <a:spcPts val="600"/>
              </a:spcAft>
              <a:buNone/>
            </a:pPr>
            <a:r>
              <a:rPr lang="ar-SA" b="0" i="0" u="none" strike="noStrike" dirty="0">
                <a:solidFill>
                  <a:srgbClr val="000000"/>
                </a:solidFill>
                <a:latin typeface="Frutiger LT Arabic 45 Light" panose="01000000000000000000" pitchFamily="2" charset="-78"/>
                <a:cs typeface="Frutiger LT Arabic 45 Light" panose="01000000000000000000" pitchFamily="2" charset="-78"/>
              </a:rPr>
              <a:t>خُذ ما يلي بعين الاعتبار:</a:t>
            </a:r>
          </a:p>
          <a:p>
            <a:pPr lvl="1">
              <a:lnSpc>
                <a:spcPct val="114000"/>
              </a:lnSpc>
              <a:spcBef>
                <a:spcPts val="600"/>
              </a:spcBef>
              <a:spcAft>
                <a:spcPts val="600"/>
              </a:spcAft>
            </a:pPr>
            <a:r>
              <a:rPr lang="ar-SA" sz="1600" b="0" i="0" u="none" strike="noStrike" dirty="0">
                <a:solidFill>
                  <a:srgbClr val="000000"/>
                </a:solidFill>
                <a:latin typeface="Frutiger LT Arabic 45 Light" panose="01000000000000000000" pitchFamily="2" charset="-78"/>
                <a:cs typeface="Frutiger LT Arabic 45 Light" panose="01000000000000000000" pitchFamily="2" charset="-78"/>
              </a:rPr>
              <a:t>الخطوات والإجراءات التي يمكن اتخاذها في مراحل مختلفة من العملية (بما في ذلك الأشهر الماضية)</a:t>
            </a:r>
          </a:p>
          <a:p>
            <a:pPr lvl="1">
              <a:lnSpc>
                <a:spcPct val="114000"/>
              </a:lnSpc>
              <a:spcBef>
                <a:spcPts val="600"/>
              </a:spcBef>
              <a:spcAft>
                <a:spcPts val="600"/>
              </a:spcAft>
            </a:pPr>
            <a:r>
              <a:rPr lang="ar-SA" sz="1600" b="0" i="0" u="none" strike="noStrike" dirty="0">
                <a:solidFill>
                  <a:srgbClr val="000000"/>
                </a:solidFill>
                <a:latin typeface="Frutiger LT Arabic 45 Light" panose="01000000000000000000" pitchFamily="2" charset="-78"/>
                <a:cs typeface="Frutiger LT Arabic 45 Light" panose="01000000000000000000" pitchFamily="2" charset="-78"/>
              </a:rPr>
              <a:t>تجريب افتراضات مختلفة وخلق وقائع خيالية</a:t>
            </a:r>
          </a:p>
          <a:p>
            <a:pPr lvl="1">
              <a:lnSpc>
                <a:spcPct val="114000"/>
              </a:lnSpc>
              <a:spcBef>
                <a:spcPts val="600"/>
              </a:spcBef>
              <a:spcAft>
                <a:spcPts val="600"/>
              </a:spcAft>
            </a:pPr>
            <a:r>
              <a:rPr lang="ar-SA" sz="1600" b="0" i="0" u="none" strike="noStrike" dirty="0">
                <a:solidFill>
                  <a:srgbClr val="000000"/>
                </a:solidFill>
                <a:latin typeface="Frutiger LT Arabic 45 Light" panose="01000000000000000000" pitchFamily="2" charset="-78"/>
                <a:cs typeface="Frutiger LT Arabic 45 Light" panose="01000000000000000000" pitchFamily="2" charset="-78"/>
              </a:rPr>
              <a:t>كن مبدعًا واستخدم خيالك</a:t>
            </a:r>
          </a:p>
        </p:txBody>
      </p:sp>
      <p:sp>
        <p:nvSpPr>
          <p:cNvPr id="385" name="Google Shape;385;g117350fde23_0_358"/>
          <p:cNvSpPr txBox="1">
            <a:spLocks noGrp="1"/>
          </p:cNvSpPr>
          <p:nvPr>
            <p:ph type="body" idx="3"/>
          </p:nvPr>
        </p:nvSpPr>
        <p:spPr>
          <a:xfrm>
            <a:off x="8796528" y="528638"/>
            <a:ext cx="3191255"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المعيار 3 التواصل والمناصرة</a:t>
            </a:r>
          </a:p>
        </p:txBody>
      </p:sp>
    </p:spTree>
    <p:extLst>
      <p:ext uri="{BB962C8B-B14F-4D97-AF65-F5344CB8AC3E}">
        <p14:creationId xmlns:p14="http://schemas.microsoft.com/office/powerpoint/2010/main" val="4190434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17350fde23_0_358"/>
          <p:cNvSpPr txBox="1">
            <a:spLocks noGrp="1"/>
          </p:cNvSpPr>
          <p:nvPr>
            <p:ph type="body" idx="1"/>
          </p:nvPr>
        </p:nvSpPr>
        <p:spPr>
          <a:xfrm>
            <a:off x="1046417" y="528638"/>
            <a:ext cx="7300800"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تمرين تأملي</a:t>
            </a:r>
            <a:r>
              <a:rPr lang="en-GB" dirty="0"/>
              <a:t> </a:t>
            </a:r>
          </a:p>
        </p:txBody>
      </p:sp>
      <p:sp>
        <p:nvSpPr>
          <p:cNvPr id="384" name="Google Shape;384;g117350fde23_0_358"/>
          <p:cNvSpPr txBox="1">
            <a:spLocks noGrp="1"/>
          </p:cNvSpPr>
          <p:nvPr>
            <p:ph type="body" idx="2"/>
          </p:nvPr>
        </p:nvSpPr>
        <p:spPr>
          <a:xfrm>
            <a:off x="585216" y="1353312"/>
            <a:ext cx="7762001" cy="5111283"/>
          </a:xfrm>
          <a:prstGeom prst="rect">
            <a:avLst/>
          </a:prstGeom>
          <a:noFill/>
          <a:ln>
            <a:noFill/>
          </a:ln>
        </p:spPr>
        <p:txBody>
          <a:bodyPr spcFirstLastPara="1" wrap="square" lIns="91425" tIns="45700" rIns="91425" bIns="45700" anchor="t" anchorCtr="0">
            <a:noAutofit/>
          </a:bodyPr>
          <a:lstStyle/>
          <a:p>
            <a:pPr>
              <a:lnSpc>
                <a:spcPct val="114000"/>
              </a:lnSpc>
              <a:spcBef>
                <a:spcPts val="600"/>
              </a:spcBef>
              <a:spcAft>
                <a:spcPts val="600"/>
              </a:spcAft>
            </a:pPr>
            <a:r>
              <a:rPr lang="ar-SA" sz="3600" b="0" i="0" u="none" strike="noStrike" dirty="0">
                <a:solidFill>
                  <a:srgbClr val="000000"/>
                </a:solidFill>
              </a:rPr>
              <a:t>كيف تستخدم التواصل  والمناصرة في برامج حماية الطفل في العمل الإنساني في سياقك الخاص؟</a:t>
            </a:r>
            <a:r>
              <a:rPr lang="en-GB" sz="3600" b="0" i="0" u="none" strike="noStrike" dirty="0">
                <a:solidFill>
                  <a:srgbClr val="000000"/>
                </a:solidFill>
              </a:rPr>
              <a:t> </a:t>
            </a:r>
            <a:r>
              <a:rPr lang="ar-SA" sz="3600" b="0" i="0" u="none" strike="noStrike" dirty="0">
                <a:solidFill>
                  <a:srgbClr val="000000"/>
                </a:solidFill>
              </a:rPr>
              <a:t>هل ثمة شيء يمكنك فعله بطريقةٍ مختلفة؟</a:t>
            </a:r>
          </a:p>
          <a:p>
            <a:pPr>
              <a:lnSpc>
                <a:spcPct val="114000"/>
              </a:lnSpc>
              <a:spcBef>
                <a:spcPts val="600"/>
              </a:spcBef>
              <a:spcAft>
                <a:spcPts val="600"/>
              </a:spcAft>
            </a:pPr>
            <a:endParaRPr sz="3200" dirty="0"/>
          </a:p>
        </p:txBody>
      </p:sp>
      <p:sp>
        <p:nvSpPr>
          <p:cNvPr id="385" name="Google Shape;385;g117350fde23_0_358"/>
          <p:cNvSpPr txBox="1">
            <a:spLocks noGrp="1"/>
          </p:cNvSpPr>
          <p:nvPr>
            <p:ph type="body" idx="3"/>
          </p:nvPr>
        </p:nvSpPr>
        <p:spPr>
          <a:xfrm>
            <a:off x="8808418" y="528638"/>
            <a:ext cx="3115357"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المعيار 3 التواصل والمناصرة</a:t>
            </a:r>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5F0CA956-20D0-4090-7996-44C0FA63F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02" y="42564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741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11d4509b7ba_0_0"/>
          <p:cNvSpPr txBox="1">
            <a:spLocks noGrp="1"/>
          </p:cNvSpPr>
          <p:nvPr>
            <p:ph type="body" idx="1"/>
          </p:nvPr>
        </p:nvSpPr>
        <p:spPr>
          <a:xfrm>
            <a:off x="94489" y="528638"/>
            <a:ext cx="8380744" cy="1271700"/>
          </a:xfrm>
          <a:prstGeom prst="rect">
            <a:avLst/>
          </a:prstGeom>
          <a:noFill/>
          <a:ln>
            <a:noFill/>
          </a:ln>
        </p:spPr>
        <p:txBody>
          <a:bodyPr spcFirstLastPara="1" wrap="square" lIns="91425" tIns="45700" rIns="91425" bIns="45700" anchor="t" anchorCtr="0">
            <a:normAutofit/>
          </a:bodyPr>
          <a:lstStyle/>
          <a:p>
            <a:pPr marL="0" lvl="0" indent="0" algn="r" rtl="1">
              <a:lnSpc>
                <a:spcPct val="100000"/>
              </a:lnSpc>
              <a:spcBef>
                <a:spcPts val="0"/>
              </a:spcBef>
              <a:spcAft>
                <a:spcPts val="0"/>
              </a:spcAft>
              <a:buClr>
                <a:schemeClr val="accent6"/>
              </a:buClr>
              <a:buSzPts val="3200"/>
              <a:buNone/>
            </a:pPr>
            <a:r>
              <a:rPr lang="ar-SA" dirty="0"/>
              <a:t>إدارة المعلومات ورصد حماية الطفل</a:t>
            </a:r>
          </a:p>
        </p:txBody>
      </p:sp>
      <p:sp>
        <p:nvSpPr>
          <p:cNvPr id="393" name="Google Shape;393;g11d4509b7ba_0_0"/>
          <p:cNvSpPr txBox="1">
            <a:spLocks noGrp="1"/>
          </p:cNvSpPr>
          <p:nvPr>
            <p:ph type="body" idx="2"/>
          </p:nvPr>
        </p:nvSpPr>
        <p:spPr>
          <a:xfrm>
            <a:off x="347472" y="1800337"/>
            <a:ext cx="8127761" cy="4529025"/>
          </a:xfrm>
          <a:prstGeom prst="rect">
            <a:avLst/>
          </a:prstGeom>
          <a:noFill/>
          <a:ln>
            <a:noFill/>
          </a:ln>
        </p:spPr>
        <p:txBody>
          <a:bodyPr spcFirstLastPara="1" wrap="square" lIns="91425" tIns="45700" rIns="91425" bIns="45700" anchor="t" anchorCtr="0">
            <a:normAutofit/>
          </a:bodyPr>
          <a:lstStyle/>
          <a:p>
            <a:pPr rtl="1">
              <a:lnSpc>
                <a:spcPct val="134000"/>
              </a:lnSpc>
              <a:spcBef>
                <a:spcPts val="600"/>
              </a:spcBef>
              <a:spcAft>
                <a:spcPts val="600"/>
              </a:spcAft>
            </a:pPr>
            <a:r>
              <a:rPr lang="ar-SA" sz="2400" b="0" i="0" u="none" strike="noStrike" dirty="0">
                <a:solidFill>
                  <a:srgbClr val="000000"/>
                </a:solidFill>
                <a:latin typeface="Arial" panose="020B0604020202020204" pitchFamily="34" charset="0"/>
              </a:rPr>
              <a:t>المعيار 5:</a:t>
            </a:r>
            <a:r>
              <a:rPr lang="en-GB" sz="2400" b="0" i="0" u="none" strike="noStrike" dirty="0">
                <a:solidFill>
                  <a:srgbClr val="000000"/>
                </a:solidFill>
                <a:latin typeface="Arial" panose="020B0604020202020204" pitchFamily="34" charset="0"/>
              </a:rPr>
              <a:t> </a:t>
            </a:r>
            <a:r>
              <a:rPr lang="ar-SA" sz="2400" b="0" i="0" u="none" strike="noStrike" dirty="0">
                <a:solidFill>
                  <a:srgbClr val="000000"/>
                </a:solidFill>
                <a:latin typeface="Arial" panose="020B0604020202020204" pitchFamily="34" charset="0"/>
              </a:rPr>
              <a:t>يتم جمع المعلومات الحديثة اللازمة لإجراءات حماية الطفل ومعالجتها/تحليلها وتشاركها وفقًا للمبادئ الدولية لحماية الطفل، ومع الاحترام التام للسرية، وحماية البيانات، وبروتوكولات </a:t>
            </a:r>
            <a:r>
              <a:rPr lang="ar-SA" sz="2400" dirty="0">
                <a:solidFill>
                  <a:schemeClr val="bg2"/>
                </a:solidFill>
                <a:latin typeface="Arial" panose="020B0604020202020204" pitchFamily="34" charset="0"/>
              </a:rPr>
              <a:t>تشارك</a:t>
            </a:r>
            <a:r>
              <a:rPr lang="ar-SA" sz="2400" b="0" i="0" u="none" strike="noStrike" dirty="0">
                <a:solidFill>
                  <a:srgbClr val="000000"/>
                </a:solidFill>
                <a:latin typeface="Arial" panose="020B0604020202020204" pitchFamily="34" charset="0"/>
              </a:rPr>
              <a:t> المعلومات.</a:t>
            </a:r>
          </a:p>
          <a:p>
            <a:pPr marL="50800" indent="0" rtl="0">
              <a:lnSpc>
                <a:spcPct val="134000"/>
              </a:lnSpc>
              <a:spcBef>
                <a:spcPts val="600"/>
              </a:spcBef>
              <a:spcAft>
                <a:spcPts val="600"/>
              </a:spcAft>
              <a:buNone/>
            </a:pPr>
            <a:endParaRPr lang="en-GB" sz="2400" dirty="0"/>
          </a:p>
          <a:p>
            <a:pPr rtl="1">
              <a:lnSpc>
                <a:spcPct val="134000"/>
              </a:lnSpc>
              <a:spcBef>
                <a:spcPts val="600"/>
              </a:spcBef>
              <a:spcAft>
                <a:spcPts val="600"/>
              </a:spcAft>
            </a:pPr>
            <a:r>
              <a:rPr lang="ar-SA" sz="2400" b="0" i="0" u="none" strike="noStrike" dirty="0">
                <a:solidFill>
                  <a:srgbClr val="000000"/>
                </a:solidFill>
                <a:latin typeface="Arial" panose="020B0604020202020204" pitchFamily="34" charset="0"/>
              </a:rPr>
              <a:t>المعيار 6:</a:t>
            </a:r>
            <a:r>
              <a:rPr lang="en-GB" sz="2400" b="0" i="0" u="none" strike="noStrike" dirty="0">
                <a:solidFill>
                  <a:srgbClr val="000000"/>
                </a:solidFill>
                <a:latin typeface="Arial" panose="020B0604020202020204" pitchFamily="34" charset="0"/>
              </a:rPr>
              <a:t> </a:t>
            </a:r>
            <a:r>
              <a:rPr lang="ar-SA" sz="2400" b="0" i="0" u="none" strike="noStrike" dirty="0">
                <a:solidFill>
                  <a:srgbClr val="000000"/>
                </a:solidFill>
                <a:latin typeface="Arial" panose="020B0604020202020204" pitchFamily="34" charset="0"/>
              </a:rPr>
              <a:t>يتم جمع البيانات والمعلومات الموضوعية حول مخاطر حماية الطفل وفي موعدها المحدد، وتتم إدارتها وتحليلها واستخدامها بطريقة آمنة وتعاونية تستند إلى المبادئ، وذلك لتصير ممكنة إجراءاتُ الوقاية والاستجابة المبنية على الأدلة.</a:t>
            </a:r>
          </a:p>
          <a:p>
            <a:pPr marL="50800" indent="0">
              <a:lnSpc>
                <a:spcPct val="134000"/>
              </a:lnSpc>
              <a:spcBef>
                <a:spcPts val="600"/>
              </a:spcBef>
              <a:spcAft>
                <a:spcPts val="600"/>
              </a:spcAft>
              <a:buNone/>
            </a:pPr>
            <a:endParaRPr lang="ar-SA" dirty="0"/>
          </a:p>
        </p:txBody>
      </p:sp>
      <p:sp>
        <p:nvSpPr>
          <p:cNvPr id="394" name="Google Shape;394;g11d4509b7ba_0_0"/>
          <p:cNvSpPr txBox="1">
            <a:spLocks noGrp="1"/>
          </p:cNvSpPr>
          <p:nvPr>
            <p:ph type="body" idx="3"/>
          </p:nvPr>
        </p:nvSpPr>
        <p:spPr>
          <a:xfrm flipH="1">
            <a:off x="8714230" y="528638"/>
            <a:ext cx="3383281"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المعياران 5 و6 إدارة المعلومات ورصد حماية الطفل</a:t>
            </a:r>
          </a:p>
        </p:txBody>
      </p:sp>
    </p:spTree>
    <p:extLst>
      <p:ext uri="{BB962C8B-B14F-4D97-AF65-F5344CB8AC3E}">
        <p14:creationId xmlns:p14="http://schemas.microsoft.com/office/powerpoint/2010/main" val="3882473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11d4509b7ba_0_0"/>
          <p:cNvSpPr txBox="1">
            <a:spLocks noGrp="1"/>
          </p:cNvSpPr>
          <p:nvPr>
            <p:ph type="body" idx="1"/>
          </p:nvPr>
        </p:nvSpPr>
        <p:spPr>
          <a:xfrm>
            <a:off x="199697" y="528638"/>
            <a:ext cx="8166537"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6"/>
              </a:buClr>
              <a:buSzPts val="3200"/>
              <a:buNone/>
            </a:pPr>
            <a:r>
              <a:rPr lang="ar-SA"/>
              <a:t>المعلومات المطلوبة اللازمة لحماية الطفل</a:t>
            </a:r>
          </a:p>
        </p:txBody>
      </p:sp>
      <p:sp>
        <p:nvSpPr>
          <p:cNvPr id="393" name="Google Shape;393;g11d4509b7ba_0_0"/>
          <p:cNvSpPr txBox="1">
            <a:spLocks noGrp="1"/>
          </p:cNvSpPr>
          <p:nvPr>
            <p:ph type="body" idx="2"/>
          </p:nvPr>
        </p:nvSpPr>
        <p:spPr>
          <a:xfrm>
            <a:off x="998483" y="1800337"/>
            <a:ext cx="7367751" cy="4355913"/>
          </a:xfrm>
          <a:prstGeom prst="rect">
            <a:avLst/>
          </a:prstGeom>
          <a:noFill/>
          <a:ln>
            <a:noFill/>
          </a:ln>
        </p:spPr>
        <p:txBody>
          <a:bodyPr spcFirstLastPara="1" wrap="square" lIns="91425" tIns="45700" rIns="91425" bIns="45700" anchor="t" anchorCtr="0">
            <a:normAutofit/>
          </a:bodyPr>
          <a:lstStyle/>
          <a:p>
            <a:pPr rtl="1" fontAlgn="base">
              <a:lnSpc>
                <a:spcPct val="11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حالة الطوارئ وآليات التنسيق</a:t>
            </a:r>
          </a:p>
          <a:p>
            <a:pPr rtl="1" fontAlgn="base">
              <a:lnSpc>
                <a:spcPct val="11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الاستجابة الشاملة والاستجابة لحماية الطفل </a:t>
            </a:r>
          </a:p>
          <a:p>
            <a:pPr rtl="1" fontAlgn="base">
              <a:lnSpc>
                <a:spcPct val="11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وَضْع الأطفال ضمن سياق معين، بالإضافة إلى </a:t>
            </a:r>
          </a:p>
          <a:p>
            <a:pPr rtl="1" fontAlgn="base">
              <a:lnSpc>
                <a:spcPct val="11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معلومات حول أطفال محددين يواجهون مخاوف تتعلق بالحماية.</a:t>
            </a:r>
          </a:p>
          <a:p>
            <a:pPr marL="50800" indent="0">
              <a:lnSpc>
                <a:spcPct val="114000"/>
              </a:lnSpc>
              <a:spcBef>
                <a:spcPts val="600"/>
              </a:spcBef>
              <a:spcAft>
                <a:spcPts val="600"/>
              </a:spcAft>
              <a:buNone/>
            </a:pPr>
            <a:br>
              <a:rPr lang="ar-SA" dirty="0"/>
            </a:br>
            <a:endParaRPr lang="ar-SA" dirty="0"/>
          </a:p>
        </p:txBody>
      </p:sp>
      <p:sp>
        <p:nvSpPr>
          <p:cNvPr id="394" name="Google Shape;394;g11d4509b7ba_0_0"/>
          <p:cNvSpPr txBox="1">
            <a:spLocks noGrp="1"/>
          </p:cNvSpPr>
          <p:nvPr>
            <p:ph type="body" idx="3"/>
          </p:nvPr>
        </p:nvSpPr>
        <p:spPr>
          <a:xfrm>
            <a:off x="8734096" y="528638"/>
            <a:ext cx="3331779"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المعياران 5 و6 إدارة المعلومات ورصد حماية الطفل</a:t>
            </a:r>
          </a:p>
        </p:txBody>
      </p:sp>
    </p:spTree>
    <p:extLst>
      <p:ext uri="{BB962C8B-B14F-4D97-AF65-F5344CB8AC3E}">
        <p14:creationId xmlns:p14="http://schemas.microsoft.com/office/powerpoint/2010/main" val="4162777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11d4509b7ba_0_0"/>
          <p:cNvSpPr txBox="1">
            <a:spLocks noGrp="1"/>
          </p:cNvSpPr>
          <p:nvPr>
            <p:ph type="body" idx="1"/>
          </p:nvPr>
        </p:nvSpPr>
        <p:spPr>
          <a:xfrm>
            <a:off x="4100513" y="528638"/>
            <a:ext cx="4150108"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6"/>
              </a:buClr>
              <a:buSzPts val="3200"/>
              <a:buNone/>
            </a:pPr>
            <a:r>
              <a:rPr lang="ar-SA"/>
              <a:t>إدارة المعلومات</a:t>
            </a:r>
          </a:p>
        </p:txBody>
      </p:sp>
      <p:sp>
        <p:nvSpPr>
          <p:cNvPr id="393" name="Google Shape;393;g11d4509b7ba_0_0"/>
          <p:cNvSpPr txBox="1">
            <a:spLocks noGrp="1"/>
          </p:cNvSpPr>
          <p:nvPr>
            <p:ph type="body" idx="2"/>
          </p:nvPr>
        </p:nvSpPr>
        <p:spPr>
          <a:xfrm>
            <a:off x="493986" y="1608083"/>
            <a:ext cx="7756635" cy="4409092"/>
          </a:xfrm>
          <a:prstGeom prst="rect">
            <a:avLst/>
          </a:prstGeom>
          <a:noFill/>
          <a:ln>
            <a:noFill/>
          </a:ln>
        </p:spPr>
        <p:txBody>
          <a:bodyPr spcFirstLastPara="1" wrap="square" lIns="91425" tIns="45700" rIns="91425" bIns="45700" anchor="t" anchorCtr="0">
            <a:normAutofit lnSpcReduction="10000"/>
          </a:bodyPr>
          <a:lstStyle/>
          <a:p>
            <a:pPr marL="0" lvl="0" indent="0" algn="r" rtl="1">
              <a:lnSpc>
                <a:spcPct val="124000"/>
              </a:lnSpc>
              <a:spcBef>
                <a:spcPts val="600"/>
              </a:spcBef>
              <a:spcAft>
                <a:spcPts val="600"/>
              </a:spcAft>
              <a:buNone/>
            </a:pPr>
            <a:r>
              <a:rPr lang="ar-SA" dirty="0"/>
              <a:t>ضمن مجموعاتك، قم باستثارة أفكار المشاركين وتحفيزها من خلال طرح الأمثلة حول المعلومات في كل فئة من الفئات:</a:t>
            </a:r>
            <a:br>
              <a:rPr lang="ar-SA" dirty="0"/>
            </a:br>
            <a:endParaRPr lang="ar-SA" dirty="0"/>
          </a:p>
          <a:p>
            <a:pPr marL="457200" marR="0" lvl="0" indent="-393065" algn="r" rtl="1">
              <a:lnSpc>
                <a:spcPct val="124000"/>
              </a:lnSpc>
              <a:spcBef>
                <a:spcPts val="600"/>
              </a:spcBef>
              <a:spcAft>
                <a:spcPts val="600"/>
              </a:spcAft>
              <a:buSzPct val="100000"/>
              <a:buChar char="•"/>
            </a:pPr>
            <a:r>
              <a:rPr lang="ar-SA" dirty="0"/>
              <a:t>حالة الطوارئ وآليات التنسيق</a:t>
            </a:r>
          </a:p>
          <a:p>
            <a:pPr marL="457200" marR="0" lvl="0" indent="-393065" algn="r" rtl="1">
              <a:lnSpc>
                <a:spcPct val="124000"/>
              </a:lnSpc>
              <a:spcBef>
                <a:spcPts val="600"/>
              </a:spcBef>
              <a:spcAft>
                <a:spcPts val="600"/>
              </a:spcAft>
              <a:buSzPct val="100000"/>
              <a:buChar char="•"/>
            </a:pPr>
            <a:r>
              <a:rPr lang="ar-SA" dirty="0"/>
              <a:t>الاستجابة الشاملة والاستجابة لحماية الطفل</a:t>
            </a:r>
            <a:r>
              <a:rPr lang="en-GB" dirty="0"/>
              <a:t> </a:t>
            </a:r>
          </a:p>
          <a:p>
            <a:pPr marL="457200" marR="0" lvl="0" indent="-393065" algn="r" rtl="1">
              <a:lnSpc>
                <a:spcPct val="124000"/>
              </a:lnSpc>
              <a:spcBef>
                <a:spcPts val="600"/>
              </a:spcBef>
              <a:spcAft>
                <a:spcPts val="600"/>
              </a:spcAft>
              <a:buSzPct val="100000"/>
              <a:buChar char="•"/>
            </a:pPr>
            <a:r>
              <a:rPr lang="ar-SA" dirty="0"/>
              <a:t>وَضْع الأطفال ضمن سياق معين، بالإضافة إلى</a:t>
            </a:r>
            <a:r>
              <a:rPr lang="en-GB" dirty="0"/>
              <a:t> </a:t>
            </a:r>
          </a:p>
          <a:p>
            <a:pPr marL="457200" marR="0" lvl="0" indent="-393065" algn="r" rtl="1">
              <a:lnSpc>
                <a:spcPct val="124000"/>
              </a:lnSpc>
              <a:spcBef>
                <a:spcPts val="600"/>
              </a:spcBef>
              <a:spcAft>
                <a:spcPts val="600"/>
              </a:spcAft>
              <a:buSzPct val="100000"/>
              <a:buChar char="•"/>
            </a:pPr>
            <a:r>
              <a:rPr lang="ar-SA" dirty="0"/>
              <a:t>معلومات حول أطفال محددين يواجهون مخاوف تتعلق بالحماية.</a:t>
            </a:r>
          </a:p>
          <a:p>
            <a:pPr marL="0" marR="0" lvl="0" indent="0" algn="l" rtl="0">
              <a:lnSpc>
                <a:spcPct val="124000"/>
              </a:lnSpc>
              <a:spcBef>
                <a:spcPts val="600"/>
              </a:spcBef>
              <a:spcAft>
                <a:spcPts val="600"/>
              </a:spcAft>
              <a:buNone/>
            </a:pPr>
            <a:endParaRPr dirty="0"/>
          </a:p>
        </p:txBody>
      </p:sp>
      <p:sp>
        <p:nvSpPr>
          <p:cNvPr id="394" name="Google Shape;394;g11d4509b7ba_0_0"/>
          <p:cNvSpPr txBox="1">
            <a:spLocks noGrp="1"/>
          </p:cNvSpPr>
          <p:nvPr>
            <p:ph type="body" idx="3"/>
          </p:nvPr>
        </p:nvSpPr>
        <p:spPr>
          <a:xfrm>
            <a:off x="8891752" y="528638"/>
            <a:ext cx="3184633"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تعليمات النشاط</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17350fde23_0_36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المعيار 5 والمعيار 6</a:t>
            </a:r>
          </a:p>
        </p:txBody>
      </p:sp>
      <p:sp>
        <p:nvSpPr>
          <p:cNvPr id="400" name="Google Shape;400;g117350fde23_0_367"/>
          <p:cNvSpPr txBox="1">
            <a:spLocks noGrp="1"/>
          </p:cNvSpPr>
          <p:nvPr>
            <p:ph type="body" idx="2"/>
          </p:nvPr>
        </p:nvSpPr>
        <p:spPr>
          <a:xfrm>
            <a:off x="462455" y="1439917"/>
            <a:ext cx="7753189" cy="3887987"/>
          </a:xfrm>
          <a:prstGeom prst="rect">
            <a:avLst/>
          </a:prstGeom>
          <a:noFill/>
          <a:ln>
            <a:noFill/>
          </a:ln>
        </p:spPr>
        <p:txBody>
          <a:bodyPr spcFirstLastPara="1" wrap="square" lIns="91425" tIns="45700" rIns="91425" bIns="45700" anchor="t" anchorCtr="0">
            <a:normAutofit/>
          </a:bodyPr>
          <a:lstStyle/>
          <a:p>
            <a:pPr marL="0" marR="0" lvl="0" indent="0" algn="r" rtl="1">
              <a:lnSpc>
                <a:spcPct val="134000"/>
              </a:lnSpc>
              <a:spcBef>
                <a:spcPts val="600"/>
              </a:spcBef>
              <a:spcAft>
                <a:spcPts val="600"/>
              </a:spcAft>
              <a:buNone/>
            </a:pPr>
            <a:r>
              <a:rPr lang="ar-SA" dirty="0"/>
              <a:t>ضمن مجموعتك، قم بإعداد إعلان إذاعي يوضح ما يلي:</a:t>
            </a:r>
          </a:p>
          <a:p>
            <a:pPr marL="0" marR="0" lvl="0" indent="0" algn="l" rtl="0">
              <a:lnSpc>
                <a:spcPct val="134000"/>
              </a:lnSpc>
              <a:spcBef>
                <a:spcPts val="600"/>
              </a:spcBef>
              <a:spcAft>
                <a:spcPts val="600"/>
              </a:spcAft>
              <a:buNone/>
            </a:pPr>
            <a:endParaRPr dirty="0"/>
          </a:p>
          <a:p>
            <a:pPr marL="457200" marR="0" lvl="0" indent="-406400" algn="r" rtl="1">
              <a:lnSpc>
                <a:spcPct val="134000"/>
              </a:lnSpc>
              <a:spcBef>
                <a:spcPts val="600"/>
              </a:spcBef>
              <a:spcAft>
                <a:spcPts val="600"/>
              </a:spcAft>
              <a:buSzPts val="2800"/>
              <a:buChar char="•"/>
            </a:pPr>
            <a:r>
              <a:rPr lang="ar-SA" dirty="0"/>
              <a:t>ماذا يعني المعيار</a:t>
            </a:r>
          </a:p>
          <a:p>
            <a:pPr lvl="0">
              <a:lnSpc>
                <a:spcPct val="134000"/>
              </a:lnSpc>
              <a:spcBef>
                <a:spcPts val="600"/>
              </a:spcBef>
              <a:spcAft>
                <a:spcPts val="600"/>
              </a:spcAft>
            </a:pPr>
            <a:r>
              <a:rPr lang="ar-SA" dirty="0"/>
              <a:t>لماذا يعتبر مهمًا لتنفيذ استجابة ذات جودة لحماية الطفل</a:t>
            </a:r>
          </a:p>
          <a:p>
            <a:pPr marL="457200" marR="0" lvl="0" indent="-406400" algn="r" rtl="1">
              <a:lnSpc>
                <a:spcPct val="134000"/>
              </a:lnSpc>
              <a:spcBef>
                <a:spcPts val="600"/>
              </a:spcBef>
              <a:spcAft>
                <a:spcPts val="600"/>
              </a:spcAft>
              <a:buSzPts val="2800"/>
              <a:buChar char="•"/>
            </a:pPr>
            <a:r>
              <a:rPr lang="ar-SA" dirty="0"/>
              <a:t>أهم النصائح لتطبيق المعيار.</a:t>
            </a:r>
          </a:p>
          <a:p>
            <a:pPr marL="457200" lvl="0" indent="0" algn="l" rtl="0">
              <a:lnSpc>
                <a:spcPct val="134000"/>
              </a:lnSpc>
              <a:spcBef>
                <a:spcPts val="600"/>
              </a:spcBef>
              <a:spcAft>
                <a:spcPts val="600"/>
              </a:spcAft>
              <a:buNone/>
            </a:pPr>
            <a:endParaRPr dirty="0"/>
          </a:p>
        </p:txBody>
      </p:sp>
      <p:sp>
        <p:nvSpPr>
          <p:cNvPr id="401" name="Google Shape;401;g117350fde23_0_367"/>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تعليمات النشاط</a:t>
            </a:r>
          </a:p>
        </p:txBody>
      </p:sp>
      <p:pic>
        <p:nvPicPr>
          <p:cNvPr id="2" name="Picture 2" descr="100,000 Radio logo Vector Images | Depositphotos">
            <a:extLst>
              <a:ext uri="{FF2B5EF4-FFF2-40B4-BE49-F238E27FC236}">
                <a16:creationId xmlns:a16="http://schemas.microsoft.com/office/drawing/2014/main" id="{2D50435A-F21C-075B-B1F3-75A748F4A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55" y="4809448"/>
            <a:ext cx="2914650" cy="157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17350fde23_0_36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a:t>عرض المعيار 5 والمعيار 6</a:t>
            </a:r>
          </a:p>
        </p:txBody>
      </p:sp>
      <p:sp>
        <p:nvSpPr>
          <p:cNvPr id="400" name="Google Shape;400;g117350fde23_0_367"/>
          <p:cNvSpPr txBox="1">
            <a:spLocks noGrp="1"/>
          </p:cNvSpPr>
          <p:nvPr>
            <p:ph type="body" idx="2"/>
          </p:nvPr>
        </p:nvSpPr>
        <p:spPr>
          <a:xfrm>
            <a:off x="399393" y="1608083"/>
            <a:ext cx="7816252" cy="3449693"/>
          </a:xfrm>
          <a:prstGeom prst="rect">
            <a:avLst/>
          </a:prstGeom>
          <a:noFill/>
          <a:ln>
            <a:noFill/>
          </a:ln>
        </p:spPr>
        <p:txBody>
          <a:bodyPr spcFirstLastPara="1" wrap="square" lIns="91425" tIns="45700" rIns="91425" bIns="45700" anchor="t" anchorCtr="0">
            <a:noAutofit/>
          </a:bodyPr>
          <a:lstStyle/>
          <a:p>
            <a:pPr marL="50800" indent="0" rtl="1" fontAlgn="base">
              <a:lnSpc>
                <a:spcPct val="134000"/>
              </a:lnSpc>
              <a:spcBef>
                <a:spcPts val="600"/>
              </a:spcBef>
              <a:spcAft>
                <a:spcPts val="600"/>
              </a:spcAft>
              <a:buNone/>
            </a:pPr>
            <a:r>
              <a:rPr lang="ar-SA" sz="2600" b="0" i="0" u="none" strike="noStrike" dirty="0">
                <a:solidFill>
                  <a:srgbClr val="000000"/>
                </a:solidFill>
                <a:latin typeface="Arial" panose="020B0604020202020204" pitchFamily="34" charset="0"/>
              </a:rPr>
              <a:t>استمع إلى الإعلانات الإذاعية، ومن ثم ناقش ما يلي:</a:t>
            </a:r>
            <a:r>
              <a:rPr lang="en-GB" sz="2600" b="0" i="0" u="none" strike="noStrike" dirty="0">
                <a:solidFill>
                  <a:srgbClr val="000000"/>
                </a:solidFill>
                <a:latin typeface="Arial" panose="020B0604020202020204" pitchFamily="34" charset="0"/>
              </a:rPr>
              <a:t> </a:t>
            </a:r>
          </a:p>
          <a:p>
            <a:pPr rtl="1" fontAlgn="base">
              <a:lnSpc>
                <a:spcPct val="134000"/>
              </a:lnSpc>
              <a:spcBef>
                <a:spcPts val="600"/>
              </a:spcBef>
              <a:spcAft>
                <a:spcPts val="600"/>
              </a:spcAft>
              <a:buFont typeface="Arial" panose="020B0604020202020204" pitchFamily="34" charset="0"/>
              <a:buChar char="•"/>
            </a:pPr>
            <a:r>
              <a:rPr lang="ar-SA" sz="2600" b="0" i="0" u="none" strike="noStrike" dirty="0">
                <a:solidFill>
                  <a:srgbClr val="000000"/>
                </a:solidFill>
                <a:latin typeface="Arial" panose="020B0604020202020204" pitchFamily="34" charset="0"/>
              </a:rPr>
              <a:t>حول ماذا يتمحور هذا المعيار؟</a:t>
            </a:r>
          </a:p>
          <a:p>
            <a:pPr rtl="1" fontAlgn="base">
              <a:lnSpc>
                <a:spcPct val="134000"/>
              </a:lnSpc>
              <a:spcBef>
                <a:spcPts val="600"/>
              </a:spcBef>
              <a:spcAft>
                <a:spcPts val="600"/>
              </a:spcAft>
              <a:buFont typeface="Arial" panose="020B0604020202020204" pitchFamily="34" charset="0"/>
              <a:buChar char="•"/>
            </a:pPr>
            <a:r>
              <a:rPr lang="ar-SA" sz="2600" b="0" i="0" u="none" strike="noStrike" dirty="0">
                <a:solidFill>
                  <a:srgbClr val="000000"/>
                </a:solidFill>
                <a:latin typeface="Arial" panose="020B0604020202020204" pitchFamily="34" charset="0"/>
              </a:rPr>
              <a:t>ما أهمية إدارة المعلومات/رصد حماية الطفل لتنفيذ استجابة </a:t>
            </a:r>
            <a:r>
              <a:rPr lang="ar-SA" sz="2600" dirty="0">
                <a:solidFill>
                  <a:srgbClr val="000000"/>
                </a:solidFill>
                <a:latin typeface="Arial" panose="020B0604020202020204" pitchFamily="34" charset="0"/>
              </a:rPr>
              <a:t>ذات </a:t>
            </a:r>
            <a:r>
              <a:rPr lang="ar-SA" sz="2600" b="0" i="0" u="none" strike="noStrike" dirty="0">
                <a:solidFill>
                  <a:srgbClr val="000000"/>
                </a:solidFill>
                <a:latin typeface="Arial" panose="020B0604020202020204" pitchFamily="34" charset="0"/>
              </a:rPr>
              <a:t>جودة؟</a:t>
            </a:r>
          </a:p>
          <a:p>
            <a:pPr rtl="1" fontAlgn="base">
              <a:lnSpc>
                <a:spcPct val="134000"/>
              </a:lnSpc>
              <a:spcBef>
                <a:spcPts val="600"/>
              </a:spcBef>
              <a:spcAft>
                <a:spcPts val="600"/>
              </a:spcAft>
              <a:buFont typeface="Arial" panose="020B0604020202020204" pitchFamily="34" charset="0"/>
              <a:buChar char="•"/>
            </a:pPr>
            <a:r>
              <a:rPr lang="ar-SA" sz="2600" b="0" i="0" u="none" strike="noStrike" dirty="0">
                <a:solidFill>
                  <a:srgbClr val="000000"/>
                </a:solidFill>
                <a:latin typeface="Arial" panose="020B0604020202020204" pitchFamily="34" charset="0"/>
              </a:rPr>
              <a:t>ما النصائح التي سمعتها؟</a:t>
            </a:r>
          </a:p>
          <a:p>
            <a:pPr marL="457200" lvl="0" indent="0" algn="l" rtl="0">
              <a:lnSpc>
                <a:spcPct val="134000"/>
              </a:lnSpc>
              <a:spcBef>
                <a:spcPts val="600"/>
              </a:spcBef>
              <a:spcAft>
                <a:spcPts val="600"/>
              </a:spcAft>
              <a:buNone/>
            </a:pPr>
            <a:endParaRPr sz="2600" dirty="0"/>
          </a:p>
        </p:txBody>
      </p:sp>
      <p:sp>
        <p:nvSpPr>
          <p:cNvPr id="401" name="Google Shape;401;g117350fde23_0_367"/>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تعليمات النشاط</a:t>
            </a:r>
          </a:p>
        </p:txBody>
      </p:sp>
      <p:pic>
        <p:nvPicPr>
          <p:cNvPr id="6146" name="Picture 2" descr="100,000 Radio logo Vector Images | Depositphotos">
            <a:extLst>
              <a:ext uri="{FF2B5EF4-FFF2-40B4-BE49-F238E27FC236}">
                <a16:creationId xmlns:a16="http://schemas.microsoft.com/office/drawing/2014/main" id="{5BDFA020-8797-4B14-A70C-8772465EA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70" y="4997014"/>
            <a:ext cx="291465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14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17350fde23_0_36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rgbClr val="026794"/>
              </a:buClr>
              <a:buSzPts val="3200"/>
              <a:buNone/>
            </a:pPr>
            <a:r>
              <a:rPr lang="ar-SA" dirty="0"/>
              <a:t>الاعتبارات الأخلاقية لجمع البيانات في الأوضاع الإنسانية</a:t>
            </a:r>
          </a:p>
        </p:txBody>
      </p:sp>
      <p:sp>
        <p:nvSpPr>
          <p:cNvPr id="400" name="Google Shape;400;g117350fde23_0_367"/>
          <p:cNvSpPr txBox="1">
            <a:spLocks noGrp="1"/>
          </p:cNvSpPr>
          <p:nvPr>
            <p:ph type="body" idx="2"/>
          </p:nvPr>
        </p:nvSpPr>
        <p:spPr>
          <a:xfrm>
            <a:off x="1219201" y="2400300"/>
            <a:ext cx="6996444" cy="2657476"/>
          </a:xfrm>
          <a:prstGeom prst="rect">
            <a:avLst/>
          </a:prstGeom>
          <a:noFill/>
          <a:ln>
            <a:noFill/>
          </a:ln>
        </p:spPr>
        <p:txBody>
          <a:bodyPr spcFirstLastPara="1" wrap="square" lIns="91425" tIns="45700" rIns="91425" bIns="45700" anchor="t" anchorCtr="0">
            <a:normAutofit/>
          </a:bodyPr>
          <a:lstStyle/>
          <a:p>
            <a:pPr marL="50800" indent="0" rtl="0" fontAlgn="base">
              <a:spcBef>
                <a:spcPts val="0"/>
              </a:spcBef>
              <a:spcAft>
                <a:spcPts val="0"/>
              </a:spcAft>
              <a:buNone/>
            </a:pPr>
            <a:endParaRPr lang="en-GB" sz="3600" b="0" i="0" u="none" strike="noStrike" dirty="0">
              <a:solidFill>
                <a:srgbClr val="000000"/>
              </a:solidFill>
              <a:effectLst/>
              <a:latin typeface="Arial" panose="020B0604020202020204" pitchFamily="34" charset="0"/>
            </a:endParaRPr>
          </a:p>
          <a:p>
            <a:pPr marL="50800" indent="0" rtl="1" fontAlgn="base">
              <a:spcBef>
                <a:spcPts val="0"/>
              </a:spcBef>
              <a:spcAft>
                <a:spcPts val="0"/>
              </a:spcAft>
              <a:buNone/>
            </a:pPr>
            <a:r>
              <a:rPr lang="ar-SA" sz="3600" b="0" i="0" u="none" strike="noStrike" dirty="0">
                <a:solidFill>
                  <a:srgbClr val="000000"/>
                </a:solidFill>
                <a:latin typeface="Arial" panose="020B0604020202020204" pitchFamily="34" charset="0"/>
              </a:rPr>
              <a:t>مطابقة المبادئ مع تعريفاتها</a:t>
            </a:r>
          </a:p>
          <a:p>
            <a:pPr marL="457200" lvl="0" indent="0" algn="l" rtl="0">
              <a:lnSpc>
                <a:spcPct val="90000"/>
              </a:lnSpc>
              <a:spcBef>
                <a:spcPts val="0"/>
              </a:spcBef>
              <a:spcAft>
                <a:spcPts val="0"/>
              </a:spcAft>
              <a:buNone/>
            </a:pPr>
            <a:endParaRPr dirty="0"/>
          </a:p>
        </p:txBody>
      </p:sp>
      <p:sp>
        <p:nvSpPr>
          <p:cNvPr id="401" name="Google Shape;401;g117350fde23_0_367"/>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تعليمات النشاط</a:t>
            </a:r>
          </a:p>
        </p:txBody>
      </p:sp>
    </p:spTree>
    <p:extLst>
      <p:ext uri="{BB962C8B-B14F-4D97-AF65-F5344CB8AC3E}">
        <p14:creationId xmlns:p14="http://schemas.microsoft.com/office/powerpoint/2010/main" val="356577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6"/>
          <p:cNvSpPr txBox="1">
            <a:spLocks noGrp="1"/>
          </p:cNvSpPr>
          <p:nvPr>
            <p:ph type="body" idx="1"/>
          </p:nvPr>
        </p:nvSpPr>
        <p:spPr>
          <a:xfrm>
            <a:off x="747713" y="528638"/>
            <a:ext cx="7300912" cy="629979"/>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ممارسة التعلم التأملي</a:t>
            </a:r>
          </a:p>
        </p:txBody>
      </p:sp>
      <p:sp>
        <p:nvSpPr>
          <p:cNvPr id="239" name="Google Shape;239;p6"/>
          <p:cNvSpPr txBox="1">
            <a:spLocks noGrp="1"/>
          </p:cNvSpPr>
          <p:nvPr>
            <p:ph type="body" idx="2"/>
          </p:nvPr>
        </p:nvSpPr>
        <p:spPr>
          <a:xfrm>
            <a:off x="326137" y="1428750"/>
            <a:ext cx="7722488" cy="4171950"/>
          </a:xfrm>
          <a:prstGeom prst="rect">
            <a:avLst/>
          </a:prstGeom>
          <a:noFill/>
          <a:ln>
            <a:noFill/>
          </a:ln>
        </p:spPr>
        <p:txBody>
          <a:bodyPr spcFirstLastPara="1" wrap="square" lIns="36000" tIns="36000" rIns="36000" bIns="36000" anchor="t" anchorCtr="0">
            <a:noAutofit/>
          </a:bodyPr>
          <a:lstStyle/>
          <a:p>
            <a:pPr marL="457200" marR="0" lvl="0" indent="-406400" algn="r" rtl="1">
              <a:lnSpc>
                <a:spcPct val="100000"/>
              </a:lnSpc>
              <a:spcBef>
                <a:spcPts val="300"/>
              </a:spcBef>
              <a:spcAft>
                <a:spcPts val="300"/>
              </a:spcAft>
              <a:buSzPts val="2800"/>
              <a:buChar char="•"/>
            </a:pPr>
            <a:r>
              <a:rPr lang="ar-SA" sz="1400" dirty="0"/>
              <a:t>تنزيل </a:t>
            </a:r>
            <a:r>
              <a:rPr lang="en-GB" sz="1400" dirty="0" err="1"/>
              <a:t>AnkiPro</a:t>
            </a:r>
            <a:r>
              <a:rPr lang="ar-SA" sz="1400" dirty="0"/>
              <a:t> أو </a:t>
            </a:r>
            <a:r>
              <a:rPr lang="en-GB" sz="1400" dirty="0" err="1"/>
              <a:t>AnkiDroid</a:t>
            </a:r>
            <a:endParaRPr lang="en-GB" sz="1400" dirty="0"/>
          </a:p>
          <a:p>
            <a:pPr>
              <a:lnSpc>
                <a:spcPct val="120000"/>
              </a:lnSpc>
              <a:spcBef>
                <a:spcPts val="300"/>
              </a:spcBef>
              <a:spcAft>
                <a:spcPts val="300"/>
              </a:spcAft>
            </a:pPr>
            <a:r>
              <a:rPr lang="ar-SA" sz="1400" dirty="0"/>
              <a:t>النقر على </a:t>
            </a:r>
            <a:r>
              <a:rPr lang="de-DE" sz="1400" dirty="0"/>
              <a:t> </a:t>
            </a:r>
            <a:r>
              <a:rPr lang="en-GB" sz="1400"/>
              <a:t>Decks</a:t>
            </a:r>
            <a:r>
              <a:rPr lang="ar-SA" sz="1400"/>
              <a:t>(</a:t>
            </a:r>
            <a:r>
              <a:rPr lang="ar-SA" sz="1400" dirty="0"/>
              <a:t>حزم البطاقات) </a:t>
            </a:r>
            <a:endParaRPr lang="de-DE" sz="1400" dirty="0"/>
          </a:p>
          <a:p>
            <a:pPr>
              <a:lnSpc>
                <a:spcPct val="120000"/>
              </a:lnSpc>
              <a:spcBef>
                <a:spcPts val="300"/>
              </a:spcBef>
              <a:spcAft>
                <a:spcPts val="300"/>
              </a:spcAft>
            </a:pPr>
            <a:r>
              <a:rPr lang="ar-SA" sz="1400" dirty="0"/>
              <a:t>النقر على </a:t>
            </a:r>
            <a:r>
              <a:rPr lang="en-GB" sz="1400" dirty="0"/>
              <a:t>New</a:t>
            </a:r>
            <a:r>
              <a:rPr lang="ar-SA" sz="1400" dirty="0"/>
              <a:t> (جديد)</a:t>
            </a:r>
          </a:p>
          <a:p>
            <a:pPr marL="457200" marR="0" lvl="0" indent="-406400" algn="r" rtl="1">
              <a:lnSpc>
                <a:spcPct val="120000"/>
              </a:lnSpc>
              <a:spcBef>
                <a:spcPts val="300"/>
              </a:spcBef>
              <a:spcAft>
                <a:spcPts val="300"/>
              </a:spcAft>
              <a:buSzPts val="2800"/>
              <a:buChar char="•"/>
            </a:pPr>
            <a:r>
              <a:rPr lang="ar-SA" sz="1400" dirty="0"/>
              <a:t>تسمية حزمة البطاقات</a:t>
            </a:r>
            <a:r>
              <a:rPr lang="en-GB" sz="1400" dirty="0"/>
              <a:t> </a:t>
            </a:r>
          </a:p>
          <a:p>
            <a:pPr marL="457200" marR="0" lvl="0" indent="-406400" algn="r" rtl="1">
              <a:lnSpc>
                <a:spcPct val="120000"/>
              </a:lnSpc>
              <a:spcBef>
                <a:spcPts val="300"/>
              </a:spcBef>
              <a:spcAft>
                <a:spcPts val="300"/>
              </a:spcAft>
              <a:buSzPts val="2800"/>
              <a:buChar char="•"/>
            </a:pPr>
            <a:r>
              <a:rPr lang="ar-SA" sz="1400" dirty="0"/>
              <a:t>النقر على إنشاء حزمة بطاقات جديدة </a:t>
            </a:r>
          </a:p>
          <a:p>
            <a:pPr marL="457200" marR="0" lvl="0" indent="-406400" algn="r" rtl="1">
              <a:lnSpc>
                <a:spcPct val="120000"/>
              </a:lnSpc>
              <a:spcBef>
                <a:spcPts val="300"/>
              </a:spcBef>
              <a:spcAft>
                <a:spcPts val="300"/>
              </a:spcAft>
              <a:buSzPts val="2800"/>
              <a:buChar char="•"/>
            </a:pPr>
            <a:r>
              <a:rPr lang="ar-SA" sz="1400" dirty="0"/>
              <a:t>النقر على اسم حزمة البطاقات، ومن ثم إنشاء البطاقة</a:t>
            </a:r>
          </a:p>
          <a:p>
            <a:pPr marL="457200" marR="0" lvl="0" indent="-406400" algn="r" rtl="1">
              <a:lnSpc>
                <a:spcPct val="120000"/>
              </a:lnSpc>
              <a:spcBef>
                <a:spcPts val="300"/>
              </a:spcBef>
              <a:spcAft>
                <a:spcPts val="300"/>
              </a:spcAft>
              <a:buSzPts val="2800"/>
              <a:buChar char="•"/>
            </a:pPr>
            <a:r>
              <a:rPr lang="ar-SA" sz="1400" dirty="0"/>
              <a:t>الجانب الأمامي:</a:t>
            </a:r>
            <a:r>
              <a:rPr lang="en-GB" sz="1400" dirty="0"/>
              <a:t> </a:t>
            </a:r>
            <a:r>
              <a:rPr lang="ar-SA" sz="1400" dirty="0"/>
              <a:t>إضافة كلمة رئيسية أو موضوع ما</a:t>
            </a:r>
            <a:endParaRPr lang="de-DE" sz="1400" dirty="0"/>
          </a:p>
          <a:p>
            <a:pPr marL="457200" marR="0" lvl="0" indent="-406400" algn="r" rtl="1">
              <a:lnSpc>
                <a:spcPct val="120000"/>
              </a:lnSpc>
              <a:spcBef>
                <a:spcPts val="300"/>
              </a:spcBef>
              <a:spcAft>
                <a:spcPts val="300"/>
              </a:spcAft>
              <a:buSzPts val="2800"/>
              <a:buChar char="•"/>
            </a:pPr>
            <a:r>
              <a:rPr lang="ar-SA" sz="1400" dirty="0"/>
              <a:t>الجانب الخلفي:</a:t>
            </a:r>
            <a:r>
              <a:rPr lang="en-GB" sz="1400" dirty="0"/>
              <a:t> </a:t>
            </a:r>
            <a:r>
              <a:rPr lang="ar-SA" sz="1400" dirty="0"/>
              <a:t>إضافة المزيد من التفاصيل/ نقاط التعلم</a:t>
            </a:r>
            <a:endParaRPr lang="en-GB" sz="1400" dirty="0"/>
          </a:p>
          <a:p>
            <a:pPr marL="457200" marR="0" lvl="0" indent="-406400" algn="r" rtl="1">
              <a:lnSpc>
                <a:spcPct val="120000"/>
              </a:lnSpc>
              <a:spcBef>
                <a:spcPts val="300"/>
              </a:spcBef>
              <a:spcAft>
                <a:spcPts val="300"/>
              </a:spcAft>
              <a:buSzPts val="2800"/>
              <a:buChar char="•"/>
            </a:pPr>
            <a:r>
              <a:rPr lang="ar-SA" sz="1400" dirty="0"/>
              <a:t>المتابعة باستخدام بطاقة أخرى، أو النقر على </a:t>
            </a:r>
            <a:r>
              <a:rPr lang="en-GB" sz="1400" dirty="0"/>
              <a:t>x</a:t>
            </a:r>
          </a:p>
        </p:txBody>
      </p:sp>
      <p:sp>
        <p:nvSpPr>
          <p:cNvPr id="240" name="Google Shape;240;p6"/>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تعليمات النشاط</a:t>
            </a:r>
          </a:p>
        </p:txBody>
      </p:sp>
      <p:pic>
        <p:nvPicPr>
          <p:cNvPr id="241" name="Google Shape;241;p6"/>
          <p:cNvPicPr preferRelativeResize="0"/>
          <p:nvPr/>
        </p:nvPicPr>
        <p:blipFill>
          <a:blip r:embed="rId3">
            <a:alphaModFix/>
          </a:blip>
          <a:stretch>
            <a:fillRect/>
          </a:stretch>
        </p:blipFill>
        <p:spPr>
          <a:xfrm>
            <a:off x="112938" y="328613"/>
            <a:ext cx="2143125" cy="2143125"/>
          </a:xfrm>
          <a:prstGeom prst="rect">
            <a:avLst/>
          </a:prstGeom>
          <a:noFill/>
          <a:ln>
            <a:noFill/>
          </a:ln>
        </p:spPr>
      </p:pic>
      <p:pic>
        <p:nvPicPr>
          <p:cNvPr id="2050" name="Picture 2" descr="Reflective practice Education Reflective writing Learning Professional  development, Assert transparent background PNG clipart | HiClipart">
            <a:extLst>
              <a:ext uri="{FF2B5EF4-FFF2-40B4-BE49-F238E27FC236}">
                <a16:creationId xmlns:a16="http://schemas.microsoft.com/office/drawing/2014/main" id="{AA5C97F6-E65B-6386-503F-9255D01C9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36" y="41862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807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17350fde23_0_36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تمرين تأملي</a:t>
            </a:r>
          </a:p>
        </p:txBody>
      </p:sp>
      <p:sp>
        <p:nvSpPr>
          <p:cNvPr id="400" name="Google Shape;400;g117350fde23_0_367"/>
          <p:cNvSpPr txBox="1">
            <a:spLocks noGrp="1"/>
          </p:cNvSpPr>
          <p:nvPr>
            <p:ph type="body" idx="2"/>
          </p:nvPr>
        </p:nvSpPr>
        <p:spPr>
          <a:xfrm>
            <a:off x="830317" y="1599533"/>
            <a:ext cx="7385327" cy="2143125"/>
          </a:xfrm>
          <a:prstGeom prst="rect">
            <a:avLst/>
          </a:prstGeom>
          <a:noFill/>
          <a:ln>
            <a:noFill/>
          </a:ln>
        </p:spPr>
        <p:txBody>
          <a:bodyPr spcFirstLastPara="1" wrap="square" lIns="91425" tIns="45700" rIns="91425" bIns="45700" anchor="t" anchorCtr="0">
            <a:normAutofit/>
          </a:bodyPr>
          <a:lstStyle/>
          <a:p>
            <a:pPr rtl="1" fontAlgn="base">
              <a:lnSpc>
                <a:spcPct val="114000"/>
              </a:lnSpc>
              <a:spcBef>
                <a:spcPts val="600"/>
              </a:spcBef>
              <a:spcAft>
                <a:spcPts val="600"/>
              </a:spcAft>
              <a:buFont typeface="Arial" panose="020B0604020202020204" pitchFamily="34" charset="0"/>
              <a:buChar char="•"/>
            </a:pPr>
            <a:r>
              <a:rPr lang="ar-SA" sz="3600" b="0" i="0" u="none" strike="noStrike" dirty="0">
                <a:solidFill>
                  <a:srgbClr val="000000"/>
                </a:solidFill>
                <a:latin typeface="Arial" panose="020B0604020202020204" pitchFamily="34" charset="0"/>
              </a:rPr>
              <a:t>ماذا تعلمت في هذه الدورة؟</a:t>
            </a:r>
          </a:p>
          <a:p>
            <a:pPr rtl="1" fontAlgn="base">
              <a:lnSpc>
                <a:spcPct val="114000"/>
              </a:lnSpc>
              <a:spcBef>
                <a:spcPts val="600"/>
              </a:spcBef>
              <a:spcAft>
                <a:spcPts val="600"/>
              </a:spcAft>
              <a:buFont typeface="Arial" panose="020B0604020202020204" pitchFamily="34" charset="0"/>
              <a:buChar char="•"/>
            </a:pPr>
            <a:r>
              <a:rPr lang="ar-SA" sz="3600" b="0" i="0" u="none" strike="noStrike" dirty="0">
                <a:solidFill>
                  <a:srgbClr val="000000"/>
                </a:solidFill>
                <a:latin typeface="Arial" panose="020B0604020202020204" pitchFamily="34" charset="0"/>
              </a:rPr>
              <a:t>ما الذي شكل مفاجأةً بالنسبة إليك؟</a:t>
            </a:r>
          </a:p>
          <a:p>
            <a:pPr marL="457200" lvl="0" indent="0" algn="l" rtl="0">
              <a:lnSpc>
                <a:spcPct val="114000"/>
              </a:lnSpc>
              <a:spcBef>
                <a:spcPts val="600"/>
              </a:spcBef>
              <a:spcAft>
                <a:spcPts val="600"/>
              </a:spcAft>
              <a:buNone/>
            </a:pPr>
            <a:endParaRPr dirty="0"/>
          </a:p>
        </p:txBody>
      </p:sp>
      <p:sp>
        <p:nvSpPr>
          <p:cNvPr id="401" name="Google Shape;401;g117350fde23_0_367"/>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indent="0">
              <a:lnSpc>
                <a:spcPct val="114000"/>
              </a:lnSpc>
              <a:spcBef>
                <a:spcPts val="0"/>
              </a:spcBef>
            </a:pPr>
            <a:r>
              <a:rPr lang="ar-SA" dirty="0"/>
              <a:t>المعياران 5 و6 إدارة المعلومات ورصد حماية الطفل</a:t>
            </a:r>
          </a:p>
          <a:p>
            <a:pPr marL="0" lvl="0" indent="0" algn="l" rtl="0">
              <a:lnSpc>
                <a:spcPct val="114000"/>
              </a:lnSpc>
              <a:spcBef>
                <a:spcPts val="0"/>
              </a:spcBef>
              <a:spcAft>
                <a:spcPts val="0"/>
              </a:spcAft>
              <a:buClr>
                <a:schemeClr val="lt1"/>
              </a:buClr>
              <a:buSzPts val="3600"/>
              <a:buNone/>
            </a:pPr>
            <a:endParaRPr dirty="0"/>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69CF3E83-2D82-5E77-6AAE-2858945AE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732" y="398621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29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86282635-7556-BBC8-E593-CC14218C3D82}"/>
              </a:ext>
            </a:extLst>
          </p:cNvPr>
          <p:cNvSpPr>
            <a:spLocks noGrp="1"/>
          </p:cNvSpPr>
          <p:nvPr>
            <p:ph type="body" idx="2"/>
          </p:nvPr>
        </p:nvSpPr>
        <p:spPr>
          <a:xfrm>
            <a:off x="935422" y="975536"/>
            <a:ext cx="7189076" cy="4799265"/>
          </a:xfrm>
        </p:spPr>
        <p:txBody>
          <a:bodyPr>
            <a:normAutofit fontScale="55000" lnSpcReduction="20000"/>
          </a:bodyPr>
          <a:lstStyle/>
          <a:p>
            <a:pPr>
              <a:lnSpc>
                <a:spcPct val="134000"/>
              </a:lnSpc>
              <a:spcBef>
                <a:spcPts val="600"/>
              </a:spcBef>
              <a:spcAft>
                <a:spcPts val="600"/>
              </a:spcAft>
            </a:pPr>
            <a:r>
              <a:rPr lang="ar-SA" sz="4600" b="0" i="0" u="none" strike="noStrike" dirty="0">
                <a:solidFill>
                  <a:srgbClr val="000000"/>
                </a:solidFill>
                <a:latin typeface="Arial" panose="020B0604020202020204" pitchFamily="34" charset="0"/>
              </a:rPr>
              <a:t>تعرف الحماية على أنها الغرض والنتيجة المستهدفة من العمل الإنساني.</a:t>
            </a:r>
          </a:p>
          <a:p>
            <a:pPr>
              <a:lnSpc>
                <a:spcPct val="134000"/>
              </a:lnSpc>
              <a:spcBef>
                <a:spcPts val="600"/>
              </a:spcBef>
              <a:spcAft>
                <a:spcPts val="600"/>
              </a:spcAft>
            </a:pPr>
            <a:r>
              <a:rPr lang="en-GB" sz="4600" b="0" i="0" u="none" strike="noStrike" dirty="0">
                <a:solidFill>
                  <a:srgbClr val="000000"/>
                </a:solidFill>
                <a:latin typeface="Arial" panose="020B0604020202020204" pitchFamily="34" charset="0"/>
              </a:rPr>
              <a:t> </a:t>
            </a:r>
            <a:r>
              <a:rPr lang="ar-SA" sz="4600" b="0" i="0" u="none" strike="noStrike" dirty="0">
                <a:solidFill>
                  <a:srgbClr val="000000"/>
                </a:solidFill>
                <a:latin typeface="Arial" panose="020B0604020202020204" pitchFamily="34" charset="0"/>
              </a:rPr>
              <a:t>يتعين أن تشكل الحماية جوهر كافة أنشطة التأهب والاستجابة الإنسانية في مختلف القطاعات.</a:t>
            </a:r>
          </a:p>
          <a:p>
            <a:pPr marL="50800" indent="0">
              <a:lnSpc>
                <a:spcPct val="134000"/>
              </a:lnSpc>
              <a:spcBef>
                <a:spcPts val="600"/>
              </a:spcBef>
              <a:spcAft>
                <a:spcPts val="600"/>
              </a:spcAft>
              <a:buNone/>
            </a:pPr>
            <a:endParaRPr lang="en-GB" sz="4600" dirty="0">
              <a:solidFill>
                <a:srgbClr val="000000"/>
              </a:solidFill>
              <a:latin typeface="Arial" panose="020B0604020202020204" pitchFamily="34" charset="0"/>
            </a:endParaRPr>
          </a:p>
          <a:p>
            <a:pPr marL="50800" indent="0" rtl="0">
              <a:lnSpc>
                <a:spcPct val="134000"/>
              </a:lnSpc>
              <a:spcBef>
                <a:spcPts val="600"/>
              </a:spcBef>
              <a:spcAft>
                <a:spcPts val="600"/>
              </a:spcAft>
              <a:buNone/>
            </a:pPr>
            <a:endParaRPr lang="en-GB" sz="4600" b="0" i="0" u="none" strike="noStrike" dirty="0">
              <a:solidFill>
                <a:srgbClr val="000000"/>
              </a:solidFill>
              <a:effectLst/>
              <a:latin typeface="Arial" panose="020B0604020202020204" pitchFamily="34" charset="0"/>
            </a:endParaRPr>
          </a:p>
          <a:p>
            <a:pPr marL="50800" indent="0" rtl="1">
              <a:lnSpc>
                <a:spcPct val="134000"/>
              </a:lnSpc>
              <a:spcBef>
                <a:spcPts val="600"/>
              </a:spcBef>
              <a:spcAft>
                <a:spcPts val="600"/>
              </a:spcAft>
              <a:buNone/>
            </a:pPr>
            <a:r>
              <a:rPr lang="ar-SA" sz="4600" b="0" i="0" u="none" strike="noStrike" dirty="0">
                <a:solidFill>
                  <a:srgbClr val="FF0000"/>
                </a:solidFill>
                <a:latin typeface="Frutiger LT Arabic 55 Roman" panose="01000000000000000000" pitchFamily="2" charset="-78"/>
                <a:cs typeface="Frutiger LT Arabic 55 Roman" panose="01000000000000000000" pitchFamily="2" charset="-78"/>
              </a:rPr>
              <a:t>لماذا تؤدي كافة القطاعات دورًا مهمًا في دعم برامج حماية الأطفال وصحتهم؟</a:t>
            </a:r>
          </a:p>
          <a:p>
            <a:pPr marL="50800" indent="0">
              <a:lnSpc>
                <a:spcPct val="134000"/>
              </a:lnSpc>
              <a:spcBef>
                <a:spcPts val="600"/>
              </a:spcBef>
              <a:spcAft>
                <a:spcPts val="600"/>
              </a:spcAft>
              <a:buNone/>
            </a:pPr>
            <a:endParaRPr lang="ar-SA" dirty="0"/>
          </a:p>
        </p:txBody>
      </p:sp>
      <p:sp>
        <p:nvSpPr>
          <p:cNvPr id="7" name="Segnaposto testo 6">
            <a:extLst>
              <a:ext uri="{FF2B5EF4-FFF2-40B4-BE49-F238E27FC236}">
                <a16:creationId xmlns:a16="http://schemas.microsoft.com/office/drawing/2014/main" id="{DDF76E28-02F8-FADB-9425-C533559C2304}"/>
              </a:ext>
            </a:extLst>
          </p:cNvPr>
          <p:cNvSpPr>
            <a:spLocks noGrp="1"/>
          </p:cNvSpPr>
          <p:nvPr>
            <p:ph type="body" idx="3"/>
          </p:nvPr>
        </p:nvSpPr>
        <p:spPr/>
        <p:txBody>
          <a:bodyPr/>
          <a:lstStyle/>
          <a:p>
            <a:pPr marL="0" lvl="0" indent="0" algn="r" rtl="1">
              <a:lnSpc>
                <a:spcPct val="114000"/>
              </a:lnSpc>
              <a:spcBef>
                <a:spcPts val="0"/>
              </a:spcBef>
              <a:spcAft>
                <a:spcPts val="0"/>
              </a:spcAft>
              <a:buClr>
                <a:schemeClr val="lt1"/>
              </a:buClr>
              <a:buSzPts val="3600"/>
              <a:buNone/>
            </a:pPr>
            <a:r>
              <a:rPr lang="ar-SA" dirty="0"/>
              <a:t>الركيزة 4 - العمل في جميع القطاعات</a:t>
            </a:r>
          </a:p>
        </p:txBody>
      </p:sp>
    </p:spTree>
    <p:extLst>
      <p:ext uri="{BB962C8B-B14F-4D97-AF65-F5344CB8AC3E}">
        <p14:creationId xmlns:p14="http://schemas.microsoft.com/office/powerpoint/2010/main" val="4239971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119679e012c_0_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dirty="0"/>
              <a:t>تعميم الحماية</a:t>
            </a:r>
          </a:p>
        </p:txBody>
      </p:sp>
      <p:sp>
        <p:nvSpPr>
          <p:cNvPr id="408" name="Google Shape;408;g119679e012c_0_0"/>
          <p:cNvSpPr txBox="1">
            <a:spLocks noGrp="1"/>
          </p:cNvSpPr>
          <p:nvPr>
            <p:ph type="body" idx="1"/>
          </p:nvPr>
        </p:nvSpPr>
        <p:spPr>
          <a:prstGeom prst="rect">
            <a:avLst/>
          </a:prstGeom>
        </p:spPr>
        <p:txBody>
          <a:bodyPr spcFirstLastPara="1" wrap="square" lIns="91425" tIns="45700" rIns="91425" bIns="45700" anchor="t" anchorCtr="0">
            <a:normAutofit fontScale="62500" lnSpcReduction="20000"/>
          </a:bodyPr>
          <a:lstStyle/>
          <a:p>
            <a:pPr marL="0" lvl="0" indent="0" algn="r" rtl="1">
              <a:spcBef>
                <a:spcPts val="1000"/>
              </a:spcBef>
              <a:spcAft>
                <a:spcPts val="0"/>
              </a:spcAft>
              <a:buNone/>
            </a:pPr>
            <a:r>
              <a:rPr lang="en-GB" b="0">
                <a:solidFill>
                  <a:schemeClr val="dk1"/>
                </a:solidFill>
              </a:rPr>
              <a:t> </a:t>
            </a:r>
          </a:p>
        </p:txBody>
      </p:sp>
      <p:sp>
        <p:nvSpPr>
          <p:cNvPr id="409" name="Google Shape;409;g119679e012c_0_0"/>
          <p:cNvSpPr txBox="1">
            <a:spLocks noGrp="1"/>
          </p:cNvSpPr>
          <p:nvPr>
            <p:ph type="body" idx="2"/>
          </p:nvPr>
        </p:nvSpPr>
        <p:spPr>
          <a:prstGeom prst="rect">
            <a:avLst/>
          </a:prstGeom>
        </p:spPr>
        <p:txBody>
          <a:bodyPr spcFirstLastPara="1" wrap="square" lIns="91425" tIns="45700" rIns="91425" bIns="45700" anchor="t" anchorCtr="0">
            <a:normAutofit/>
          </a:bodyPr>
          <a:lstStyle/>
          <a:p>
            <a:pPr marL="0" lvl="0" indent="0" algn="r" rtl="1">
              <a:lnSpc>
                <a:spcPct val="200000"/>
              </a:lnSpc>
              <a:spcBef>
                <a:spcPts val="1000"/>
              </a:spcBef>
              <a:spcAft>
                <a:spcPts val="0"/>
              </a:spcAft>
              <a:buNone/>
            </a:pPr>
            <a:r>
              <a:rPr lang="ar-SA" dirty="0"/>
              <a:t>عملية تضمين مبادئ الحماية الإنسانية الأساسية</a:t>
            </a:r>
            <a:r>
              <a:rPr lang="de-DE" dirty="0"/>
              <a:t> </a:t>
            </a:r>
            <a:r>
              <a:rPr lang="ar-SA" dirty="0"/>
              <a:t>من خلال تعزيز السلامة وصون الكرامة والوصول لجميع الأشخاص المتضررين،</a:t>
            </a:r>
            <a:r>
              <a:rPr lang="en-GB" dirty="0"/>
              <a:t> </a:t>
            </a:r>
            <a:r>
              <a:rPr lang="ar-SA" dirty="0"/>
              <a:t>وضمان المساءلة تجاه السكان المتضررين ومشاركتهم وتمكينهم.</a:t>
            </a:r>
            <a:r>
              <a:rPr lang="en-GB" dirty="0"/>
              <a:t> </a:t>
            </a:r>
          </a:p>
          <a:p>
            <a:pPr marL="0" lvl="0" indent="0" algn="l" rtl="0">
              <a:spcBef>
                <a:spcPts val="1000"/>
              </a:spcBef>
              <a:spcAft>
                <a:spcPts val="0"/>
              </a:spcAft>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19679e012c_0_7"/>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a:t>النهج المتكاملة</a:t>
            </a:r>
          </a:p>
        </p:txBody>
      </p:sp>
      <p:sp>
        <p:nvSpPr>
          <p:cNvPr id="416" name="Google Shape;416;g119679e012c_0_7"/>
          <p:cNvSpPr txBox="1">
            <a:spLocks noGrp="1"/>
          </p:cNvSpPr>
          <p:nvPr>
            <p:ph type="body" idx="1"/>
          </p:nvPr>
        </p:nvSpPr>
        <p:spPr>
          <a:xfrm>
            <a:off x="656022" y="1971675"/>
            <a:ext cx="10820100" cy="428700"/>
          </a:xfrm>
          <a:prstGeom prst="rect">
            <a:avLst/>
          </a:prstGeom>
        </p:spPr>
        <p:txBody>
          <a:bodyPr spcFirstLastPara="1" wrap="square" lIns="91425" tIns="45700" rIns="91425" bIns="45700" anchor="t" anchorCtr="0">
            <a:normAutofit fontScale="62500" lnSpcReduction="20000"/>
          </a:bodyPr>
          <a:lstStyle/>
          <a:p>
            <a:pPr marL="0" lvl="0" indent="0" algn="r" rtl="1">
              <a:spcBef>
                <a:spcPts val="1000"/>
              </a:spcBef>
              <a:spcAft>
                <a:spcPts val="0"/>
              </a:spcAft>
              <a:buNone/>
            </a:pPr>
            <a:r>
              <a:rPr lang="en-GB"/>
              <a:t> </a:t>
            </a:r>
          </a:p>
        </p:txBody>
      </p:sp>
      <p:sp>
        <p:nvSpPr>
          <p:cNvPr id="417" name="Google Shape;417;g119679e012c_0_7"/>
          <p:cNvSpPr txBox="1">
            <a:spLocks noGrp="1"/>
          </p:cNvSpPr>
          <p:nvPr>
            <p:ph type="body" idx="2"/>
          </p:nvPr>
        </p:nvSpPr>
        <p:spPr>
          <a:xfrm>
            <a:off x="656021" y="2614612"/>
            <a:ext cx="10820100" cy="3729000"/>
          </a:xfrm>
          <a:prstGeom prst="rect">
            <a:avLst/>
          </a:prstGeom>
        </p:spPr>
        <p:txBody>
          <a:bodyPr spcFirstLastPara="1" wrap="square" lIns="91425" tIns="45700" rIns="91425" bIns="45700" anchor="t" anchorCtr="0">
            <a:normAutofit/>
          </a:bodyPr>
          <a:lstStyle/>
          <a:p>
            <a:pPr marL="0" lvl="0" indent="0" algn="r" rtl="1">
              <a:spcBef>
                <a:spcPts val="1000"/>
              </a:spcBef>
              <a:spcAft>
                <a:spcPts val="0"/>
              </a:spcAft>
              <a:buNone/>
            </a:pPr>
            <a:r>
              <a:rPr lang="ar-SA"/>
              <a:t>تسمح لقطاعين أو أكثر بالعمل معًا لتحقيق نتيجة (نتائج) مشتركة للبرنامج.</a:t>
            </a:r>
            <a:r>
              <a:rPr lang="en-GB"/>
              <a:t> </a:t>
            </a:r>
          </a:p>
          <a:p>
            <a:pPr marL="0" lvl="0" indent="0" algn="l" rtl="0">
              <a:spcBef>
                <a:spcPts val="1000"/>
              </a:spcBef>
              <a:spcAft>
                <a:spcPts val="0"/>
              </a:spcAft>
              <a:buNone/>
            </a:pPr>
            <a:endParaRPr/>
          </a:p>
          <a:p>
            <a:pPr marL="0" lvl="0" indent="0" algn="r" rtl="1">
              <a:spcBef>
                <a:spcPts val="1000"/>
              </a:spcBef>
              <a:spcAft>
                <a:spcPts val="0"/>
              </a:spcAft>
              <a:buNone/>
            </a:pPr>
            <a:r>
              <a:rPr lang="ar-SA"/>
              <a:t>تستند إلى القدرات المتوفرة وتحديد الاحتياجات المشتركة وتحليلها.</a:t>
            </a:r>
            <a:r>
              <a:rPr lang="en-GB"/>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86282635-7556-BBC8-E593-CC14218C3D82}"/>
              </a:ext>
            </a:extLst>
          </p:cNvPr>
          <p:cNvSpPr>
            <a:spLocks noGrp="1"/>
          </p:cNvSpPr>
          <p:nvPr>
            <p:ph type="body" idx="2"/>
          </p:nvPr>
        </p:nvSpPr>
        <p:spPr>
          <a:xfrm>
            <a:off x="699911" y="1890929"/>
            <a:ext cx="7507111" cy="4438433"/>
          </a:xfrm>
        </p:spPr>
        <p:txBody>
          <a:bodyPr>
            <a:normAutofit fontScale="70000" lnSpcReduction="20000"/>
          </a:bodyPr>
          <a:lstStyle/>
          <a:p>
            <a:pPr marL="50800" indent="0" rtl="1">
              <a:lnSpc>
                <a:spcPct val="134000"/>
              </a:lnSpc>
              <a:spcBef>
                <a:spcPts val="600"/>
              </a:spcBef>
              <a:spcAft>
                <a:spcPts val="600"/>
              </a:spcAft>
              <a:buNone/>
            </a:pPr>
            <a:r>
              <a:rPr lang="ar-SA" sz="2600" dirty="0">
                <a:solidFill>
                  <a:srgbClr val="000000"/>
                </a:solidFill>
              </a:rPr>
              <a:t>ضمن مجموعاتك وبالإشارة إلى القطاع المخصص، ناقش الأسئلة التالية:</a:t>
            </a:r>
            <a:r>
              <a:rPr lang="en-GB" sz="2600" dirty="0">
                <a:solidFill>
                  <a:srgbClr val="000000"/>
                </a:solidFill>
              </a:rPr>
              <a:t> </a:t>
            </a:r>
          </a:p>
          <a:p>
            <a:pPr marL="50800" indent="0" rtl="0">
              <a:lnSpc>
                <a:spcPct val="134000"/>
              </a:lnSpc>
              <a:spcBef>
                <a:spcPts val="600"/>
              </a:spcBef>
              <a:spcAft>
                <a:spcPts val="600"/>
              </a:spcAft>
              <a:buNone/>
            </a:pPr>
            <a:endParaRPr lang="en-GB" sz="2600" dirty="0">
              <a:solidFill>
                <a:srgbClr val="000000"/>
              </a:solidFill>
            </a:endParaRPr>
          </a:p>
          <a:p>
            <a:pPr rtl="1">
              <a:lnSpc>
                <a:spcPct val="134000"/>
              </a:lnSpc>
              <a:spcBef>
                <a:spcPts val="600"/>
              </a:spcBef>
              <a:spcAft>
                <a:spcPts val="600"/>
              </a:spcAft>
            </a:pPr>
            <a:r>
              <a:rPr lang="ar-SA" sz="2600" b="0" i="0" u="none" strike="noStrike" dirty="0">
                <a:solidFill>
                  <a:srgbClr val="000000"/>
                </a:solidFill>
              </a:rPr>
              <a:t>ما هي الإجراءات الرئيسية التي تنصح المعايير الدنيا لحماية الطفل بتنفيذها بشكل مشترك لأغراض توفير الحماية للأطفال والجهات الفاعلة في هذا القطاع؟</a:t>
            </a:r>
            <a:r>
              <a:rPr lang="en-GB" sz="2600" b="0" i="0" u="none" strike="noStrike" dirty="0">
                <a:solidFill>
                  <a:srgbClr val="000000"/>
                </a:solidFill>
              </a:rPr>
              <a:t> </a:t>
            </a:r>
            <a:r>
              <a:rPr lang="ar-SA" sz="2600" b="0" i="0" u="none" strike="noStrike" dirty="0">
                <a:solidFill>
                  <a:srgbClr val="000000"/>
                </a:solidFill>
              </a:rPr>
              <a:t>ما هي الإجراءات الرئيسية المقترحة للجهات الفاعلة في مجال حماية الطفل لقيادة العمل في هذا القطاع؟</a:t>
            </a:r>
          </a:p>
          <a:p>
            <a:pPr rtl="1">
              <a:lnSpc>
                <a:spcPct val="134000"/>
              </a:lnSpc>
              <a:spcBef>
                <a:spcPts val="600"/>
              </a:spcBef>
              <a:spcAft>
                <a:spcPts val="600"/>
              </a:spcAft>
            </a:pPr>
            <a:r>
              <a:rPr lang="ar-SA" sz="2600" b="0" i="0" u="none" strike="noStrike" dirty="0">
                <a:solidFill>
                  <a:srgbClr val="000000"/>
                </a:solidFill>
              </a:rPr>
              <a:t>أي النجاحات كنت شاهدًا عليها أو تعرفها؟</a:t>
            </a:r>
          </a:p>
          <a:p>
            <a:pPr rtl="1">
              <a:lnSpc>
                <a:spcPct val="134000"/>
              </a:lnSpc>
              <a:spcBef>
                <a:spcPts val="600"/>
              </a:spcBef>
              <a:spcAft>
                <a:spcPts val="600"/>
              </a:spcAft>
            </a:pPr>
            <a:r>
              <a:rPr lang="ar-SA" sz="2600" b="0" i="0" u="none" strike="noStrike" dirty="0">
                <a:solidFill>
                  <a:srgbClr val="000000"/>
                </a:solidFill>
              </a:rPr>
              <a:t>ما هي الفرص المتاحة لإضافة المزيد من الإجراءات؟</a:t>
            </a:r>
          </a:p>
          <a:p>
            <a:pPr rtl="1">
              <a:lnSpc>
                <a:spcPct val="134000"/>
              </a:lnSpc>
              <a:spcBef>
                <a:spcPts val="600"/>
              </a:spcBef>
              <a:spcAft>
                <a:spcPts val="600"/>
              </a:spcAft>
            </a:pPr>
            <a:r>
              <a:rPr lang="ar-SA" sz="2600" b="0" i="0" u="none" strike="noStrike" dirty="0">
                <a:solidFill>
                  <a:srgbClr val="000000"/>
                </a:solidFill>
              </a:rPr>
              <a:t>ما هي التحديات التي تتوقعها؟</a:t>
            </a:r>
            <a:r>
              <a:rPr lang="en-GB" sz="2600" b="0" i="0" u="none" strike="noStrike" dirty="0">
                <a:solidFill>
                  <a:srgbClr val="000000"/>
                </a:solidFill>
              </a:rPr>
              <a:t> </a:t>
            </a:r>
            <a:r>
              <a:rPr lang="ar-SA" sz="2600" b="0" i="0" u="none" strike="noStrike" dirty="0">
                <a:solidFill>
                  <a:srgbClr val="000000"/>
                </a:solidFill>
              </a:rPr>
              <a:t>كيف يمكنك التصدي لهذه التحديات؟</a:t>
            </a:r>
          </a:p>
          <a:p>
            <a:pPr rtl="0">
              <a:lnSpc>
                <a:spcPct val="134000"/>
              </a:lnSpc>
              <a:spcBef>
                <a:spcPts val="600"/>
              </a:spcBef>
              <a:spcAft>
                <a:spcPts val="600"/>
              </a:spcAft>
            </a:pPr>
            <a:endParaRPr lang="en-GB" sz="2600" b="0" dirty="0">
              <a:effectLst/>
            </a:endParaRPr>
          </a:p>
          <a:p>
            <a:pPr marL="50800" indent="0" rtl="1">
              <a:lnSpc>
                <a:spcPct val="134000"/>
              </a:lnSpc>
              <a:spcBef>
                <a:spcPts val="600"/>
              </a:spcBef>
              <a:spcAft>
                <a:spcPts val="600"/>
              </a:spcAft>
              <a:buNone/>
            </a:pPr>
            <a:r>
              <a:rPr lang="ar-SA" sz="2600" dirty="0"/>
              <a:t>لديك 25 دقيقة لإعداد عرض تقديمي مدته 5 دقائق</a:t>
            </a:r>
          </a:p>
        </p:txBody>
      </p:sp>
      <p:sp>
        <p:nvSpPr>
          <p:cNvPr id="7" name="Segnaposto testo 6">
            <a:extLst>
              <a:ext uri="{FF2B5EF4-FFF2-40B4-BE49-F238E27FC236}">
                <a16:creationId xmlns:a16="http://schemas.microsoft.com/office/drawing/2014/main" id="{DDF76E28-02F8-FADB-9425-C533559C2304}"/>
              </a:ext>
            </a:extLst>
          </p:cNvPr>
          <p:cNvSpPr>
            <a:spLocks noGrp="1"/>
          </p:cNvSpPr>
          <p:nvPr>
            <p:ph type="body" idx="3"/>
          </p:nvPr>
        </p:nvSpPr>
        <p:spPr/>
        <p:txBody>
          <a:bodyPr/>
          <a:lstStyle/>
          <a:p>
            <a:pPr marL="0" lvl="0" indent="0" algn="r" rtl="1">
              <a:lnSpc>
                <a:spcPct val="114000"/>
              </a:lnSpc>
              <a:spcBef>
                <a:spcPts val="0"/>
              </a:spcBef>
              <a:spcAft>
                <a:spcPts val="0"/>
              </a:spcAft>
              <a:buClr>
                <a:schemeClr val="lt1"/>
              </a:buClr>
              <a:buSzPts val="3600"/>
              <a:buNone/>
            </a:pPr>
            <a:r>
              <a:rPr lang="ar-SA" dirty="0"/>
              <a:t>الركيزة 4 - العمل في جميع القطاعات</a:t>
            </a:r>
          </a:p>
        </p:txBody>
      </p:sp>
      <p:sp>
        <p:nvSpPr>
          <p:cNvPr id="2" name="Google Shape;399;g117350fde23_0_367">
            <a:extLst>
              <a:ext uri="{FF2B5EF4-FFF2-40B4-BE49-F238E27FC236}">
                <a16:creationId xmlns:a16="http://schemas.microsoft.com/office/drawing/2014/main" id="{4E3A9557-E3DE-D322-F4BF-8B8F7E067E2C}"/>
              </a:ext>
            </a:extLst>
          </p:cNvPr>
          <p:cNvSpPr txBox="1">
            <a:spLocks noGrp="1"/>
          </p:cNvSpPr>
          <p:nvPr>
            <p:ph type="body" idx="1"/>
          </p:nvPr>
        </p:nvSpPr>
        <p:spPr>
          <a:xfrm>
            <a:off x="1557867" y="528638"/>
            <a:ext cx="6649155" cy="1271587"/>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rgbClr val="026794"/>
              </a:buClr>
              <a:buSzPts val="3200"/>
              <a:buNone/>
            </a:pPr>
            <a:r>
              <a:rPr lang="ar-SA" dirty="0"/>
              <a:t>الإجراءات الرئيسية لأنشطة العمل بين القطاعات</a:t>
            </a:r>
          </a:p>
        </p:txBody>
      </p:sp>
    </p:spTree>
    <p:extLst>
      <p:ext uri="{BB962C8B-B14F-4D97-AF65-F5344CB8AC3E}">
        <p14:creationId xmlns:p14="http://schemas.microsoft.com/office/powerpoint/2010/main" val="87359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86282635-7556-BBC8-E593-CC14218C3D82}"/>
              </a:ext>
            </a:extLst>
          </p:cNvPr>
          <p:cNvSpPr>
            <a:spLocks noGrp="1"/>
          </p:cNvSpPr>
          <p:nvPr>
            <p:ph type="body" idx="2"/>
          </p:nvPr>
        </p:nvSpPr>
        <p:spPr>
          <a:xfrm>
            <a:off x="1388533" y="1890929"/>
            <a:ext cx="6513689" cy="4265321"/>
          </a:xfrm>
        </p:spPr>
        <p:txBody>
          <a:bodyPr>
            <a:normAutofit/>
          </a:bodyPr>
          <a:lstStyle/>
          <a:p>
            <a:pPr rtl="1" fontAlgn="base">
              <a:lnSpc>
                <a:spcPct val="114000"/>
              </a:lnSpc>
              <a:spcBef>
                <a:spcPts val="600"/>
              </a:spcBef>
              <a:spcAft>
                <a:spcPts val="600"/>
              </a:spcAft>
              <a:buFont typeface="Arial" panose="020B0604020202020204" pitchFamily="34" charset="0"/>
              <a:buChar char="•"/>
            </a:pPr>
            <a:r>
              <a:rPr lang="ar-SA" dirty="0">
                <a:solidFill>
                  <a:srgbClr val="000000"/>
                </a:solidFill>
              </a:rPr>
              <a:t>ما مدى أهمية مركزية الحماية في سياقك الخاص؟</a:t>
            </a:r>
          </a:p>
          <a:p>
            <a:pPr rtl="1" fontAlgn="base">
              <a:lnSpc>
                <a:spcPct val="114000"/>
              </a:lnSpc>
              <a:spcBef>
                <a:spcPts val="600"/>
              </a:spcBef>
              <a:spcAft>
                <a:spcPts val="600"/>
              </a:spcAft>
              <a:buFont typeface="Arial" panose="020B0604020202020204" pitchFamily="34" charset="0"/>
              <a:buChar char="•"/>
            </a:pPr>
            <a:r>
              <a:rPr lang="ar-SA" dirty="0">
                <a:solidFill>
                  <a:srgbClr val="000000"/>
                </a:solidFill>
              </a:rPr>
              <a:t>ما الذي ستفعله للتعاون بشكل أفضل مع القطاعات الأخرى في سياقك الخاص؟</a:t>
            </a:r>
          </a:p>
          <a:p>
            <a:pPr marL="50800" indent="0">
              <a:buNone/>
            </a:pPr>
            <a:br>
              <a:rPr lang="ar-SA" sz="3200" dirty="0"/>
            </a:br>
            <a:endParaRPr lang="ar-SA" sz="3200" dirty="0"/>
          </a:p>
        </p:txBody>
      </p:sp>
      <p:sp>
        <p:nvSpPr>
          <p:cNvPr id="7" name="Segnaposto testo 6">
            <a:extLst>
              <a:ext uri="{FF2B5EF4-FFF2-40B4-BE49-F238E27FC236}">
                <a16:creationId xmlns:a16="http://schemas.microsoft.com/office/drawing/2014/main" id="{DDF76E28-02F8-FADB-9425-C533559C2304}"/>
              </a:ext>
            </a:extLst>
          </p:cNvPr>
          <p:cNvSpPr>
            <a:spLocks noGrp="1"/>
          </p:cNvSpPr>
          <p:nvPr>
            <p:ph type="body" idx="3"/>
          </p:nvPr>
        </p:nvSpPr>
        <p:spPr/>
        <p:txBody>
          <a:bodyPr/>
          <a:lstStyle/>
          <a:p>
            <a:pPr marL="0" lvl="0" indent="0" algn="r" rtl="1">
              <a:lnSpc>
                <a:spcPct val="114000"/>
              </a:lnSpc>
              <a:spcBef>
                <a:spcPts val="600"/>
              </a:spcBef>
              <a:spcAft>
                <a:spcPts val="600"/>
              </a:spcAft>
              <a:buClr>
                <a:schemeClr val="lt1"/>
              </a:buClr>
              <a:buSzPts val="3600"/>
              <a:buNone/>
            </a:pPr>
            <a:r>
              <a:rPr lang="ar-SA" dirty="0"/>
              <a:t>الركيزة 4 - العمل في جميع القطاعات</a:t>
            </a:r>
          </a:p>
        </p:txBody>
      </p:sp>
      <p:sp>
        <p:nvSpPr>
          <p:cNvPr id="2" name="Google Shape;399;g117350fde23_0_367">
            <a:extLst>
              <a:ext uri="{FF2B5EF4-FFF2-40B4-BE49-F238E27FC236}">
                <a16:creationId xmlns:a16="http://schemas.microsoft.com/office/drawing/2014/main" id="{4E3A9557-E3DE-D322-F4BF-8B8F7E067E2C}"/>
              </a:ext>
            </a:extLst>
          </p:cNvPr>
          <p:cNvSpPr txBox="1">
            <a:spLocks noGrp="1"/>
          </p:cNvSpPr>
          <p:nvPr>
            <p:ph type="body" idx="1"/>
          </p:nvPr>
        </p:nvSpPr>
        <p:spPr>
          <a:xfrm>
            <a:off x="4100513" y="528638"/>
            <a:ext cx="3801709" cy="1271587"/>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تمرين تأملي</a:t>
            </a:r>
          </a:p>
        </p:txBody>
      </p:sp>
      <p:pic>
        <p:nvPicPr>
          <p:cNvPr id="3" name="Picture 2" descr="Reflective practice Education Reflective writing Learning Professional  development, Assert transparent background PNG clipart | HiClipart">
            <a:extLst>
              <a:ext uri="{FF2B5EF4-FFF2-40B4-BE49-F238E27FC236}">
                <a16:creationId xmlns:a16="http://schemas.microsoft.com/office/drawing/2014/main" id="{2721BA27-5233-7162-171A-CEAED8854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70" y="440630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65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12f62047705_0_0"/>
          <p:cNvSpPr txBox="1">
            <a:spLocks noGrp="1"/>
          </p:cNvSpPr>
          <p:nvPr>
            <p:ph type="body" idx="2"/>
          </p:nvPr>
        </p:nvSpPr>
        <p:spPr>
          <a:xfrm>
            <a:off x="656025" y="2018523"/>
            <a:ext cx="10820100" cy="4325100"/>
          </a:xfrm>
          <a:prstGeom prst="rect">
            <a:avLst/>
          </a:prstGeom>
        </p:spPr>
        <p:txBody>
          <a:bodyPr spcFirstLastPara="1" wrap="square" lIns="91425" tIns="45700" rIns="91425" bIns="45700" anchor="t" anchorCtr="0">
            <a:normAutofit fontScale="92500" lnSpcReduction="20000"/>
          </a:bodyPr>
          <a:lstStyle/>
          <a:p>
            <a:pPr marL="457200" lvl="0" indent="-406400" algn="r" rtl="1">
              <a:lnSpc>
                <a:spcPct val="114000"/>
              </a:lnSpc>
              <a:spcBef>
                <a:spcPts val="600"/>
              </a:spcBef>
              <a:spcAft>
                <a:spcPts val="600"/>
              </a:spcAft>
              <a:buSzPts val="2800"/>
              <a:buChar char="•"/>
            </a:pPr>
            <a:r>
              <a:rPr lang="ar-SA" dirty="0"/>
              <a:t>الالتزامات المترتبة على العاملين في المجال الإنساني</a:t>
            </a:r>
            <a:r>
              <a:rPr lang="en-GB" dirty="0"/>
              <a:t> </a:t>
            </a:r>
          </a:p>
          <a:p>
            <a:pPr marL="457200" lvl="0" indent="-406400" algn="r" rtl="1">
              <a:lnSpc>
                <a:spcPct val="114000"/>
              </a:lnSpc>
              <a:spcBef>
                <a:spcPts val="600"/>
              </a:spcBef>
              <a:spcAft>
                <a:spcPts val="600"/>
              </a:spcAft>
              <a:buSzPts val="2800"/>
              <a:buChar char="•"/>
            </a:pPr>
            <a:r>
              <a:rPr lang="ar-SA" dirty="0"/>
              <a:t>المسؤولية عن استخدام الصلاحيات</a:t>
            </a:r>
          </a:p>
          <a:p>
            <a:pPr marL="457200" lvl="0" indent="-406400" algn="r" rtl="1">
              <a:lnSpc>
                <a:spcPct val="114000"/>
              </a:lnSpc>
              <a:spcBef>
                <a:spcPts val="600"/>
              </a:spcBef>
              <a:spcAft>
                <a:spcPts val="600"/>
              </a:spcAft>
              <a:buSzPts val="2800"/>
              <a:buChar char="•"/>
            </a:pPr>
            <a:r>
              <a:rPr lang="ar-SA" dirty="0"/>
              <a:t>تمكين الأشخاص المتضررين</a:t>
            </a:r>
            <a:r>
              <a:rPr lang="en-GB" dirty="0"/>
              <a:t> </a:t>
            </a:r>
          </a:p>
          <a:p>
            <a:pPr marL="457200" lvl="0" indent="-406400" algn="r" rtl="1">
              <a:lnSpc>
                <a:spcPct val="114000"/>
              </a:lnSpc>
              <a:spcBef>
                <a:spcPts val="600"/>
              </a:spcBef>
              <a:spcAft>
                <a:spcPts val="600"/>
              </a:spcAft>
              <a:buSzPts val="2800"/>
              <a:buChar char="•"/>
            </a:pPr>
            <a:r>
              <a:rPr lang="ar-SA" dirty="0"/>
              <a:t>الاعتماد على القدرات الموجودة مسبقًا</a:t>
            </a:r>
            <a:r>
              <a:rPr lang="en-GB" dirty="0"/>
              <a:t> </a:t>
            </a:r>
          </a:p>
          <a:p>
            <a:pPr marL="457200" lvl="0" indent="-406400" algn="r" rtl="1">
              <a:lnSpc>
                <a:spcPct val="114000"/>
              </a:lnSpc>
              <a:spcBef>
                <a:spcPts val="600"/>
              </a:spcBef>
              <a:spcAft>
                <a:spcPts val="600"/>
              </a:spcAft>
              <a:buSzPts val="2800"/>
              <a:buChar char="•"/>
            </a:pPr>
            <a:r>
              <a:rPr lang="ar-SA" dirty="0"/>
              <a:t>من خلال:</a:t>
            </a:r>
          </a:p>
          <a:p>
            <a:pPr marL="914400" lvl="1" indent="-381000" algn="r" rtl="1">
              <a:lnSpc>
                <a:spcPct val="114000"/>
              </a:lnSpc>
              <a:spcBef>
                <a:spcPts val="600"/>
              </a:spcBef>
              <a:spcAft>
                <a:spcPts val="600"/>
              </a:spcAft>
              <a:buSzPts val="2400"/>
              <a:buChar char="•"/>
            </a:pPr>
            <a:r>
              <a:rPr lang="ar-SA" dirty="0">
                <a:latin typeface="Frutiger LT Arabic 45 Light" panose="01000000000000000000" pitchFamily="2" charset="-78"/>
                <a:cs typeface="Frutiger LT Arabic 45 Light" panose="01000000000000000000" pitchFamily="2" charset="-78"/>
              </a:rPr>
              <a:t>مشاركة المعلومات</a:t>
            </a:r>
          </a:p>
          <a:p>
            <a:pPr marL="914400" lvl="1" indent="-381000" algn="r" rtl="1">
              <a:lnSpc>
                <a:spcPct val="114000"/>
              </a:lnSpc>
              <a:spcBef>
                <a:spcPts val="600"/>
              </a:spcBef>
              <a:spcAft>
                <a:spcPts val="600"/>
              </a:spcAft>
              <a:buSzPts val="2400"/>
              <a:buChar char="•"/>
            </a:pPr>
            <a:r>
              <a:rPr lang="ar-SA" dirty="0">
                <a:latin typeface="Frutiger LT Arabic 45 Light" panose="01000000000000000000" pitchFamily="2" charset="-78"/>
                <a:cs typeface="Frutiger LT Arabic 45 Light" panose="01000000000000000000" pitchFamily="2" charset="-78"/>
              </a:rPr>
              <a:t>دعم المشاركة والقيادة</a:t>
            </a:r>
          </a:p>
          <a:p>
            <a:pPr marL="914400" lvl="1" indent="-381000" algn="r" rtl="1">
              <a:lnSpc>
                <a:spcPct val="114000"/>
              </a:lnSpc>
              <a:spcBef>
                <a:spcPts val="600"/>
              </a:spcBef>
              <a:spcAft>
                <a:spcPts val="600"/>
              </a:spcAft>
              <a:buSzPts val="2400"/>
              <a:buChar char="•"/>
            </a:pPr>
            <a:r>
              <a:rPr lang="ar-SA" dirty="0">
                <a:latin typeface="Frutiger LT Arabic 45 Light" panose="01000000000000000000" pitchFamily="2" charset="-78"/>
                <a:cs typeface="Frutiger LT Arabic 45 Light" panose="01000000000000000000" pitchFamily="2" charset="-78"/>
              </a:rPr>
              <a:t>السعي للحصول على الآراء والملاحظات والرد عليها</a:t>
            </a:r>
            <a:r>
              <a:rPr lang="en-GB" dirty="0">
                <a:latin typeface="Frutiger LT Arabic 45 Light" panose="01000000000000000000" pitchFamily="2" charset="-78"/>
                <a:cs typeface="Frutiger LT Arabic 45 Light" panose="01000000000000000000" pitchFamily="2" charset="-78"/>
              </a:rPr>
              <a:t> </a:t>
            </a:r>
          </a:p>
        </p:txBody>
      </p:sp>
      <p:sp>
        <p:nvSpPr>
          <p:cNvPr id="452" name="Google Shape;452;g12f62047705_0_0"/>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dirty="0"/>
              <a:t>المساءلة تجاه السكان المتضررين</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12f62047705_0_0"/>
          <p:cNvSpPr txBox="1">
            <a:spLocks noGrp="1"/>
          </p:cNvSpPr>
          <p:nvPr>
            <p:ph type="body" idx="2"/>
          </p:nvPr>
        </p:nvSpPr>
        <p:spPr>
          <a:xfrm>
            <a:off x="656025" y="2018523"/>
            <a:ext cx="10820100" cy="4325100"/>
          </a:xfrm>
          <a:prstGeom prst="rect">
            <a:avLst/>
          </a:prstGeom>
        </p:spPr>
        <p:txBody>
          <a:bodyPr spcFirstLastPara="1" wrap="square" lIns="91425" tIns="45700" rIns="91425" bIns="45700" anchor="t" anchorCtr="0">
            <a:normAutofit/>
          </a:bodyPr>
          <a:lstStyle/>
          <a:p>
            <a:pPr marL="457200" lvl="0" indent="-406400" algn="r" rtl="1">
              <a:lnSpc>
                <a:spcPct val="114000"/>
              </a:lnSpc>
              <a:spcBef>
                <a:spcPts val="600"/>
              </a:spcBef>
              <a:spcAft>
                <a:spcPts val="600"/>
              </a:spcAft>
              <a:buSzPts val="2800"/>
              <a:buChar char="•"/>
            </a:pPr>
            <a:r>
              <a:rPr lang="ar-SA" dirty="0"/>
              <a:t>ضمن مجموعتك، اقرأ دراسات الحالة</a:t>
            </a:r>
          </a:p>
          <a:p>
            <a:pPr marL="457200" lvl="0" indent="-406400" algn="r" rtl="1">
              <a:lnSpc>
                <a:spcPct val="114000"/>
              </a:lnSpc>
              <a:spcBef>
                <a:spcPts val="600"/>
              </a:spcBef>
              <a:spcAft>
                <a:spcPts val="600"/>
              </a:spcAft>
              <a:buSzPts val="2800"/>
              <a:buChar char="•"/>
            </a:pPr>
            <a:r>
              <a:rPr lang="ar-SA" dirty="0"/>
              <a:t>ناقش الأسئلة التالية لكل دراسة من دراسات الحالة</a:t>
            </a:r>
          </a:p>
          <a:p>
            <a:pPr lv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Frutiger LT Arabic 45 Light" panose="01000000000000000000" pitchFamily="2" charset="-78"/>
                <a:cs typeface="Frutiger LT Arabic 45 Light" panose="01000000000000000000" pitchFamily="2" charset="-78"/>
              </a:rPr>
              <a:t>هل الإجراء الموصوف ذو صلة بسياقك الخاص؟</a:t>
            </a:r>
          </a:p>
          <a:p>
            <a:pPr lv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Frutiger LT Arabic 45 Light" panose="01000000000000000000" pitchFamily="2" charset="-78"/>
                <a:cs typeface="Frutiger LT Arabic 45 Light" panose="01000000000000000000" pitchFamily="2" charset="-78"/>
              </a:rPr>
              <a:t>هل تواجهك تحديات في تنفيذ هذا النوع من الأنشطة؟</a:t>
            </a:r>
          </a:p>
          <a:p>
            <a:pPr marL="457200" lvl="0" indent="-406400" algn="r" rtl="1">
              <a:lnSpc>
                <a:spcPct val="114000"/>
              </a:lnSpc>
              <a:spcBef>
                <a:spcPts val="600"/>
              </a:spcBef>
              <a:spcAft>
                <a:spcPts val="600"/>
              </a:spcAft>
              <a:buSzPts val="2800"/>
              <a:buChar char="•"/>
            </a:pPr>
            <a:r>
              <a:rPr lang="ar-SA" dirty="0"/>
              <a:t>20 دقيقة</a:t>
            </a:r>
          </a:p>
        </p:txBody>
      </p:sp>
      <p:sp>
        <p:nvSpPr>
          <p:cNvPr id="452" name="Google Shape;452;g12f62047705_0_0"/>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dirty="0"/>
              <a:t>المساءلة تجاه السكان المتضررين- نشاط</a:t>
            </a:r>
          </a:p>
        </p:txBody>
      </p:sp>
    </p:spTree>
    <p:extLst>
      <p:ext uri="{BB962C8B-B14F-4D97-AF65-F5344CB8AC3E}">
        <p14:creationId xmlns:p14="http://schemas.microsoft.com/office/powerpoint/2010/main" val="1790146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12f62047705_0_8"/>
          <p:cNvSpPr txBox="1">
            <a:spLocks noGrp="1"/>
          </p:cNvSpPr>
          <p:nvPr>
            <p:ph type="body" idx="2"/>
          </p:nvPr>
        </p:nvSpPr>
        <p:spPr>
          <a:xfrm>
            <a:off x="656025" y="1817925"/>
            <a:ext cx="10820100" cy="4525800"/>
          </a:xfrm>
          <a:prstGeom prst="rect">
            <a:avLst/>
          </a:prstGeom>
        </p:spPr>
        <p:txBody>
          <a:bodyPr spcFirstLastPara="1" wrap="square" lIns="91425" tIns="45700" rIns="91425" bIns="45700" anchor="t" anchorCtr="0">
            <a:normAutofit/>
          </a:bodyPr>
          <a:lstStyle/>
          <a:p>
            <a:pPr marL="457200" lvl="0" indent="-406400" algn="r" rtl="1">
              <a:lnSpc>
                <a:spcPct val="115000"/>
              </a:lnSpc>
              <a:spcBef>
                <a:spcPts val="600"/>
              </a:spcBef>
              <a:spcAft>
                <a:spcPts val="600"/>
              </a:spcAft>
              <a:buSzPts val="2800"/>
              <a:buChar char="•"/>
            </a:pPr>
            <a:r>
              <a:rPr lang="ar-SA" dirty="0"/>
              <a:t>مشاركة المعلومات المتاحة بانتظام وفي الوقت المناسب.</a:t>
            </a:r>
            <a:r>
              <a:rPr lang="en-GB" dirty="0"/>
              <a:t> </a:t>
            </a:r>
          </a:p>
          <a:p>
            <a:pPr marL="457200" marR="0" lvl="0" indent="-406400" algn="r" rtl="1">
              <a:lnSpc>
                <a:spcPct val="115000"/>
              </a:lnSpc>
              <a:spcBef>
                <a:spcPts val="600"/>
              </a:spcBef>
              <a:spcAft>
                <a:spcPts val="600"/>
              </a:spcAft>
              <a:buSzPts val="2800"/>
              <a:buChar char="•"/>
            </a:pPr>
            <a:r>
              <a:rPr lang="ar-SA" dirty="0"/>
              <a:t>المشاركة - مناقشة واتخاذ القرار والعمل بشكل جماعي مع الأطفال.</a:t>
            </a:r>
          </a:p>
          <a:p>
            <a:pPr marL="457200" marR="0" lvl="0" indent="-406400" algn="r" rtl="1">
              <a:lnSpc>
                <a:spcPct val="115000"/>
              </a:lnSpc>
              <a:spcBef>
                <a:spcPts val="600"/>
              </a:spcBef>
              <a:spcAft>
                <a:spcPts val="600"/>
              </a:spcAft>
              <a:buSzPts val="2800"/>
              <a:buChar char="•"/>
            </a:pPr>
            <a:r>
              <a:rPr lang="ar-SA" dirty="0"/>
              <a:t>السعي بشكل استباقي للحصول على آراء وملاحظات الأطفال والتعامل مع شكاواهم.</a:t>
            </a:r>
          </a:p>
          <a:p>
            <a:pPr marL="457200" marR="0" lvl="0" indent="-406400" algn="r" rtl="1">
              <a:lnSpc>
                <a:spcPct val="115000"/>
              </a:lnSpc>
              <a:spcBef>
                <a:spcPts val="600"/>
              </a:spcBef>
              <a:spcAft>
                <a:spcPts val="600"/>
              </a:spcAft>
              <a:buSzPts val="2800"/>
              <a:buChar char="•"/>
            </a:pPr>
            <a:r>
              <a:rPr lang="ar-SA" dirty="0"/>
              <a:t>الرصد والتقييم والتعلم: إتاحة المجال أمام الأطفال خلال أنشطة الرصد والتقييم.</a:t>
            </a:r>
            <a:r>
              <a:rPr lang="en-GB" dirty="0"/>
              <a:t> </a:t>
            </a:r>
          </a:p>
          <a:p>
            <a:pPr marL="457200" marR="0" lvl="0" indent="-406400" algn="r" rtl="1">
              <a:lnSpc>
                <a:spcPct val="115000"/>
              </a:lnSpc>
              <a:spcBef>
                <a:spcPts val="600"/>
              </a:spcBef>
              <a:spcAft>
                <a:spcPts val="600"/>
              </a:spcAft>
              <a:buSzPts val="2800"/>
              <a:buChar char="•"/>
            </a:pPr>
            <a:r>
              <a:rPr lang="ar-SA" dirty="0"/>
              <a:t>تعزيز كفاءات الموظفين بحيث تكون مناسبة للبرامج .الخاضعة للمساءلة.</a:t>
            </a:r>
          </a:p>
        </p:txBody>
      </p:sp>
      <p:sp>
        <p:nvSpPr>
          <p:cNvPr id="459" name="Google Shape;459;g12f62047705_0_8"/>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a:t>كيف تبدو المساءلة تجاه الأطفال فعليًا؟</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12f62047705_0_8"/>
          <p:cNvSpPr txBox="1">
            <a:spLocks noGrp="1"/>
          </p:cNvSpPr>
          <p:nvPr>
            <p:ph type="body" idx="2"/>
          </p:nvPr>
        </p:nvSpPr>
        <p:spPr>
          <a:xfrm>
            <a:off x="656023" y="2253860"/>
            <a:ext cx="10820100" cy="4525800"/>
          </a:xfrm>
          <a:prstGeom prst="rect">
            <a:avLst/>
          </a:prstGeom>
        </p:spPr>
        <p:txBody>
          <a:bodyPr spcFirstLastPara="1" wrap="square" lIns="91425" tIns="45700" rIns="91425" bIns="45700" anchor="t" anchorCtr="0">
            <a:normAutofit/>
          </a:bodyPr>
          <a:lstStyle/>
          <a:p>
            <a:pPr rtl="1" fontAlgn="base">
              <a:lnSpc>
                <a:spcPct val="114000"/>
              </a:lnSpc>
              <a:spcBef>
                <a:spcPts val="600"/>
              </a:spcBef>
              <a:spcAft>
                <a:spcPts val="600"/>
              </a:spcAft>
              <a:buFont typeface="Arial" panose="020B0604020202020204" pitchFamily="34" charset="0"/>
              <a:buChar char="•"/>
            </a:pPr>
            <a:r>
              <a:rPr lang="ar-SA" sz="3200" b="0" i="0" u="none" strike="noStrike" dirty="0">
                <a:solidFill>
                  <a:srgbClr val="000000"/>
                </a:solidFill>
                <a:latin typeface="Arial" panose="020B0604020202020204" pitchFamily="34" charset="0"/>
              </a:rPr>
              <a:t>كيف يمكنك الاستفادة مما تعلمته اليوم حول المسائلة تجاه الأطفال؟</a:t>
            </a:r>
          </a:p>
          <a:p>
            <a:pPr marL="50800" indent="0" rtl="0" fontAlgn="base">
              <a:lnSpc>
                <a:spcPct val="114000"/>
              </a:lnSpc>
              <a:spcBef>
                <a:spcPts val="600"/>
              </a:spcBef>
              <a:spcAft>
                <a:spcPts val="600"/>
              </a:spcAft>
              <a:buNone/>
            </a:pPr>
            <a:endParaRPr lang="en-GB" sz="3200" b="0" i="0" u="none" strike="noStrike" dirty="0">
              <a:solidFill>
                <a:srgbClr val="000000"/>
              </a:solidFill>
              <a:effectLst/>
              <a:latin typeface="Arial" panose="020B0604020202020204" pitchFamily="34" charset="0"/>
            </a:endParaRPr>
          </a:p>
          <a:p>
            <a:pPr rtl="1" fontAlgn="base">
              <a:lnSpc>
                <a:spcPct val="114000"/>
              </a:lnSpc>
              <a:spcBef>
                <a:spcPts val="600"/>
              </a:spcBef>
              <a:spcAft>
                <a:spcPts val="600"/>
              </a:spcAft>
              <a:buFont typeface="Arial" panose="020B0604020202020204" pitchFamily="34" charset="0"/>
              <a:buChar char="•"/>
            </a:pPr>
            <a:r>
              <a:rPr lang="ar-SA" sz="3200" b="0" i="0" u="none" strike="noStrike" dirty="0">
                <a:solidFill>
                  <a:srgbClr val="000000"/>
                </a:solidFill>
                <a:latin typeface="Arial" panose="020B0604020202020204" pitchFamily="34" charset="0"/>
              </a:rPr>
              <a:t>ما هو أهم شيء تعلمته اليوم؟</a:t>
            </a:r>
          </a:p>
          <a:p>
            <a:pPr marL="457200" lvl="0" indent="-406400" algn="l" rtl="0">
              <a:lnSpc>
                <a:spcPct val="114000"/>
              </a:lnSpc>
              <a:spcBef>
                <a:spcPts val="600"/>
              </a:spcBef>
              <a:spcAft>
                <a:spcPts val="600"/>
              </a:spcAft>
              <a:buSzPts val="2800"/>
              <a:buChar char="•"/>
            </a:pPr>
            <a:endParaRPr dirty="0"/>
          </a:p>
        </p:txBody>
      </p:sp>
      <p:sp>
        <p:nvSpPr>
          <p:cNvPr id="459" name="Google Shape;459;g12f62047705_0_8"/>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dirty="0"/>
              <a:t>تمرين تأملي</a:t>
            </a:r>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4ED0B6A8-18A2-F3D8-43AD-5FE1D2ADE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512" y="38644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9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1"/>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600"/>
              <a:buFont typeface="Helvetica Neue"/>
              <a:buNone/>
            </a:pPr>
            <a:r>
              <a:rPr lang="ar-SA"/>
              <a:t>الأهداف التعليمية للدورة</a:t>
            </a:r>
          </a:p>
        </p:txBody>
      </p:sp>
      <p:sp>
        <p:nvSpPr>
          <p:cNvPr id="247" name="Google Shape;247;p11"/>
          <p:cNvSpPr txBox="1">
            <a:spLocks noGrp="1"/>
          </p:cNvSpPr>
          <p:nvPr>
            <p:ph type="body" idx="1"/>
          </p:nvPr>
        </p:nvSpPr>
        <p:spPr>
          <a:xfrm>
            <a:off x="656022" y="1770325"/>
            <a:ext cx="10820100" cy="485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1"/>
              </a:buClr>
              <a:buSzPts val="2800"/>
              <a:buNone/>
            </a:pPr>
            <a:r>
              <a:rPr lang="ar-SA"/>
              <a:t>مع نهاية الدورة، ستصبح قادرًا على:</a:t>
            </a:r>
          </a:p>
        </p:txBody>
      </p:sp>
      <p:sp>
        <p:nvSpPr>
          <p:cNvPr id="248" name="Google Shape;248;p11"/>
          <p:cNvSpPr txBox="1">
            <a:spLocks noGrp="1"/>
          </p:cNvSpPr>
          <p:nvPr>
            <p:ph type="body" idx="2"/>
          </p:nvPr>
        </p:nvSpPr>
        <p:spPr>
          <a:xfrm>
            <a:off x="656025" y="2335650"/>
            <a:ext cx="10820100" cy="4143300"/>
          </a:xfrm>
          <a:prstGeom prst="rect">
            <a:avLst/>
          </a:prstGeom>
          <a:noFill/>
          <a:ln>
            <a:noFill/>
          </a:ln>
        </p:spPr>
        <p:txBody>
          <a:bodyPr spcFirstLastPara="1" wrap="square" lIns="91425" tIns="45700" rIns="91425" bIns="45700" anchor="t" anchorCtr="0">
            <a:normAutofit lnSpcReduction="10000"/>
          </a:bodyPr>
          <a:lstStyle/>
          <a:p>
            <a:pPr marL="457200" marR="0" lvl="0" indent="-360000" algn="r" rtl="1">
              <a:lnSpc>
                <a:spcPct val="120000"/>
              </a:lnSpc>
              <a:spcBef>
                <a:spcPts val="600"/>
              </a:spcBef>
              <a:spcAft>
                <a:spcPts val="600"/>
              </a:spcAft>
              <a:buSzPct val="100000"/>
              <a:buChar char="•"/>
            </a:pPr>
            <a:r>
              <a:rPr lang="ar-SA" sz="2000" dirty="0"/>
              <a:t>مناقشة أهمية المبادئ التوجيهية لحماية الطفل في إجراءات الوقاية والاستجابة الإنسانية</a:t>
            </a:r>
            <a:endParaRPr lang="en-GB" sz="2000" dirty="0"/>
          </a:p>
          <a:p>
            <a:pPr lvl="0" indent="-360000">
              <a:lnSpc>
                <a:spcPct val="120000"/>
              </a:lnSpc>
              <a:spcBef>
                <a:spcPts val="600"/>
              </a:spcBef>
              <a:spcAft>
                <a:spcPts val="600"/>
              </a:spcAft>
              <a:buSzPct val="100000"/>
            </a:pPr>
            <a:r>
              <a:rPr lang="ar-SA" sz="2000" dirty="0"/>
              <a:t>وصف عوامل الخطر والحماية المتعلقة بحماية الطفل، وذلك من خلال النموذج البيئي الاجتماعي الملائم للأوضاع والظروف الإنسانية</a:t>
            </a:r>
          </a:p>
          <a:p>
            <a:pPr marL="457200" marR="0" lvl="0" indent="-360000" algn="r" rtl="1">
              <a:lnSpc>
                <a:spcPct val="120000"/>
              </a:lnSpc>
              <a:spcBef>
                <a:spcPts val="600"/>
              </a:spcBef>
              <a:spcAft>
                <a:spcPts val="600"/>
              </a:spcAft>
              <a:buSzPct val="100000"/>
              <a:buChar char="•"/>
            </a:pPr>
            <a:r>
              <a:rPr lang="ar-SA" sz="2000" dirty="0"/>
              <a:t>توضيح النطاق الخاص باستراتيجيات حماية الطفل</a:t>
            </a:r>
            <a:r>
              <a:rPr lang="de-DE" sz="2000" dirty="0"/>
              <a:t> </a:t>
            </a:r>
            <a:r>
              <a:rPr lang="ar-SA" sz="2000" dirty="0"/>
              <a:t>والوقاية والاستجابة في السياقات الإنسانية </a:t>
            </a:r>
            <a:endParaRPr lang="de-DE" sz="2000" dirty="0"/>
          </a:p>
          <a:p>
            <a:pPr marL="457200" marR="0" lvl="0" indent="-360000" algn="r" rtl="1">
              <a:lnSpc>
                <a:spcPct val="120000"/>
              </a:lnSpc>
              <a:spcBef>
                <a:spcPts val="600"/>
              </a:spcBef>
              <a:spcAft>
                <a:spcPts val="600"/>
              </a:spcAft>
              <a:buSzPct val="100000"/>
              <a:buChar char="•"/>
            </a:pPr>
            <a:r>
              <a:rPr lang="ar-SA" sz="2000" dirty="0"/>
              <a:t>اقتراح طرق لضمان توفير استجابة ذات جودة عالية لحماية الأطفال من خلال المجالات الرئيسية الستة للبرامج التي تم تسليط الضوء عليها في المعايير الدنيا لحماية الطفل</a:t>
            </a:r>
          </a:p>
          <a:p>
            <a:pPr marL="457200" marR="0" lvl="0" indent="-360000" algn="r" rtl="1">
              <a:lnSpc>
                <a:spcPct val="120000"/>
              </a:lnSpc>
              <a:spcBef>
                <a:spcPts val="600"/>
              </a:spcBef>
              <a:spcAft>
                <a:spcPts val="600"/>
              </a:spcAft>
              <a:buSzPct val="100000"/>
              <a:buChar char="•"/>
            </a:pPr>
            <a:r>
              <a:rPr lang="ar-SA" sz="2000" dirty="0"/>
              <a:t>اقتراح أساليب للعمل على مستوى القطاعات لتعظيم النتائج المتوخاة من حماية الأطفال</a:t>
            </a:r>
          </a:p>
          <a:p>
            <a:pPr marL="457200" marR="0" lvl="0" indent="-360000" algn="r" rtl="1">
              <a:lnSpc>
                <a:spcPct val="120000"/>
              </a:lnSpc>
              <a:spcBef>
                <a:spcPts val="600"/>
              </a:spcBef>
              <a:spcAft>
                <a:spcPts val="600"/>
              </a:spcAft>
              <a:buSzPct val="100000"/>
              <a:buChar char="•"/>
            </a:pPr>
            <a:r>
              <a:rPr lang="ar-SA" sz="2000" dirty="0"/>
              <a:t>وصف أهمية إدراج الموضوعات الشاملة المختارة في برامج الاستجابة الإنسانية لتقديم الحماية للأطفال والتحديات</a:t>
            </a:r>
            <a:r>
              <a:rPr lang="de-DE" sz="2000" dirty="0"/>
              <a:t> </a:t>
            </a:r>
            <a:r>
              <a:rPr lang="ar-SA" sz="2000" dirty="0"/>
              <a:t>التي يحتمل أن تعوق دون ذلك </a:t>
            </a:r>
            <a:endParaRPr lang="en-GB" sz="2000" dirty="0">
              <a:solidFill>
                <a:srgbClr val="000000"/>
              </a:solidFill>
              <a:ea typeface="Arial"/>
              <a:sym typeface="Arial"/>
            </a:endParaRPr>
          </a:p>
        </p:txBody>
      </p:sp>
    </p:spTree>
    <p:extLst>
      <p:ext uri="{BB962C8B-B14F-4D97-AF65-F5344CB8AC3E}">
        <p14:creationId xmlns:p14="http://schemas.microsoft.com/office/powerpoint/2010/main" val="2462796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1"/>
              </a:buClr>
              <a:buSzPts val="3600"/>
              <a:buFont typeface="Helvetica Neue"/>
              <a:buNone/>
            </a:pPr>
            <a:r>
              <a:rPr lang="ar-SA"/>
              <a:t>مرحلة المراهقة</a:t>
            </a:r>
          </a:p>
        </p:txBody>
      </p:sp>
      <p:sp>
        <p:nvSpPr>
          <p:cNvPr id="465" name="Google Shape;465;p10"/>
          <p:cNvSpPr txBox="1">
            <a:spLocks noGrp="1"/>
          </p:cNvSpPr>
          <p:nvPr>
            <p:ph type="body" idx="2"/>
          </p:nvPr>
        </p:nvSpPr>
        <p:spPr>
          <a:xfrm>
            <a:off x="656025" y="2596444"/>
            <a:ext cx="10820100" cy="3790081"/>
          </a:xfrm>
          <a:prstGeom prst="rect">
            <a:avLst/>
          </a:prstGeom>
          <a:noFill/>
          <a:ln>
            <a:noFill/>
          </a:ln>
        </p:spPr>
        <p:txBody>
          <a:bodyPr spcFirstLastPara="1" wrap="square" lIns="91425" tIns="45700" rIns="91425" bIns="45700" anchor="t" anchorCtr="0">
            <a:normAutofit fontScale="92500" lnSpcReduction="20000"/>
          </a:bodyPr>
          <a:lstStyle/>
          <a:p>
            <a:pPr marL="457200" lvl="0" indent="-406400" algn="r" rtl="1">
              <a:lnSpc>
                <a:spcPct val="114000"/>
              </a:lnSpc>
              <a:spcBef>
                <a:spcPts val="600"/>
              </a:spcBef>
              <a:spcAft>
                <a:spcPts val="600"/>
              </a:spcAft>
              <a:buSzPts val="2800"/>
              <a:buChar char="•"/>
            </a:pPr>
            <a:r>
              <a:rPr lang="ar-SA" dirty="0"/>
              <a:t>النمو السريع للدماغ والجسم</a:t>
            </a:r>
            <a:r>
              <a:rPr lang="en-GB" dirty="0"/>
              <a:t> </a:t>
            </a:r>
          </a:p>
          <a:p>
            <a:pPr marL="457200" lvl="0" indent="-406400" algn="r" rtl="1">
              <a:lnSpc>
                <a:spcPct val="114000"/>
              </a:lnSpc>
              <a:spcBef>
                <a:spcPts val="600"/>
              </a:spcBef>
              <a:spcAft>
                <a:spcPts val="600"/>
              </a:spcAft>
              <a:buSzPts val="2800"/>
              <a:buChar char="•"/>
            </a:pPr>
            <a:r>
              <a:rPr lang="ar-SA" dirty="0"/>
              <a:t>تعزيز القدرتين المعرفية والإدراكية</a:t>
            </a:r>
            <a:r>
              <a:rPr lang="en-GB" dirty="0"/>
              <a:t> </a:t>
            </a:r>
          </a:p>
          <a:p>
            <a:pPr marL="457200" lvl="0" indent="-406400" algn="r" rtl="1">
              <a:lnSpc>
                <a:spcPct val="114000"/>
              </a:lnSpc>
              <a:spcBef>
                <a:spcPts val="600"/>
              </a:spcBef>
              <a:spcAft>
                <a:spcPts val="600"/>
              </a:spcAft>
              <a:buSzPts val="2800"/>
              <a:buChar char="•"/>
            </a:pPr>
            <a:r>
              <a:rPr lang="ar-SA" dirty="0"/>
              <a:t>بداية البلوغ والوعي الجنسي</a:t>
            </a:r>
            <a:r>
              <a:rPr lang="en-GB" dirty="0"/>
              <a:t> </a:t>
            </a:r>
          </a:p>
          <a:p>
            <a:pPr marL="457200" lvl="0" indent="-406400" algn="r" rtl="1">
              <a:lnSpc>
                <a:spcPct val="114000"/>
              </a:lnSpc>
              <a:spcBef>
                <a:spcPts val="600"/>
              </a:spcBef>
              <a:spcAft>
                <a:spcPts val="600"/>
              </a:spcAft>
              <a:buSzPts val="2800"/>
              <a:buChar char="•"/>
            </a:pPr>
            <a:r>
              <a:rPr lang="ar-SA" dirty="0"/>
              <a:t>ظهور قدرات ونقاط قوة ومهارات جديدة</a:t>
            </a:r>
            <a:r>
              <a:rPr lang="en-GB" dirty="0"/>
              <a:t> </a:t>
            </a:r>
          </a:p>
          <a:p>
            <a:pPr marL="457200" lvl="0" indent="-406400" algn="r" rtl="1">
              <a:lnSpc>
                <a:spcPct val="114000"/>
              </a:lnSpc>
              <a:spcBef>
                <a:spcPts val="600"/>
              </a:spcBef>
              <a:spcAft>
                <a:spcPts val="600"/>
              </a:spcAft>
              <a:buSzPts val="2800"/>
              <a:buChar char="•"/>
            </a:pPr>
            <a:r>
              <a:rPr lang="ar-SA" dirty="0"/>
              <a:t>الوعي للدور الاجتماعي</a:t>
            </a:r>
          </a:p>
          <a:p>
            <a:pPr marL="457200" lvl="0" indent="-406400" algn="r" rtl="1">
              <a:lnSpc>
                <a:spcPct val="114000"/>
              </a:lnSpc>
              <a:spcBef>
                <a:spcPts val="600"/>
              </a:spcBef>
              <a:spcAft>
                <a:spcPts val="600"/>
              </a:spcAft>
              <a:buSzPts val="2800"/>
              <a:buChar char="•"/>
            </a:pPr>
            <a:r>
              <a:rPr lang="ar-SA" dirty="0"/>
              <a:t>علاقات أكثر جدية مع الزملاء</a:t>
            </a:r>
            <a:r>
              <a:rPr lang="en-GB" dirty="0"/>
              <a:t> </a:t>
            </a:r>
          </a:p>
          <a:p>
            <a:pPr marL="457200" lvl="0" indent="-406400" algn="r" rtl="1">
              <a:lnSpc>
                <a:spcPct val="114000"/>
              </a:lnSpc>
              <a:spcBef>
                <a:spcPts val="600"/>
              </a:spcBef>
              <a:spcAft>
                <a:spcPts val="600"/>
              </a:spcAft>
              <a:buSzPts val="2800"/>
              <a:buChar char="•"/>
            </a:pPr>
            <a:r>
              <a:rPr lang="ar-SA" dirty="0"/>
              <a:t>الانتقال من الاعتمادية إلى المزيد من الاستقلالية</a:t>
            </a:r>
            <a:endParaRPr lang="en-GB" dirty="0"/>
          </a:p>
        </p:txBody>
      </p:sp>
      <p:sp>
        <p:nvSpPr>
          <p:cNvPr id="466" name="Google Shape;466;p10"/>
          <p:cNvSpPr txBox="1">
            <a:spLocks noGrp="1"/>
          </p:cNvSpPr>
          <p:nvPr>
            <p:ph type="body" idx="1"/>
          </p:nvPr>
        </p:nvSpPr>
        <p:spPr>
          <a:xfrm>
            <a:off x="656022" y="1770325"/>
            <a:ext cx="10820100" cy="485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1"/>
              </a:buClr>
              <a:buSzPts val="2800"/>
              <a:buNone/>
            </a:pPr>
            <a:r>
              <a:rPr lang="ar-SA"/>
              <a:t>تتميز بما يلي:</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140bdd51fb_0_1"/>
          <p:cNvSpPr txBox="1">
            <a:spLocks noGrp="1"/>
          </p:cNvSpPr>
          <p:nvPr>
            <p:ph type="body" idx="1"/>
          </p:nvPr>
        </p:nvSpPr>
        <p:spPr>
          <a:xfrm>
            <a:off x="1501422" y="383822"/>
            <a:ext cx="6434667" cy="1416516"/>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rgbClr val="026794"/>
              </a:buClr>
              <a:buSzPts val="3200"/>
              <a:buNone/>
            </a:pPr>
            <a:r>
              <a:rPr lang="ar-SA" dirty="0"/>
              <a:t>الاحتياجات المتباينة للشباب والمراهقين والمراهقات</a:t>
            </a:r>
          </a:p>
        </p:txBody>
      </p:sp>
      <p:sp>
        <p:nvSpPr>
          <p:cNvPr id="472" name="Google Shape;472;g1140bdd51fb_0_1"/>
          <p:cNvSpPr txBox="1">
            <a:spLocks noGrp="1"/>
          </p:cNvSpPr>
          <p:nvPr>
            <p:ph type="body" idx="2"/>
          </p:nvPr>
        </p:nvSpPr>
        <p:spPr>
          <a:xfrm>
            <a:off x="284417" y="1945154"/>
            <a:ext cx="7651672" cy="4012496"/>
          </a:xfrm>
          <a:prstGeom prst="rect">
            <a:avLst/>
          </a:prstGeom>
          <a:noFill/>
          <a:ln>
            <a:noFill/>
          </a:ln>
        </p:spPr>
        <p:txBody>
          <a:bodyPr spcFirstLastPara="1" wrap="square" lIns="91425" tIns="45700" rIns="91425" bIns="45700" anchor="t" anchorCtr="0">
            <a:normAutofit/>
          </a:bodyPr>
          <a:lstStyle/>
          <a:p>
            <a:pPr marL="0" marR="0" lvl="0" indent="0" algn="r">
              <a:lnSpc>
                <a:spcPct val="114000"/>
              </a:lnSpc>
              <a:spcBef>
                <a:spcPts val="600"/>
              </a:spcBef>
              <a:spcAft>
                <a:spcPts val="600"/>
              </a:spcAft>
              <a:buNone/>
            </a:pPr>
            <a:r>
              <a:rPr lang="ar-SA" dirty="0"/>
              <a:t>ضمن مجموعتك،</a:t>
            </a:r>
            <a:r>
              <a:rPr lang="en-GB" dirty="0"/>
              <a:t> </a:t>
            </a:r>
          </a:p>
          <a:p>
            <a:pPr marL="0" marR="0" lvl="0" indent="0" algn="r">
              <a:lnSpc>
                <a:spcPct val="114000"/>
              </a:lnSpc>
              <a:spcBef>
                <a:spcPts val="600"/>
              </a:spcBef>
              <a:spcAft>
                <a:spcPts val="600"/>
              </a:spcAft>
              <a:buNone/>
            </a:pPr>
            <a:endParaRPr dirty="0"/>
          </a:p>
          <a:p>
            <a:pPr marL="0" lvl="0" indent="0" algn="r">
              <a:lnSpc>
                <a:spcPct val="114000"/>
              </a:lnSpc>
              <a:spcBef>
                <a:spcPts val="600"/>
              </a:spcBef>
              <a:spcAft>
                <a:spcPts val="600"/>
              </a:spcAft>
              <a:buNone/>
            </a:pPr>
            <a:r>
              <a:rPr lang="ar-SA" dirty="0"/>
              <a:t>ناقش نقاط الضعف والمخاطر التي تواجهها الفئات العمرية المختلفة من المراهقين والمراهقات و/أو الشباب في سياقك الخاص.</a:t>
            </a:r>
          </a:p>
          <a:p>
            <a:pPr marL="0" marR="0" lvl="0" indent="0" algn="r">
              <a:lnSpc>
                <a:spcPct val="114000"/>
              </a:lnSpc>
              <a:spcBef>
                <a:spcPts val="600"/>
              </a:spcBef>
              <a:spcAft>
                <a:spcPts val="600"/>
              </a:spcAft>
              <a:buNone/>
            </a:pPr>
            <a:endParaRPr dirty="0"/>
          </a:p>
          <a:p>
            <a:pPr marL="0" marR="0" lvl="0" indent="0" algn="r">
              <a:lnSpc>
                <a:spcPct val="114000"/>
              </a:lnSpc>
              <a:spcBef>
                <a:spcPts val="600"/>
              </a:spcBef>
              <a:spcAft>
                <a:spcPts val="600"/>
              </a:spcAft>
              <a:buNone/>
            </a:pPr>
            <a:r>
              <a:rPr lang="ar-SA" dirty="0"/>
              <a:t>تدوّن الملاحظات على اللوح القلاب</a:t>
            </a:r>
          </a:p>
          <a:p>
            <a:pPr marL="457200" lvl="0" indent="0" algn="r">
              <a:lnSpc>
                <a:spcPct val="114000"/>
              </a:lnSpc>
              <a:spcBef>
                <a:spcPts val="600"/>
              </a:spcBef>
              <a:spcAft>
                <a:spcPts val="600"/>
              </a:spcAft>
              <a:buNone/>
            </a:pPr>
            <a:endParaRPr dirty="0"/>
          </a:p>
        </p:txBody>
      </p:sp>
      <p:sp>
        <p:nvSpPr>
          <p:cNvPr id="473" name="Google Shape;473;g1140bdd51fb_0_1"/>
          <p:cNvSpPr txBox="1">
            <a:spLocks noGrp="1"/>
          </p:cNvSpPr>
          <p:nvPr>
            <p:ph type="body" idx="3"/>
          </p:nvPr>
        </p:nvSpPr>
        <p:spPr>
          <a:xfrm flipH="1">
            <a:off x="8918221" y="528638"/>
            <a:ext cx="2989361"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تعليمات النشاط</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1140bdd51fb_0_7"/>
          <p:cNvSpPr txBox="1">
            <a:spLocks noGrp="1"/>
          </p:cNvSpPr>
          <p:nvPr>
            <p:ph type="body" idx="1"/>
          </p:nvPr>
        </p:nvSpPr>
        <p:spPr>
          <a:xfrm>
            <a:off x="1806222" y="528638"/>
            <a:ext cx="6118578" cy="12717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rgbClr val="026794"/>
              </a:buClr>
              <a:buSzPts val="3200"/>
              <a:buNone/>
            </a:pPr>
            <a:r>
              <a:rPr lang="ar-SA" dirty="0"/>
              <a:t>الاحتياجات المتباينة للشباب والمراهقين والمراهقات</a:t>
            </a:r>
          </a:p>
        </p:txBody>
      </p:sp>
      <p:sp>
        <p:nvSpPr>
          <p:cNvPr id="479" name="Google Shape;479;g1140bdd51fb_0_7"/>
          <p:cNvSpPr txBox="1">
            <a:spLocks noGrp="1"/>
          </p:cNvSpPr>
          <p:nvPr>
            <p:ph type="body" idx="2"/>
          </p:nvPr>
        </p:nvSpPr>
        <p:spPr>
          <a:xfrm>
            <a:off x="624001" y="1941688"/>
            <a:ext cx="7300799" cy="4015961"/>
          </a:xfrm>
          <a:prstGeom prst="rect">
            <a:avLst/>
          </a:prstGeom>
          <a:noFill/>
          <a:ln>
            <a:noFill/>
          </a:ln>
        </p:spPr>
        <p:txBody>
          <a:bodyPr spcFirstLastPara="1" wrap="square" lIns="91425" tIns="45700" rIns="91425" bIns="45700" anchor="t" anchorCtr="0">
            <a:normAutofit/>
          </a:bodyPr>
          <a:lstStyle/>
          <a:p>
            <a:pPr marL="0" marR="0" lvl="0" indent="0" algn="r">
              <a:lnSpc>
                <a:spcPct val="90000"/>
              </a:lnSpc>
              <a:spcBef>
                <a:spcPts val="0"/>
              </a:spcBef>
              <a:spcAft>
                <a:spcPts val="0"/>
              </a:spcAft>
              <a:buNone/>
            </a:pPr>
            <a:r>
              <a:rPr lang="ar-SA" dirty="0"/>
              <a:t>ضمن مجموعتك،</a:t>
            </a:r>
            <a:r>
              <a:rPr lang="en-GB" dirty="0"/>
              <a:t> </a:t>
            </a:r>
          </a:p>
          <a:p>
            <a:pPr marL="0" marR="0" lvl="0" indent="0" algn="r">
              <a:lnSpc>
                <a:spcPct val="90000"/>
              </a:lnSpc>
              <a:spcBef>
                <a:spcPts val="0"/>
              </a:spcBef>
              <a:spcAft>
                <a:spcPts val="0"/>
              </a:spcAft>
              <a:buNone/>
            </a:pPr>
            <a:endParaRPr dirty="0"/>
          </a:p>
          <a:p>
            <a:pPr marL="0" lvl="0" indent="0" algn="r">
              <a:lnSpc>
                <a:spcPct val="100000"/>
              </a:lnSpc>
              <a:spcBef>
                <a:spcPts val="1200"/>
              </a:spcBef>
              <a:spcAft>
                <a:spcPts val="0"/>
              </a:spcAft>
              <a:buNone/>
            </a:pPr>
            <a:r>
              <a:rPr lang="ar-SA" dirty="0"/>
              <a:t>ناقش الطرق المختلفة لضمان مشاركة الشباب في برامج حماية الطفل في العمل الإنساني، وذلك عبر المراحل الخمس لدورة البرنامج.</a:t>
            </a:r>
            <a:r>
              <a:rPr lang="en-GB" dirty="0"/>
              <a:t> </a:t>
            </a:r>
          </a:p>
          <a:p>
            <a:pPr marL="0" marR="0" lvl="0" indent="0" algn="r">
              <a:lnSpc>
                <a:spcPct val="90000"/>
              </a:lnSpc>
              <a:spcBef>
                <a:spcPts val="1200"/>
              </a:spcBef>
              <a:spcAft>
                <a:spcPts val="0"/>
              </a:spcAft>
              <a:buNone/>
            </a:pPr>
            <a:endParaRPr dirty="0"/>
          </a:p>
          <a:p>
            <a:pPr marL="0" lvl="0" indent="0" algn="r">
              <a:lnSpc>
                <a:spcPct val="100000"/>
              </a:lnSpc>
              <a:spcBef>
                <a:spcPts val="1200"/>
              </a:spcBef>
              <a:spcAft>
                <a:spcPts val="0"/>
              </a:spcAft>
              <a:buNone/>
            </a:pPr>
            <a:endParaRPr sz="1000" dirty="0">
              <a:solidFill>
                <a:srgbClr val="000000"/>
              </a:solidFill>
              <a:latin typeface="Arial"/>
              <a:ea typeface="Arial"/>
              <a:cs typeface="Arial"/>
              <a:sym typeface="Arial"/>
            </a:endParaRPr>
          </a:p>
          <a:p>
            <a:pPr marL="0" marR="0" lvl="0" indent="0" algn="r">
              <a:lnSpc>
                <a:spcPct val="90000"/>
              </a:lnSpc>
              <a:spcBef>
                <a:spcPts val="1200"/>
              </a:spcBef>
              <a:spcAft>
                <a:spcPts val="0"/>
              </a:spcAft>
              <a:buNone/>
            </a:pPr>
            <a:endParaRPr dirty="0"/>
          </a:p>
          <a:p>
            <a:pPr marL="457200" lvl="0" indent="0" algn="r">
              <a:lnSpc>
                <a:spcPct val="90000"/>
              </a:lnSpc>
              <a:spcBef>
                <a:spcPts val="0"/>
              </a:spcBef>
              <a:spcAft>
                <a:spcPts val="0"/>
              </a:spcAft>
              <a:buNone/>
            </a:pPr>
            <a:endParaRPr dirty="0"/>
          </a:p>
        </p:txBody>
      </p:sp>
      <p:sp>
        <p:nvSpPr>
          <p:cNvPr id="480" name="Google Shape;480;g1140bdd51fb_0_7"/>
          <p:cNvSpPr txBox="1">
            <a:spLocks noGrp="1"/>
          </p:cNvSpPr>
          <p:nvPr>
            <p:ph type="body" idx="3"/>
          </p:nvPr>
        </p:nvSpPr>
        <p:spPr>
          <a:xfrm>
            <a:off x="8782755" y="528638"/>
            <a:ext cx="2912533" cy="4799400"/>
          </a:xfrm>
          <a:prstGeom prst="rect">
            <a:avLst/>
          </a:prstGeom>
          <a:noFill/>
          <a:ln>
            <a:noFill/>
          </a:ln>
        </p:spPr>
        <p:txBody>
          <a:bodyPr spcFirstLastPara="1" wrap="square" lIns="91425" tIns="45700" rIns="91425" bIns="45700" anchor="t" anchorCtr="0">
            <a:normAutofit/>
          </a:bodyPr>
          <a:lstStyle/>
          <a:p>
            <a:pPr marL="0" indent="0">
              <a:lnSpc>
                <a:spcPct val="114000"/>
              </a:lnSpc>
              <a:spcBef>
                <a:spcPts val="0"/>
              </a:spcBef>
            </a:pPr>
            <a:r>
              <a:rPr lang="ar-SA" dirty="0"/>
              <a:t>تعليمات النشاط</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1140bdd51fb_0_7"/>
          <p:cNvSpPr txBox="1">
            <a:spLocks noGrp="1"/>
          </p:cNvSpPr>
          <p:nvPr>
            <p:ph type="body" idx="1"/>
          </p:nvPr>
        </p:nvSpPr>
        <p:spPr>
          <a:xfrm>
            <a:off x="4100513" y="528638"/>
            <a:ext cx="3779119"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تمرين تأملي</a:t>
            </a:r>
          </a:p>
        </p:txBody>
      </p:sp>
      <p:sp>
        <p:nvSpPr>
          <p:cNvPr id="479" name="Google Shape;479;g1140bdd51fb_0_7"/>
          <p:cNvSpPr txBox="1">
            <a:spLocks noGrp="1"/>
          </p:cNvSpPr>
          <p:nvPr>
            <p:ph type="body" idx="2"/>
          </p:nvPr>
        </p:nvSpPr>
        <p:spPr>
          <a:xfrm>
            <a:off x="553156" y="1717450"/>
            <a:ext cx="7326489" cy="4240200"/>
          </a:xfrm>
          <a:prstGeom prst="rect">
            <a:avLst/>
          </a:prstGeom>
          <a:noFill/>
          <a:ln>
            <a:noFill/>
          </a:ln>
        </p:spPr>
        <p:txBody>
          <a:bodyPr spcFirstLastPara="1" wrap="square" lIns="91425" tIns="45700" rIns="91425" bIns="45700" anchor="t" anchorCtr="0">
            <a:normAutofit/>
          </a:bodyPr>
          <a:lstStyle/>
          <a:p>
            <a:pPr rtl="1" fontAlgn="base">
              <a:lnSpc>
                <a:spcPct val="11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ما الذي ستفعله بشكل مختلف للمراهقين والمراهقات في سياقك الخاص بعد هذه الجلسة؟</a:t>
            </a:r>
          </a:p>
          <a:p>
            <a:pPr rtl="1" fontAlgn="base">
              <a:lnSpc>
                <a:spcPct val="114000"/>
              </a:lnSpc>
              <a:spcBef>
                <a:spcPts val="600"/>
              </a:spcBef>
              <a:spcAft>
                <a:spcPts val="600"/>
              </a:spcAft>
              <a:buFont typeface="Arial" panose="020B0604020202020204" pitchFamily="34" charset="0"/>
              <a:buChar char="•"/>
            </a:pPr>
            <a:r>
              <a:rPr lang="ar-SA" b="0" i="0" u="none" strike="noStrike" dirty="0">
                <a:solidFill>
                  <a:srgbClr val="000000"/>
                </a:solidFill>
                <a:latin typeface="Arial" panose="020B0604020202020204" pitchFamily="34" charset="0"/>
              </a:rPr>
              <a:t>ما الأمور التي كانت مفاجأةً بالنسبة إليك اليوم؟</a:t>
            </a:r>
          </a:p>
          <a:p>
            <a:pPr marL="0" lvl="0" indent="0" algn="l" rtl="0">
              <a:lnSpc>
                <a:spcPct val="100000"/>
              </a:lnSpc>
              <a:spcBef>
                <a:spcPts val="1200"/>
              </a:spcBef>
              <a:spcAft>
                <a:spcPts val="0"/>
              </a:spcAft>
              <a:buNone/>
            </a:pPr>
            <a:endParaRPr dirty="0">
              <a:solidFill>
                <a:srgbClr val="000000"/>
              </a:solidFill>
              <a:latin typeface="Arial"/>
              <a:ea typeface="Arial"/>
              <a:cs typeface="Arial"/>
              <a:sym typeface="Arial"/>
            </a:endParaRPr>
          </a:p>
          <a:p>
            <a:pPr marL="0" marR="0" lvl="0" indent="0" algn="l" rtl="0">
              <a:lnSpc>
                <a:spcPct val="90000"/>
              </a:lnSpc>
              <a:spcBef>
                <a:spcPts val="1200"/>
              </a:spcBef>
              <a:spcAft>
                <a:spcPts val="0"/>
              </a:spcAft>
              <a:buNone/>
            </a:pPr>
            <a:endParaRPr dirty="0"/>
          </a:p>
          <a:p>
            <a:pPr marL="457200" lvl="0" indent="0" algn="l" rtl="0">
              <a:lnSpc>
                <a:spcPct val="90000"/>
              </a:lnSpc>
              <a:spcBef>
                <a:spcPts val="0"/>
              </a:spcBef>
              <a:spcAft>
                <a:spcPts val="0"/>
              </a:spcAft>
              <a:buNone/>
            </a:pPr>
            <a:endParaRPr dirty="0"/>
          </a:p>
        </p:txBody>
      </p:sp>
      <p:sp>
        <p:nvSpPr>
          <p:cNvPr id="480" name="Google Shape;480;g1140bdd51fb_0_7"/>
          <p:cNvSpPr txBox="1">
            <a:spLocks noGrp="1"/>
          </p:cNvSpPr>
          <p:nvPr>
            <p:ph type="body" idx="3"/>
          </p:nvPr>
        </p:nvSpPr>
        <p:spPr>
          <a:xfrm>
            <a:off x="8805333" y="528638"/>
            <a:ext cx="3081866" cy="4799400"/>
          </a:xfrm>
          <a:prstGeom prst="rect">
            <a:avLst/>
          </a:prstGeom>
          <a:noFill/>
          <a:ln>
            <a:noFill/>
          </a:ln>
        </p:spPr>
        <p:txBody>
          <a:bodyPr spcFirstLastPara="1" wrap="square" lIns="91425" tIns="45700" rIns="91425" bIns="45700" anchor="t" anchorCtr="0">
            <a:normAutofit/>
          </a:bodyPr>
          <a:lstStyle/>
          <a:p>
            <a:pPr marL="0" lvl="0" indent="0">
              <a:lnSpc>
                <a:spcPct val="114000"/>
              </a:lnSpc>
              <a:spcBef>
                <a:spcPts val="0"/>
              </a:spcBef>
            </a:pPr>
            <a:r>
              <a:rPr lang="ar-SA" dirty="0"/>
              <a:t>برامج المراهقين والمراهقات</a:t>
            </a:r>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74671B81-D91D-4AE2-7835-97C617023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0" y="42564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84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0CF1C-3760-D17C-324B-26859D286480}"/>
              </a:ext>
            </a:extLst>
          </p:cNvPr>
          <p:cNvSpPr>
            <a:spLocks noGrp="1"/>
          </p:cNvSpPr>
          <p:nvPr>
            <p:ph type="title"/>
          </p:nvPr>
        </p:nvSpPr>
        <p:spPr>
          <a:xfrm>
            <a:off x="656022" y="365125"/>
            <a:ext cx="10820015" cy="1325563"/>
          </a:xfrm>
        </p:spPr>
        <p:txBody>
          <a:bodyPr/>
          <a:lstStyle/>
          <a:p>
            <a:r>
              <a:rPr lang="ar-SA" dirty="0"/>
              <a:t>تنمية الطفولة المبكرة</a:t>
            </a:r>
          </a:p>
        </p:txBody>
      </p:sp>
      <p:sp>
        <p:nvSpPr>
          <p:cNvPr id="4" name="Segnaposto testo 3">
            <a:extLst>
              <a:ext uri="{FF2B5EF4-FFF2-40B4-BE49-F238E27FC236}">
                <a16:creationId xmlns:a16="http://schemas.microsoft.com/office/drawing/2014/main" id="{6E8AC8C6-7412-86D1-B43D-FB643EEE8A7B}"/>
              </a:ext>
            </a:extLst>
          </p:cNvPr>
          <p:cNvSpPr>
            <a:spLocks noGrp="1"/>
          </p:cNvSpPr>
          <p:nvPr>
            <p:ph type="body" idx="2"/>
          </p:nvPr>
        </p:nvSpPr>
        <p:spPr>
          <a:xfrm>
            <a:off x="656023" y="2072351"/>
            <a:ext cx="10820015" cy="3729037"/>
          </a:xfrm>
        </p:spPr>
        <p:txBody>
          <a:bodyPr>
            <a:normAutofit fontScale="92500" lnSpcReduction="20000"/>
          </a:bodyPr>
          <a:lstStyle/>
          <a:p>
            <a:pPr>
              <a:lnSpc>
                <a:spcPct val="134000"/>
              </a:lnSpc>
              <a:spcBef>
                <a:spcPts val="600"/>
              </a:spcBef>
              <a:spcAft>
                <a:spcPts val="600"/>
              </a:spcAft>
            </a:pPr>
            <a:r>
              <a:rPr lang="ar-SA" dirty="0">
                <a:solidFill>
                  <a:srgbClr val="000000"/>
                </a:solidFill>
              </a:rPr>
              <a:t>هي الفترة في حياة الإنسان التي تبدأ من مرحلة الحمل وحتى بلوغه سن الثامنة</a:t>
            </a:r>
          </a:p>
          <a:p>
            <a:pPr marL="50800" indent="0">
              <a:lnSpc>
                <a:spcPct val="134000"/>
              </a:lnSpc>
              <a:spcBef>
                <a:spcPts val="600"/>
              </a:spcBef>
              <a:spcAft>
                <a:spcPts val="600"/>
              </a:spcAft>
              <a:buNone/>
            </a:pPr>
            <a:endParaRPr lang="en-GB" b="0" i="0" u="none" strike="noStrike" dirty="0">
              <a:solidFill>
                <a:srgbClr val="000000"/>
              </a:solidFill>
              <a:effectLst/>
            </a:endParaRPr>
          </a:p>
          <a:p>
            <a:pPr>
              <a:lnSpc>
                <a:spcPct val="134000"/>
              </a:lnSpc>
              <a:spcBef>
                <a:spcPts val="600"/>
              </a:spcBef>
              <a:spcAft>
                <a:spcPts val="600"/>
              </a:spcAft>
            </a:pPr>
            <a:r>
              <a:rPr lang="ar-SA" b="0" i="0" u="none" strike="noStrike" dirty="0">
                <a:solidFill>
                  <a:srgbClr val="000000"/>
                </a:solidFill>
              </a:rPr>
              <a:t>هي فترة من النمو السريع والحرج، حيث يتطور 90% من دماغ الطفل عند بلوغه سن الخامسة</a:t>
            </a:r>
          </a:p>
          <a:p>
            <a:pPr>
              <a:lnSpc>
                <a:spcPct val="134000"/>
              </a:lnSpc>
              <a:spcBef>
                <a:spcPts val="600"/>
              </a:spcBef>
              <a:spcAft>
                <a:spcPts val="600"/>
              </a:spcAft>
            </a:pPr>
            <a:endParaRPr lang="en-GB" dirty="0">
              <a:solidFill>
                <a:srgbClr val="000000"/>
              </a:solidFill>
            </a:endParaRPr>
          </a:p>
          <a:p>
            <a:pPr rtl="1">
              <a:lnSpc>
                <a:spcPct val="134000"/>
              </a:lnSpc>
              <a:spcBef>
                <a:spcPts val="600"/>
              </a:spcBef>
              <a:spcAft>
                <a:spcPts val="600"/>
              </a:spcAft>
            </a:pPr>
            <a:r>
              <a:rPr lang="ar-SA" dirty="0">
                <a:solidFill>
                  <a:srgbClr val="000000"/>
                </a:solidFill>
              </a:rPr>
              <a:t>خلال هذه الفترة، تعتبر الرعاية عالية الجودة أمرًا بالغ الأهمية</a:t>
            </a:r>
            <a:r>
              <a:rPr lang="ar-SA" b="0" i="0" u="none" strike="noStrike" dirty="0">
                <a:solidFill>
                  <a:srgbClr val="000000"/>
                </a:solidFill>
              </a:rPr>
              <a:t> للنمو الجسدي والمعرفي واللغوي والاجتماعي والعاطفي للأطفال، فضلًا عن تحقيق إمكاناتهم الكاملة.</a:t>
            </a:r>
          </a:p>
          <a:p>
            <a:pPr marL="50800" indent="0">
              <a:buNone/>
            </a:pPr>
            <a:endParaRPr lang="ar-SA" sz="1200" dirty="0"/>
          </a:p>
          <a:p>
            <a:pPr marL="50800" indent="0">
              <a:buNone/>
            </a:pPr>
            <a:endParaRPr lang="en-GB" dirty="0"/>
          </a:p>
        </p:txBody>
      </p:sp>
    </p:spTree>
    <p:extLst>
      <p:ext uri="{BB962C8B-B14F-4D97-AF65-F5344CB8AC3E}">
        <p14:creationId xmlns:p14="http://schemas.microsoft.com/office/powerpoint/2010/main" val="1969744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0CF1C-3760-D17C-324B-26859D286480}"/>
              </a:ext>
            </a:extLst>
          </p:cNvPr>
          <p:cNvSpPr>
            <a:spLocks noGrp="1"/>
          </p:cNvSpPr>
          <p:nvPr>
            <p:ph type="title"/>
          </p:nvPr>
        </p:nvSpPr>
        <p:spPr>
          <a:xfrm>
            <a:off x="656022" y="365125"/>
            <a:ext cx="10820015" cy="1325563"/>
          </a:xfrm>
        </p:spPr>
        <p:txBody>
          <a:bodyPr/>
          <a:lstStyle/>
          <a:p>
            <a:r>
              <a:rPr lang="ar-SA" dirty="0"/>
              <a:t>المبادئ الخاصة بتحسين النتائج للأطفال</a:t>
            </a:r>
          </a:p>
        </p:txBody>
      </p:sp>
      <p:sp>
        <p:nvSpPr>
          <p:cNvPr id="4" name="Segnaposto testo 3">
            <a:extLst>
              <a:ext uri="{FF2B5EF4-FFF2-40B4-BE49-F238E27FC236}">
                <a16:creationId xmlns:a16="http://schemas.microsoft.com/office/drawing/2014/main" id="{6E8AC8C6-7412-86D1-B43D-FB643EEE8A7B}"/>
              </a:ext>
            </a:extLst>
          </p:cNvPr>
          <p:cNvSpPr>
            <a:spLocks noGrp="1"/>
          </p:cNvSpPr>
          <p:nvPr>
            <p:ph type="body" idx="2"/>
          </p:nvPr>
        </p:nvSpPr>
        <p:spPr>
          <a:xfrm>
            <a:off x="656023" y="2072351"/>
            <a:ext cx="10820015" cy="3210849"/>
          </a:xfrm>
        </p:spPr>
        <p:txBody>
          <a:bodyPr>
            <a:normAutofit fontScale="85000" lnSpcReduction="20000"/>
          </a:bodyPr>
          <a:lstStyle/>
          <a:p>
            <a:pPr rtl="1" fontAlgn="base">
              <a:lnSpc>
                <a:spcPct val="114000"/>
              </a:lnSpc>
              <a:spcBef>
                <a:spcPts val="600"/>
              </a:spcBef>
              <a:spcAft>
                <a:spcPts val="600"/>
              </a:spcAft>
              <a:buFont typeface="Arial" panose="020B0604020202020204" pitchFamily="34" charset="0"/>
              <a:buChar char="•"/>
            </a:pPr>
            <a:r>
              <a:rPr lang="ar-SA" sz="3600" i="0" u="none" strike="noStrike" dirty="0">
                <a:solidFill>
                  <a:srgbClr val="000000"/>
                </a:solidFill>
                <a:latin typeface="Frutiger LT Arabic 55 Roman" panose="01000000000000000000" pitchFamily="2" charset="-78"/>
                <a:cs typeface="Frutiger LT Arabic 55 Roman" panose="01000000000000000000" pitchFamily="2" charset="-78"/>
              </a:rPr>
              <a:t>دعم العلاقة المستجيبة</a:t>
            </a:r>
          </a:p>
          <a:p>
            <a:pPr rtl="0" fontAlgn="base">
              <a:lnSpc>
                <a:spcPct val="114000"/>
              </a:lnSpc>
              <a:spcBef>
                <a:spcPts val="600"/>
              </a:spcBef>
              <a:spcAft>
                <a:spcPts val="600"/>
              </a:spcAft>
              <a:buFont typeface="Arial" panose="020B0604020202020204" pitchFamily="34" charset="0"/>
              <a:buChar char="•"/>
            </a:pPr>
            <a:endParaRPr lang="en-GB" sz="3600" i="0" u="none" strike="noStrike" dirty="0">
              <a:solidFill>
                <a:srgbClr val="000000"/>
              </a:solidFill>
              <a:effectLst/>
              <a:latin typeface="Frutiger LT Arabic 55 Roman" panose="01000000000000000000" pitchFamily="2" charset="-78"/>
              <a:cs typeface="Frutiger LT Arabic 55 Roman" panose="01000000000000000000" pitchFamily="2" charset="-78"/>
            </a:endParaRPr>
          </a:p>
          <a:p>
            <a:pPr rtl="1" fontAlgn="base">
              <a:lnSpc>
                <a:spcPct val="114000"/>
              </a:lnSpc>
              <a:spcBef>
                <a:spcPts val="600"/>
              </a:spcBef>
              <a:spcAft>
                <a:spcPts val="600"/>
              </a:spcAft>
              <a:buFont typeface="Arial" panose="020B0604020202020204" pitchFamily="34" charset="0"/>
              <a:buChar char="•"/>
            </a:pPr>
            <a:r>
              <a:rPr lang="ar-SA" sz="3600" i="0" u="none" strike="noStrike" dirty="0">
                <a:solidFill>
                  <a:srgbClr val="000000"/>
                </a:solidFill>
                <a:latin typeface="Frutiger LT Arabic 55 Roman" panose="01000000000000000000" pitchFamily="2" charset="-78"/>
                <a:cs typeface="Frutiger LT Arabic 55 Roman" panose="01000000000000000000" pitchFamily="2" charset="-78"/>
              </a:rPr>
              <a:t>تعزيز المهارات الأساسية</a:t>
            </a:r>
          </a:p>
          <a:p>
            <a:pPr marL="50800" indent="0" rtl="0" fontAlgn="base">
              <a:lnSpc>
                <a:spcPct val="114000"/>
              </a:lnSpc>
              <a:spcBef>
                <a:spcPts val="600"/>
              </a:spcBef>
              <a:spcAft>
                <a:spcPts val="600"/>
              </a:spcAft>
              <a:buNone/>
            </a:pPr>
            <a:endParaRPr lang="en-GB" sz="3600" i="0" u="none" strike="noStrike" dirty="0">
              <a:solidFill>
                <a:srgbClr val="000000"/>
              </a:solidFill>
              <a:effectLst/>
              <a:latin typeface="Frutiger LT Arabic 55 Roman" panose="01000000000000000000" pitchFamily="2" charset="-78"/>
              <a:cs typeface="Frutiger LT Arabic 55 Roman" panose="01000000000000000000" pitchFamily="2" charset="-78"/>
            </a:endParaRPr>
          </a:p>
          <a:p>
            <a:pPr rtl="1" fontAlgn="base">
              <a:lnSpc>
                <a:spcPct val="114000"/>
              </a:lnSpc>
              <a:spcBef>
                <a:spcPts val="600"/>
              </a:spcBef>
              <a:spcAft>
                <a:spcPts val="600"/>
              </a:spcAft>
              <a:buFont typeface="Arial" panose="020B0604020202020204" pitchFamily="34" charset="0"/>
              <a:buChar char="•"/>
            </a:pPr>
            <a:r>
              <a:rPr lang="ar-SA" sz="3600" i="0" u="none" strike="noStrike" dirty="0">
                <a:solidFill>
                  <a:srgbClr val="000000"/>
                </a:solidFill>
                <a:latin typeface="Frutiger LT Arabic 55 Roman" panose="01000000000000000000" pitchFamily="2" charset="-78"/>
                <a:cs typeface="Frutiger LT Arabic 55 Roman" panose="01000000000000000000" pitchFamily="2" charset="-78"/>
              </a:rPr>
              <a:t>تقليل مصادر التوتر</a:t>
            </a:r>
          </a:p>
          <a:p>
            <a:pPr marL="50800" indent="0">
              <a:lnSpc>
                <a:spcPct val="114000"/>
              </a:lnSpc>
              <a:spcBef>
                <a:spcPts val="600"/>
              </a:spcBef>
              <a:spcAft>
                <a:spcPts val="600"/>
              </a:spcAft>
              <a:buNone/>
            </a:pPr>
            <a:endParaRPr lang="en-GB" dirty="0">
              <a:latin typeface="Frutiger LT Arabic 55 Roman" panose="01000000000000000000" pitchFamily="2" charset="-78"/>
              <a:cs typeface="Frutiger LT Arabic 55 Roman" panose="01000000000000000000" pitchFamily="2" charset="-78"/>
            </a:endParaRPr>
          </a:p>
        </p:txBody>
      </p:sp>
    </p:spTree>
    <p:extLst>
      <p:ext uri="{BB962C8B-B14F-4D97-AF65-F5344CB8AC3E}">
        <p14:creationId xmlns:p14="http://schemas.microsoft.com/office/powerpoint/2010/main" val="499183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0CF1C-3760-D17C-324B-26859D286480}"/>
              </a:ext>
            </a:extLst>
          </p:cNvPr>
          <p:cNvSpPr>
            <a:spLocks noGrp="1"/>
          </p:cNvSpPr>
          <p:nvPr>
            <p:ph type="title"/>
          </p:nvPr>
        </p:nvSpPr>
        <p:spPr>
          <a:xfrm>
            <a:off x="656022" y="365125"/>
            <a:ext cx="10820015" cy="1325563"/>
          </a:xfrm>
        </p:spPr>
        <p:txBody>
          <a:bodyPr/>
          <a:lstStyle/>
          <a:p>
            <a:r>
              <a:rPr lang="ar-SA" dirty="0"/>
              <a:t>تمرين جماعي ضمن برامج تنمية الطفولة المبكرة</a:t>
            </a:r>
          </a:p>
        </p:txBody>
      </p:sp>
      <p:sp>
        <p:nvSpPr>
          <p:cNvPr id="4" name="Segnaposto testo 3">
            <a:extLst>
              <a:ext uri="{FF2B5EF4-FFF2-40B4-BE49-F238E27FC236}">
                <a16:creationId xmlns:a16="http://schemas.microsoft.com/office/drawing/2014/main" id="{6E8AC8C6-7412-86D1-B43D-FB643EEE8A7B}"/>
              </a:ext>
            </a:extLst>
          </p:cNvPr>
          <p:cNvSpPr>
            <a:spLocks noGrp="1"/>
          </p:cNvSpPr>
          <p:nvPr>
            <p:ph type="body" idx="2"/>
          </p:nvPr>
        </p:nvSpPr>
        <p:spPr>
          <a:xfrm>
            <a:off x="656023" y="2072351"/>
            <a:ext cx="10820015" cy="3584530"/>
          </a:xfrm>
        </p:spPr>
        <p:txBody>
          <a:bodyPr>
            <a:normAutofit/>
          </a:bodyPr>
          <a:lstStyle/>
          <a:p>
            <a:pPr rtl="1" fontAlgn="base">
              <a:lnSpc>
                <a:spcPct val="114000"/>
              </a:lnSpc>
              <a:spcBef>
                <a:spcPts val="1200"/>
              </a:spcBef>
              <a:spcAft>
                <a:spcPts val="1200"/>
              </a:spcAft>
              <a:buFont typeface="Arial" panose="020B0604020202020204" pitchFamily="34" charset="0"/>
              <a:buChar char="•"/>
            </a:pPr>
            <a:r>
              <a:rPr lang="ar-SA" sz="3200" dirty="0">
                <a:solidFill>
                  <a:srgbClr val="000000"/>
                </a:solidFill>
                <a:latin typeface="Frutiger LT Arabic 55 Roman" panose="01000000000000000000" pitchFamily="2" charset="-78"/>
                <a:cs typeface="Frutiger LT Arabic 55 Roman" panose="01000000000000000000" pitchFamily="2" charset="-78"/>
              </a:rPr>
              <a:t>ضمن مجموعتك، اقرأ دراسة الحالة</a:t>
            </a:r>
            <a:endParaRPr lang="en-GB" sz="3200" b="0" i="0" u="none" strike="noStrike" dirty="0">
              <a:solidFill>
                <a:srgbClr val="000000"/>
              </a:solidFill>
              <a:effectLst/>
              <a:latin typeface="Frutiger LT Arabic 55 Roman" panose="01000000000000000000" pitchFamily="2" charset="-78"/>
              <a:cs typeface="Frutiger LT Arabic 55 Roman" panose="01000000000000000000" pitchFamily="2" charset="-78"/>
            </a:endParaRPr>
          </a:p>
          <a:p>
            <a:pPr rtl="1" fontAlgn="base">
              <a:lnSpc>
                <a:spcPct val="114000"/>
              </a:lnSpc>
              <a:spcBef>
                <a:spcPts val="1200"/>
              </a:spcBef>
              <a:spcAft>
                <a:spcPts val="1200"/>
              </a:spcAft>
              <a:buFont typeface="Arial" panose="020B0604020202020204" pitchFamily="34" charset="0"/>
              <a:buChar char="•"/>
            </a:pPr>
            <a:r>
              <a:rPr lang="ar-SA" sz="3200" b="0" i="0" u="none" strike="noStrike" dirty="0">
                <a:solidFill>
                  <a:srgbClr val="000000"/>
                </a:solidFill>
                <a:latin typeface="Frutiger LT Arabic 55 Roman" panose="01000000000000000000" pitchFamily="2" charset="-78"/>
                <a:cs typeface="Frutiger LT Arabic 55 Roman" panose="01000000000000000000" pitchFamily="2" charset="-78"/>
              </a:rPr>
              <a:t>ناقش ما يلي:</a:t>
            </a:r>
            <a:r>
              <a:rPr lang="en-GB" sz="3200" b="0" i="0" u="none" strike="noStrike" dirty="0">
                <a:solidFill>
                  <a:srgbClr val="000000"/>
                </a:solidFill>
                <a:latin typeface="Frutiger LT Arabic 55 Roman" panose="01000000000000000000" pitchFamily="2" charset="-78"/>
                <a:cs typeface="Frutiger LT Arabic 55 Roman" panose="01000000000000000000" pitchFamily="2" charset="-78"/>
              </a:rPr>
              <a:t> </a:t>
            </a:r>
            <a:r>
              <a:rPr lang="ar-SA" sz="3200" b="0" i="0" u="none" strike="noStrike" dirty="0">
                <a:solidFill>
                  <a:srgbClr val="000000"/>
                </a:solidFill>
                <a:latin typeface="Frutiger LT Arabic 55 Roman" panose="01000000000000000000" pitchFamily="2" charset="-78"/>
                <a:cs typeface="Frutiger LT Arabic 55 Roman" panose="01000000000000000000" pitchFamily="2" charset="-78"/>
              </a:rPr>
              <a:t>ما هي الاعتبارات والأنشطة الرئيسية الخاصة بتنمية الطفولة المبكرة في البرامج الموضحة؟</a:t>
            </a:r>
            <a:endParaRPr lang="en-GB" sz="3200" dirty="0">
              <a:solidFill>
                <a:srgbClr val="000000"/>
              </a:solidFill>
              <a:latin typeface="Frutiger LT Arabic 55 Roman" panose="01000000000000000000" pitchFamily="2" charset="-78"/>
              <a:cs typeface="Frutiger LT Arabic 55 Roman" panose="01000000000000000000" pitchFamily="2" charset="-78"/>
            </a:endParaRPr>
          </a:p>
          <a:p>
            <a:pPr rtl="1" fontAlgn="base">
              <a:lnSpc>
                <a:spcPct val="114000"/>
              </a:lnSpc>
              <a:spcBef>
                <a:spcPts val="1200"/>
              </a:spcBef>
              <a:spcAft>
                <a:spcPts val="1200"/>
              </a:spcAft>
              <a:buFont typeface="Arial" panose="020B0604020202020204" pitchFamily="34" charset="0"/>
              <a:buChar char="•"/>
            </a:pPr>
            <a:r>
              <a:rPr lang="ar-SA" sz="3200" dirty="0">
                <a:solidFill>
                  <a:srgbClr val="000000"/>
                </a:solidFill>
                <a:latin typeface="Frutiger LT Arabic 55 Roman" panose="01000000000000000000" pitchFamily="2" charset="-78"/>
                <a:cs typeface="Frutiger LT Arabic 55 Roman" panose="01000000000000000000" pitchFamily="2" charset="-78"/>
              </a:rPr>
              <a:t>اعرضها مرة أخرى في المناقشة العامة بعد 15 دقيقة</a:t>
            </a:r>
          </a:p>
          <a:p>
            <a:pPr marL="50800" indent="0">
              <a:lnSpc>
                <a:spcPct val="114000"/>
              </a:lnSpc>
              <a:spcBef>
                <a:spcPts val="1200"/>
              </a:spcBef>
              <a:spcAft>
                <a:spcPts val="1200"/>
              </a:spcAft>
              <a:buNone/>
            </a:pPr>
            <a:endParaRPr lang="en-GB" sz="3200" dirty="0">
              <a:latin typeface="Frutiger LT Arabic 55 Roman" panose="01000000000000000000" pitchFamily="2" charset="-78"/>
              <a:cs typeface="Frutiger LT Arabic 55 Roman" panose="01000000000000000000" pitchFamily="2" charset="-78"/>
            </a:endParaRPr>
          </a:p>
        </p:txBody>
      </p:sp>
    </p:spTree>
    <p:extLst>
      <p:ext uri="{BB962C8B-B14F-4D97-AF65-F5344CB8AC3E}">
        <p14:creationId xmlns:p14="http://schemas.microsoft.com/office/powerpoint/2010/main" val="457546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0CF1C-3760-D17C-324B-26859D286480}"/>
              </a:ext>
            </a:extLst>
          </p:cNvPr>
          <p:cNvSpPr>
            <a:spLocks noGrp="1"/>
          </p:cNvSpPr>
          <p:nvPr>
            <p:ph type="title"/>
          </p:nvPr>
        </p:nvSpPr>
        <p:spPr>
          <a:xfrm>
            <a:off x="656023" y="365125"/>
            <a:ext cx="10820014" cy="1325563"/>
          </a:xfrm>
        </p:spPr>
        <p:txBody>
          <a:bodyPr/>
          <a:lstStyle/>
          <a:p>
            <a:r>
              <a:rPr lang="ar-SA" dirty="0"/>
              <a:t>تمرين تأملي</a:t>
            </a:r>
          </a:p>
        </p:txBody>
      </p:sp>
      <p:sp>
        <p:nvSpPr>
          <p:cNvPr id="4" name="Segnaposto testo 3">
            <a:extLst>
              <a:ext uri="{FF2B5EF4-FFF2-40B4-BE49-F238E27FC236}">
                <a16:creationId xmlns:a16="http://schemas.microsoft.com/office/drawing/2014/main" id="{6E8AC8C6-7412-86D1-B43D-FB643EEE8A7B}"/>
              </a:ext>
            </a:extLst>
          </p:cNvPr>
          <p:cNvSpPr>
            <a:spLocks noGrp="1"/>
          </p:cNvSpPr>
          <p:nvPr>
            <p:ph type="body" idx="2"/>
          </p:nvPr>
        </p:nvSpPr>
        <p:spPr>
          <a:xfrm>
            <a:off x="656023" y="2072351"/>
            <a:ext cx="10820015" cy="3729037"/>
          </a:xfrm>
        </p:spPr>
        <p:txBody>
          <a:bodyPr>
            <a:normAutofit/>
          </a:bodyPr>
          <a:lstStyle/>
          <a:p>
            <a:pPr rtl="1" fontAlgn="base">
              <a:lnSpc>
                <a:spcPct val="114000"/>
              </a:lnSpc>
              <a:spcBef>
                <a:spcPts val="600"/>
              </a:spcBef>
              <a:spcAft>
                <a:spcPts val="600"/>
              </a:spcAft>
              <a:buFont typeface="Arial" panose="020B0604020202020204" pitchFamily="34" charset="0"/>
              <a:buChar char="•"/>
            </a:pPr>
            <a:r>
              <a:rPr lang="ar-SA" sz="3600" b="0" i="0" u="none" strike="noStrike" dirty="0">
                <a:solidFill>
                  <a:srgbClr val="000000"/>
                </a:solidFill>
              </a:rPr>
              <a:t>ما هي أهمية تنمية الطفولة المبكرة لحماية الطفل في برامج العمل الإنساني؟</a:t>
            </a:r>
            <a:r>
              <a:rPr lang="en-GB" sz="3600" b="0" i="0" u="none" strike="noStrike" dirty="0">
                <a:solidFill>
                  <a:srgbClr val="000000"/>
                </a:solidFill>
              </a:rPr>
              <a:t> </a:t>
            </a:r>
            <a:r>
              <a:rPr lang="ar-SA" sz="3600" b="0" i="0" u="none" strike="noStrike" dirty="0">
                <a:solidFill>
                  <a:srgbClr val="000000"/>
                </a:solidFill>
              </a:rPr>
              <a:t>وماذا بالنسبة لسياقك الخاص؟</a:t>
            </a:r>
          </a:p>
          <a:p>
            <a:pPr rtl="0" fontAlgn="base">
              <a:lnSpc>
                <a:spcPct val="114000"/>
              </a:lnSpc>
              <a:spcBef>
                <a:spcPts val="600"/>
              </a:spcBef>
              <a:spcAft>
                <a:spcPts val="600"/>
              </a:spcAft>
              <a:buFont typeface="Arial" panose="020B0604020202020204" pitchFamily="34" charset="0"/>
              <a:buChar char="•"/>
            </a:pPr>
            <a:endParaRPr lang="en-GB" sz="3600" b="0" i="0" u="none" strike="noStrike" dirty="0">
              <a:solidFill>
                <a:srgbClr val="000000"/>
              </a:solidFill>
              <a:effectLst/>
            </a:endParaRPr>
          </a:p>
          <a:p>
            <a:pPr rtl="1" fontAlgn="base">
              <a:lnSpc>
                <a:spcPct val="114000"/>
              </a:lnSpc>
              <a:spcBef>
                <a:spcPts val="600"/>
              </a:spcBef>
              <a:spcAft>
                <a:spcPts val="600"/>
              </a:spcAft>
              <a:buFont typeface="Arial" panose="020B0604020202020204" pitchFamily="34" charset="0"/>
              <a:buChar char="•"/>
            </a:pPr>
            <a:r>
              <a:rPr lang="ar-SA" sz="3600" dirty="0">
                <a:solidFill>
                  <a:srgbClr val="000000"/>
                </a:solidFill>
              </a:rPr>
              <a:t>هل ثمة إجراءات ستتخذها نتيجةً لما تعلمته؟</a:t>
            </a:r>
          </a:p>
        </p:txBody>
      </p:sp>
      <p:pic>
        <p:nvPicPr>
          <p:cNvPr id="3" name="Picture 2" descr="Reflective practice Education Reflective writing Learning Professional  development, Assert transparent background PNG clipart | HiClipart">
            <a:extLst>
              <a:ext uri="{FF2B5EF4-FFF2-40B4-BE49-F238E27FC236}">
                <a16:creationId xmlns:a16="http://schemas.microsoft.com/office/drawing/2014/main" id="{E2CF23B5-AEC6-9A0B-DE92-BE36B4920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27" y="41240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80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140bdd51fb_0_15"/>
          <p:cNvSpPr txBox="1">
            <a:spLocks noGrp="1"/>
          </p:cNvSpPr>
          <p:nvPr>
            <p:ph type="body" idx="2"/>
          </p:nvPr>
        </p:nvSpPr>
        <p:spPr>
          <a:xfrm>
            <a:off x="914401" y="645619"/>
            <a:ext cx="7089422" cy="5085329"/>
          </a:xfrm>
          <a:prstGeom prst="rect">
            <a:avLst/>
          </a:prstGeom>
          <a:noFill/>
          <a:ln>
            <a:noFill/>
          </a:ln>
        </p:spPr>
        <p:txBody>
          <a:bodyPr spcFirstLastPara="1" wrap="square" lIns="91425" tIns="45700" rIns="91425" bIns="45700" anchor="t" anchorCtr="0">
            <a:normAutofit/>
          </a:bodyPr>
          <a:lstStyle/>
          <a:p>
            <a:pPr marL="0" lvl="0" indent="0" algn="r" rtl="1">
              <a:lnSpc>
                <a:spcPct val="115000"/>
              </a:lnSpc>
              <a:spcBef>
                <a:spcPts val="600"/>
              </a:spcBef>
              <a:spcAft>
                <a:spcPts val="600"/>
              </a:spcAft>
              <a:buNone/>
            </a:pPr>
            <a:r>
              <a:rPr lang="ar-SA" sz="2800" b="0" i="0" u="none" strike="noStrike" dirty="0">
                <a:solidFill>
                  <a:srgbClr val="000000"/>
                </a:solidFill>
              </a:rPr>
              <a:t>تشير المساعدات النقدية وقسائم الدعم إلى جميع البرامج التي يتم خلالها توفير الحوالات النقدية أو قسائم السلع أو الخدمات مباشرةً إلى المستفيدين</a:t>
            </a:r>
            <a:r>
              <a:rPr lang="ar-SA" dirty="0">
                <a:solidFill>
                  <a:srgbClr val="000000"/>
                </a:solidFill>
              </a:rPr>
              <a:t>. </a:t>
            </a:r>
            <a:r>
              <a:rPr lang="ar-SA" sz="2800" b="0" i="0" u="none" strike="noStrike" dirty="0">
                <a:solidFill>
                  <a:srgbClr val="000000"/>
                </a:solidFill>
              </a:rPr>
              <a:t>تشمل طرق المساعدات النقدية وقسائم الدعم ما يلي:</a:t>
            </a:r>
            <a:r>
              <a:rPr lang="en-GB" sz="2800" b="0" i="0" u="none" strike="noStrike" dirty="0">
                <a:solidFill>
                  <a:srgbClr val="000000"/>
                </a:solidFill>
              </a:rPr>
              <a:t> </a:t>
            </a:r>
          </a:p>
          <a:p>
            <a:pPr marL="914400" lvl="2" indent="0">
              <a:lnSpc>
                <a:spcPct val="115000"/>
              </a:lnSpc>
              <a:spcBef>
                <a:spcPts val="600"/>
              </a:spcBef>
              <a:spcAft>
                <a:spcPts val="600"/>
              </a:spcAft>
              <a:buNone/>
            </a:pPr>
            <a:r>
              <a:rPr lang="ar-SA" sz="2800" dirty="0">
                <a:solidFill>
                  <a:srgbClr val="000000"/>
                </a:solidFill>
                <a:latin typeface="Frutiger LT Arabic 45 Light" panose="01000000000000000000" pitchFamily="2" charset="-78"/>
                <a:cs typeface="Frutiger LT Arabic 45 Light" panose="01000000000000000000" pitchFamily="2" charset="-78"/>
              </a:rPr>
              <a:t>- الحوالات النقدية</a:t>
            </a:r>
          </a:p>
          <a:p>
            <a:pPr marL="914400" lvl="2" indent="0">
              <a:lnSpc>
                <a:spcPct val="115000"/>
              </a:lnSpc>
              <a:spcBef>
                <a:spcPts val="600"/>
              </a:spcBef>
              <a:spcAft>
                <a:spcPts val="600"/>
              </a:spcAft>
              <a:buNone/>
            </a:pPr>
            <a:r>
              <a:rPr lang="ar-SA" sz="2800" dirty="0">
                <a:solidFill>
                  <a:srgbClr val="000000"/>
                </a:solidFill>
                <a:latin typeface="Frutiger LT Arabic 45 Light" panose="01000000000000000000" pitchFamily="2" charset="-78"/>
                <a:cs typeface="Frutiger LT Arabic 45 Light" panose="01000000000000000000" pitchFamily="2" charset="-78"/>
              </a:rPr>
              <a:t>- القسائم</a:t>
            </a:r>
          </a:p>
          <a:p>
            <a:pPr marL="914400" lvl="2" indent="0">
              <a:lnSpc>
                <a:spcPct val="115000"/>
              </a:lnSpc>
              <a:spcBef>
                <a:spcPts val="600"/>
              </a:spcBef>
              <a:spcAft>
                <a:spcPts val="600"/>
              </a:spcAft>
              <a:buNone/>
            </a:pPr>
            <a:r>
              <a:rPr lang="ar-SA" sz="2800" dirty="0">
                <a:solidFill>
                  <a:srgbClr val="000000"/>
                </a:solidFill>
                <a:latin typeface="Frutiger LT Arabic 45 Light" panose="01000000000000000000" pitchFamily="2" charset="-78"/>
                <a:cs typeface="Frutiger LT Arabic 45 Light" panose="01000000000000000000" pitchFamily="2" charset="-78"/>
              </a:rPr>
              <a:t>- المساعدات العينية</a:t>
            </a:r>
          </a:p>
          <a:p>
            <a:pPr marL="914400" lvl="2" indent="0">
              <a:lnSpc>
                <a:spcPct val="115000"/>
              </a:lnSpc>
              <a:spcBef>
                <a:spcPts val="600"/>
              </a:spcBef>
              <a:spcAft>
                <a:spcPts val="600"/>
              </a:spcAft>
              <a:buNone/>
            </a:pPr>
            <a:r>
              <a:rPr lang="ar-SA" sz="2800" dirty="0">
                <a:solidFill>
                  <a:srgbClr val="000000"/>
                </a:solidFill>
                <a:latin typeface="Frutiger LT Arabic 45 Light" panose="01000000000000000000" pitchFamily="2" charset="-78"/>
                <a:cs typeface="Frutiger LT Arabic 45 Light" panose="01000000000000000000" pitchFamily="2" charset="-78"/>
              </a:rPr>
              <a:t>- تقديم الخدمات</a:t>
            </a:r>
          </a:p>
        </p:txBody>
      </p:sp>
      <p:sp>
        <p:nvSpPr>
          <p:cNvPr id="495" name="Google Shape;495;g1140bdd51fb_0_15"/>
          <p:cNvSpPr txBox="1">
            <a:spLocks noGrp="1"/>
          </p:cNvSpPr>
          <p:nvPr>
            <p:ph type="body" idx="3"/>
          </p:nvPr>
        </p:nvSpPr>
        <p:spPr>
          <a:xfrm>
            <a:off x="8997245" y="528638"/>
            <a:ext cx="2980266"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المساعدات النقدية وقسائم الدعم</a:t>
            </a:r>
          </a:p>
        </p:txBody>
      </p:sp>
    </p:spTree>
    <p:extLst>
      <p:ext uri="{BB962C8B-B14F-4D97-AF65-F5344CB8AC3E}">
        <p14:creationId xmlns:p14="http://schemas.microsoft.com/office/powerpoint/2010/main" val="2922196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p1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6"/>
              </a:buClr>
              <a:buSzPts val="2800"/>
              <a:buNone/>
            </a:pPr>
            <a:r>
              <a:rPr lang="en-GB"/>
              <a:t> </a:t>
            </a:r>
          </a:p>
        </p:txBody>
      </p:sp>
      <p:sp>
        <p:nvSpPr>
          <p:cNvPr id="487" name="Google Shape;487;p12"/>
          <p:cNvSpPr txBox="1">
            <a:spLocks noGrp="1"/>
          </p:cNvSpPr>
          <p:nvPr>
            <p:ph type="body" idx="2"/>
          </p:nvPr>
        </p:nvSpPr>
        <p:spPr>
          <a:prstGeom prst="rect">
            <a:avLst/>
          </a:prstGeom>
          <a:noFill/>
          <a:ln>
            <a:noFill/>
          </a:ln>
        </p:spPr>
        <p:txBody>
          <a:bodyPr spcFirstLastPara="1" wrap="square" lIns="91425" tIns="45700" rIns="91425" bIns="45700" anchor="t" anchorCtr="0">
            <a:normAutofit/>
          </a:bodyPr>
          <a:lstStyle/>
          <a:p>
            <a:pPr marL="228600" lvl="0" indent="-50800" algn="r" rtl="1">
              <a:lnSpc>
                <a:spcPct val="90000"/>
              </a:lnSpc>
              <a:spcBef>
                <a:spcPts val="0"/>
              </a:spcBef>
              <a:spcAft>
                <a:spcPts val="0"/>
              </a:spcAft>
              <a:buClr>
                <a:schemeClr val="accent6"/>
              </a:buClr>
              <a:buSzPts val="2800"/>
              <a:buNone/>
            </a:pPr>
            <a:r>
              <a:rPr lang="en-GB"/>
              <a:t> </a:t>
            </a:r>
          </a:p>
        </p:txBody>
      </p:sp>
      <p:sp>
        <p:nvSpPr>
          <p:cNvPr id="2" name="Segnaposto testo 1">
            <a:extLst>
              <a:ext uri="{FF2B5EF4-FFF2-40B4-BE49-F238E27FC236}">
                <a16:creationId xmlns:a16="http://schemas.microsoft.com/office/drawing/2014/main" id="{AAFDA47B-0590-EE16-F9C4-8E43FD0FCAB6}"/>
              </a:ext>
            </a:extLst>
          </p:cNvPr>
          <p:cNvSpPr>
            <a:spLocks noGrp="1"/>
          </p:cNvSpPr>
          <p:nvPr>
            <p:ph type="body" idx="3"/>
          </p:nvPr>
        </p:nvSpPr>
        <p:spPr/>
        <p:txBody>
          <a:bodyPr/>
          <a:lstStyle/>
          <a:p>
            <a:pPr marL="0" lvl="0" indent="0" algn="r" rtl="1">
              <a:lnSpc>
                <a:spcPct val="114000"/>
              </a:lnSpc>
              <a:spcBef>
                <a:spcPts val="600"/>
              </a:spcBef>
              <a:spcAft>
                <a:spcPts val="600"/>
              </a:spcAft>
              <a:buClr>
                <a:schemeClr val="lt1"/>
              </a:buClr>
              <a:buSzPts val="3600"/>
              <a:buNone/>
            </a:pPr>
            <a:r>
              <a:rPr lang="ar-SA" dirty="0"/>
              <a:t>المساعدات النقدية وقسائم الدعم</a:t>
            </a:r>
          </a:p>
        </p:txBody>
      </p:sp>
      <p:pic>
        <p:nvPicPr>
          <p:cNvPr id="488" name="Google Shape;488;p12"/>
          <p:cNvPicPr preferRelativeResize="0"/>
          <p:nvPr/>
        </p:nvPicPr>
        <p:blipFill>
          <a:blip r:embed="rId3">
            <a:alphaModFix/>
          </a:blip>
          <a:stretch>
            <a:fillRect/>
          </a:stretch>
        </p:blipFill>
        <p:spPr>
          <a:xfrm>
            <a:off x="2082963" y="51362"/>
            <a:ext cx="4964450" cy="6755276"/>
          </a:xfrm>
          <a:prstGeom prst="rect">
            <a:avLst/>
          </a:prstGeom>
          <a:noFill/>
          <a:ln>
            <a:noFill/>
          </a:ln>
        </p:spPr>
      </p:pic>
    </p:spTree>
    <p:extLst>
      <p:ext uri="{BB962C8B-B14F-4D97-AF65-F5344CB8AC3E}">
        <p14:creationId xmlns:p14="http://schemas.microsoft.com/office/powerpoint/2010/main" val="383335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1"/>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600"/>
              <a:buFont typeface="Helvetica Neue"/>
              <a:buNone/>
            </a:pPr>
            <a:r>
              <a:rPr lang="ar-SA" dirty="0"/>
              <a:t>تمرين تأملي</a:t>
            </a:r>
          </a:p>
        </p:txBody>
      </p:sp>
      <p:sp>
        <p:nvSpPr>
          <p:cNvPr id="247" name="Google Shape;247;p11"/>
          <p:cNvSpPr txBox="1">
            <a:spLocks noGrp="1"/>
          </p:cNvSpPr>
          <p:nvPr>
            <p:ph type="body" idx="1"/>
          </p:nvPr>
        </p:nvSpPr>
        <p:spPr>
          <a:xfrm>
            <a:off x="715964" y="2614611"/>
            <a:ext cx="10820100" cy="1510821"/>
          </a:xfrm>
          <a:prstGeom prst="rect">
            <a:avLst/>
          </a:prstGeom>
          <a:noFill/>
          <a:ln>
            <a:noFill/>
          </a:ln>
        </p:spPr>
        <p:txBody>
          <a:bodyPr spcFirstLastPara="1" wrap="square" lIns="91425" tIns="45700" rIns="91425" bIns="45700" anchor="t" anchorCtr="0">
            <a:normAutofit/>
          </a:bodyPr>
          <a:lstStyle/>
          <a:p>
            <a:pPr marL="0" lvl="0" indent="0">
              <a:lnSpc>
                <a:spcPct val="114000"/>
              </a:lnSpc>
              <a:spcBef>
                <a:spcPts val="0"/>
              </a:spcBef>
            </a:pPr>
            <a:r>
              <a:rPr lang="ar-SA" sz="2800" b="0" i="0" u="none" strike="noStrike" dirty="0">
                <a:solidFill>
                  <a:srgbClr val="000000"/>
                </a:solidFill>
                <a:latin typeface="Arial" panose="020B0604020202020204" pitchFamily="34" charset="0"/>
              </a:rPr>
              <a:t>ما مدى أهمية حماية الطفل في العمل الإنساني في </a:t>
            </a:r>
            <a:r>
              <a:rPr lang="ar-SA" b="0" dirty="0">
                <a:solidFill>
                  <a:srgbClr val="000000"/>
                </a:solidFill>
                <a:latin typeface="Arial" panose="020B0604020202020204" pitchFamily="34" charset="0"/>
              </a:rPr>
              <a:t>بيئتك</a:t>
            </a:r>
            <a:r>
              <a:rPr lang="ar-SA" sz="2800" b="0" i="0" u="none" strike="noStrike" dirty="0">
                <a:solidFill>
                  <a:srgbClr val="000000"/>
                </a:solidFill>
                <a:latin typeface="Arial" panose="020B0604020202020204" pitchFamily="34" charset="0"/>
              </a:rPr>
              <a:t> والدور الحالي الذي تؤديه؟</a:t>
            </a:r>
          </a:p>
        </p:txBody>
      </p:sp>
      <p:pic>
        <p:nvPicPr>
          <p:cNvPr id="3074" name="Picture 2" descr="Reflective practice Education Reflective writing Learning Professional  development, Assert transparent background PNG clipart | HiClipart">
            <a:extLst>
              <a:ext uri="{FF2B5EF4-FFF2-40B4-BE49-F238E27FC236}">
                <a16:creationId xmlns:a16="http://schemas.microsoft.com/office/drawing/2014/main" id="{8ABD123C-E2AD-B5D8-DC31-F0C9CBF1C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596" y="451584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358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1140bdd51fb_0_15"/>
          <p:cNvSpPr txBox="1">
            <a:spLocks noGrp="1"/>
          </p:cNvSpPr>
          <p:nvPr>
            <p:ph type="body" idx="1"/>
          </p:nvPr>
        </p:nvSpPr>
        <p:spPr>
          <a:xfrm>
            <a:off x="857956" y="528638"/>
            <a:ext cx="7055555" cy="1271700"/>
          </a:xfrm>
          <a:prstGeom prst="rect">
            <a:avLst/>
          </a:prstGeom>
          <a:noFill/>
          <a:ln>
            <a:noFill/>
          </a:ln>
        </p:spPr>
        <p:txBody>
          <a:bodyPr spcFirstLastPara="1" wrap="square" lIns="91425" tIns="45700" rIns="91425" bIns="45700" anchor="t" anchorCtr="0">
            <a:normAutofit lnSpcReduction="10000"/>
          </a:bodyPr>
          <a:lstStyle/>
          <a:p>
            <a:pPr marL="0" lvl="0" indent="0" algn="r" rtl="1">
              <a:lnSpc>
                <a:spcPct val="114000"/>
              </a:lnSpc>
              <a:spcBef>
                <a:spcPts val="600"/>
              </a:spcBef>
              <a:spcAft>
                <a:spcPts val="600"/>
              </a:spcAft>
              <a:buClr>
                <a:schemeClr val="accent6"/>
              </a:buClr>
              <a:buSzPts val="3200"/>
              <a:buNone/>
            </a:pPr>
            <a:r>
              <a:rPr lang="ar-SA" dirty="0"/>
              <a:t>النتائج المباشرة وغير المباشرة المترتبة على حماية الطفل</a:t>
            </a:r>
          </a:p>
        </p:txBody>
      </p:sp>
      <p:sp>
        <p:nvSpPr>
          <p:cNvPr id="494" name="Google Shape;494;g1140bdd51fb_0_15"/>
          <p:cNvSpPr txBox="1">
            <a:spLocks noGrp="1"/>
          </p:cNvSpPr>
          <p:nvPr>
            <p:ph type="body" idx="2"/>
          </p:nvPr>
        </p:nvSpPr>
        <p:spPr>
          <a:xfrm>
            <a:off x="948267" y="1886476"/>
            <a:ext cx="7315200" cy="3590700"/>
          </a:xfrm>
          <a:prstGeom prst="rect">
            <a:avLst/>
          </a:prstGeom>
          <a:noFill/>
          <a:ln>
            <a:noFill/>
          </a:ln>
        </p:spPr>
        <p:txBody>
          <a:bodyPr spcFirstLastPara="1" wrap="square" lIns="91425" tIns="45700" rIns="91425" bIns="45700" anchor="t" anchorCtr="0">
            <a:normAutofit fontScale="92500"/>
          </a:bodyPr>
          <a:lstStyle/>
          <a:p>
            <a:pPr marL="0" lvl="0" indent="0" algn="r" rtl="1">
              <a:lnSpc>
                <a:spcPct val="124000"/>
              </a:lnSpc>
              <a:spcBef>
                <a:spcPts val="600"/>
              </a:spcBef>
              <a:spcAft>
                <a:spcPts val="600"/>
              </a:spcAft>
              <a:buNone/>
            </a:pPr>
            <a:r>
              <a:rPr lang="ar-SA" dirty="0"/>
              <a:t>ضمن مجموعتك:</a:t>
            </a:r>
          </a:p>
          <a:p>
            <a:pPr marL="457200" marR="0" lvl="0" indent="-406400" algn="r" rtl="1">
              <a:lnSpc>
                <a:spcPct val="124000"/>
              </a:lnSpc>
              <a:spcBef>
                <a:spcPts val="600"/>
              </a:spcBef>
              <a:spcAft>
                <a:spcPts val="600"/>
              </a:spcAft>
              <a:buSzPts val="2800"/>
              <a:buChar char="•"/>
            </a:pPr>
            <a:r>
              <a:rPr lang="ar-SA" dirty="0"/>
              <a:t>اقرأ دراسات الحالة</a:t>
            </a:r>
          </a:p>
          <a:p>
            <a:pPr marL="457200" marR="0" lvl="0" indent="-406400" algn="r" rtl="1">
              <a:lnSpc>
                <a:spcPct val="124000"/>
              </a:lnSpc>
              <a:spcBef>
                <a:spcPts val="600"/>
              </a:spcBef>
              <a:spcAft>
                <a:spcPts val="600"/>
              </a:spcAft>
              <a:buSzPts val="2800"/>
              <a:buChar char="•"/>
            </a:pPr>
            <a:r>
              <a:rPr lang="ar-SA" dirty="0"/>
              <a:t>الاتفاق على تحديد دراسات الحالة التي تحظى بتأثير </a:t>
            </a:r>
            <a:r>
              <a:rPr lang="ar-SA" b="1" dirty="0"/>
              <a:t>مباشر</a:t>
            </a:r>
            <a:r>
              <a:rPr lang="ar-SA" dirty="0"/>
              <a:t> على نتائج برامج حماية الطفل، وتلك ذات التأثير </a:t>
            </a:r>
            <a:r>
              <a:rPr lang="ar-SA" b="1" dirty="0"/>
              <a:t>غير المباشر</a:t>
            </a:r>
          </a:p>
          <a:p>
            <a:pPr marL="457200" marR="0" lvl="0" indent="-406400" algn="r" rtl="1">
              <a:lnSpc>
                <a:spcPct val="124000"/>
              </a:lnSpc>
              <a:spcBef>
                <a:spcPts val="600"/>
              </a:spcBef>
              <a:spcAft>
                <a:spcPts val="600"/>
              </a:spcAft>
              <a:buSzPts val="2800"/>
              <a:buChar char="•"/>
            </a:pPr>
            <a:r>
              <a:rPr lang="ar-SA" dirty="0"/>
              <a:t>15 دقيقة</a:t>
            </a:r>
          </a:p>
          <a:p>
            <a:pPr marL="457200" marR="0" lvl="0" indent="0" algn="l" rtl="0">
              <a:lnSpc>
                <a:spcPct val="124000"/>
              </a:lnSpc>
              <a:spcBef>
                <a:spcPts val="600"/>
              </a:spcBef>
              <a:spcAft>
                <a:spcPts val="600"/>
              </a:spcAft>
              <a:buNone/>
            </a:pPr>
            <a:endParaRPr dirty="0"/>
          </a:p>
          <a:p>
            <a:pPr marL="0" marR="0" lvl="0" indent="0" algn="l" rtl="0">
              <a:lnSpc>
                <a:spcPct val="124000"/>
              </a:lnSpc>
              <a:spcBef>
                <a:spcPts val="600"/>
              </a:spcBef>
              <a:spcAft>
                <a:spcPts val="600"/>
              </a:spcAft>
              <a:buNone/>
            </a:pPr>
            <a:endParaRPr dirty="0"/>
          </a:p>
        </p:txBody>
      </p:sp>
      <p:sp>
        <p:nvSpPr>
          <p:cNvPr id="495" name="Google Shape;495;g1140bdd51fb_0_15"/>
          <p:cNvSpPr txBox="1">
            <a:spLocks noGrp="1"/>
          </p:cNvSpPr>
          <p:nvPr>
            <p:ph type="body" idx="3"/>
          </p:nvPr>
        </p:nvSpPr>
        <p:spPr>
          <a:xfrm>
            <a:off x="8918222" y="528638"/>
            <a:ext cx="3070577"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تعليمات النشاط</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1140bdd51fb_0_21"/>
          <p:cNvSpPr txBox="1">
            <a:spLocks noGrp="1"/>
          </p:cNvSpPr>
          <p:nvPr>
            <p:ph type="body" idx="1"/>
          </p:nvPr>
        </p:nvSpPr>
        <p:spPr>
          <a:xfrm>
            <a:off x="1151467" y="528638"/>
            <a:ext cx="6762044" cy="12717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accent6"/>
              </a:buClr>
              <a:buSzPts val="3200"/>
              <a:buNone/>
            </a:pPr>
            <a:r>
              <a:rPr lang="ar-SA" dirty="0"/>
              <a:t>الحوالات النقدية المشروطة وغير المشروطة</a:t>
            </a:r>
          </a:p>
        </p:txBody>
      </p:sp>
      <p:sp>
        <p:nvSpPr>
          <p:cNvPr id="501" name="Google Shape;501;g1140bdd51fb_0_21"/>
          <p:cNvSpPr txBox="1">
            <a:spLocks noGrp="1"/>
          </p:cNvSpPr>
          <p:nvPr>
            <p:ph type="body" idx="2"/>
          </p:nvPr>
        </p:nvSpPr>
        <p:spPr>
          <a:xfrm>
            <a:off x="959556" y="1920342"/>
            <a:ext cx="6953955" cy="4035860"/>
          </a:xfrm>
          <a:prstGeom prst="rect">
            <a:avLst/>
          </a:prstGeom>
          <a:noFill/>
          <a:ln>
            <a:noFill/>
          </a:ln>
        </p:spPr>
        <p:txBody>
          <a:bodyPr spcFirstLastPara="1" wrap="square" lIns="91425" tIns="45700" rIns="91425" bIns="45700" anchor="t" anchorCtr="0">
            <a:normAutofit fontScale="92500" lnSpcReduction="10000"/>
          </a:bodyPr>
          <a:lstStyle/>
          <a:p>
            <a:pPr marL="0" lvl="0" indent="0" algn="r">
              <a:lnSpc>
                <a:spcPct val="134000"/>
              </a:lnSpc>
              <a:spcBef>
                <a:spcPts val="600"/>
              </a:spcBef>
              <a:spcAft>
                <a:spcPts val="600"/>
              </a:spcAft>
              <a:buNone/>
            </a:pPr>
            <a:r>
              <a:rPr lang="ar-SA" sz="2800" i="0" u="none" strike="noStrike" dirty="0">
                <a:solidFill>
                  <a:srgbClr val="000000"/>
                </a:solidFill>
                <a:latin typeface="Arial" panose="020B0604020202020204" pitchFamily="34" charset="0"/>
              </a:rPr>
              <a:t>يتم تقديم </a:t>
            </a:r>
            <a:r>
              <a:rPr lang="ar-SA" sz="2800" b="1" i="0" u="none" strike="noStrike" dirty="0">
                <a:solidFill>
                  <a:srgbClr val="000000"/>
                </a:solidFill>
                <a:latin typeface="Arial" panose="020B0604020202020204" pitchFamily="34" charset="0"/>
              </a:rPr>
              <a:t>الحوالات غير المشروطة </a:t>
            </a:r>
            <a:r>
              <a:rPr lang="ar-SA" sz="2800" b="0" i="0" u="none" strike="noStrike" dirty="0">
                <a:solidFill>
                  <a:srgbClr val="000000"/>
                </a:solidFill>
                <a:latin typeface="Arial" panose="020B0604020202020204" pitchFamily="34" charset="0"/>
              </a:rPr>
              <a:t>للمستفيدين دون الحاجة لعمل أي شيء من أجل الحصول على المساعدة.</a:t>
            </a:r>
          </a:p>
          <a:p>
            <a:pPr marL="0" lvl="0" indent="0" algn="r">
              <a:lnSpc>
                <a:spcPct val="134000"/>
              </a:lnSpc>
              <a:spcBef>
                <a:spcPts val="600"/>
              </a:spcBef>
              <a:spcAft>
                <a:spcPts val="600"/>
              </a:spcAft>
              <a:buNone/>
            </a:pPr>
            <a:endParaRPr lang="en-GB" dirty="0">
              <a:solidFill>
                <a:srgbClr val="000000"/>
              </a:solidFill>
              <a:latin typeface="Arial" panose="020B0604020202020204" pitchFamily="34" charset="0"/>
            </a:endParaRPr>
          </a:p>
          <a:p>
            <a:pPr marL="0" lvl="0" indent="0" algn="r">
              <a:lnSpc>
                <a:spcPct val="134000"/>
              </a:lnSpc>
              <a:spcBef>
                <a:spcPts val="600"/>
              </a:spcBef>
              <a:spcAft>
                <a:spcPts val="600"/>
              </a:spcAft>
              <a:buNone/>
            </a:pPr>
            <a:r>
              <a:rPr lang="ar-SA" sz="2800" i="0" u="none" strike="noStrike" dirty="0">
                <a:solidFill>
                  <a:srgbClr val="000000"/>
                </a:solidFill>
                <a:latin typeface="Arial" panose="020B0604020202020204" pitchFamily="34" charset="0"/>
              </a:rPr>
              <a:t>تتطلب </a:t>
            </a:r>
            <a:r>
              <a:rPr lang="ar-SA" sz="2800" b="1" i="0" u="none" strike="noStrike" dirty="0">
                <a:solidFill>
                  <a:srgbClr val="000000"/>
                </a:solidFill>
                <a:latin typeface="Arial" panose="020B0604020202020204" pitchFamily="34" charset="0"/>
              </a:rPr>
              <a:t>الحوالات المشروطة </a:t>
            </a:r>
            <a:r>
              <a:rPr lang="ar-SA" sz="2800" b="0" i="0" u="none" strike="noStrike" dirty="0">
                <a:solidFill>
                  <a:srgbClr val="000000"/>
                </a:solidFill>
                <a:latin typeface="Arial" panose="020B0604020202020204" pitchFamily="34" charset="0"/>
              </a:rPr>
              <a:t>من المستفيدين القيام بعمل/نشاط محدد (مثل الذهاب إلى المدارس، وبناء الملاجئ، وإجراء فحوصات التغذية، والقيام بالأعمال، والمشاركة في الدورات التدريبية، وما إلى ذلك) بهدف الحصول على المساعدة.</a:t>
            </a:r>
          </a:p>
        </p:txBody>
      </p:sp>
      <p:sp>
        <p:nvSpPr>
          <p:cNvPr id="502" name="Google Shape;502;g1140bdd51fb_0_21"/>
          <p:cNvSpPr txBox="1">
            <a:spLocks noGrp="1"/>
          </p:cNvSpPr>
          <p:nvPr>
            <p:ph type="body" idx="3"/>
          </p:nvPr>
        </p:nvSpPr>
        <p:spPr>
          <a:xfrm>
            <a:off x="8850489" y="528638"/>
            <a:ext cx="3206044"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المساعدات النقدية وقسائم الدعم</a:t>
            </a:r>
          </a:p>
        </p:txBody>
      </p:sp>
    </p:spTree>
    <p:extLst>
      <p:ext uri="{BB962C8B-B14F-4D97-AF65-F5344CB8AC3E}">
        <p14:creationId xmlns:p14="http://schemas.microsoft.com/office/powerpoint/2010/main" val="25014169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1140bdd51fb_0_21"/>
          <p:cNvSpPr txBox="1">
            <a:spLocks noGrp="1"/>
          </p:cNvSpPr>
          <p:nvPr>
            <p:ph type="body" idx="1"/>
          </p:nvPr>
        </p:nvSpPr>
        <p:spPr>
          <a:xfrm>
            <a:off x="418454" y="528638"/>
            <a:ext cx="7656163" cy="12717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accent6"/>
              </a:buClr>
              <a:buSzPts val="3200"/>
              <a:buNone/>
            </a:pPr>
            <a:r>
              <a:rPr lang="ar-SA" dirty="0"/>
              <a:t>الحوالات النقدية المشروطة وغير المشروطة</a:t>
            </a:r>
          </a:p>
        </p:txBody>
      </p:sp>
      <p:sp>
        <p:nvSpPr>
          <p:cNvPr id="501" name="Google Shape;501;g1140bdd51fb_0_21"/>
          <p:cNvSpPr txBox="1">
            <a:spLocks noGrp="1"/>
          </p:cNvSpPr>
          <p:nvPr>
            <p:ph type="body" idx="2"/>
          </p:nvPr>
        </p:nvSpPr>
        <p:spPr>
          <a:xfrm>
            <a:off x="191912" y="1800338"/>
            <a:ext cx="7882705" cy="4529023"/>
          </a:xfrm>
          <a:prstGeom prst="rect">
            <a:avLst/>
          </a:prstGeom>
          <a:noFill/>
          <a:ln>
            <a:noFill/>
          </a:ln>
        </p:spPr>
        <p:txBody>
          <a:bodyPr spcFirstLastPara="1" wrap="square" lIns="91425" tIns="45700" rIns="91425" bIns="45700" anchor="t" anchorCtr="0">
            <a:normAutofit fontScale="85000" lnSpcReduction="20000"/>
          </a:bodyPr>
          <a:lstStyle/>
          <a:p>
            <a:pPr marL="0" lvl="0" indent="0" algn="r">
              <a:lnSpc>
                <a:spcPct val="134000"/>
              </a:lnSpc>
              <a:spcBef>
                <a:spcPts val="600"/>
              </a:spcBef>
              <a:spcAft>
                <a:spcPts val="600"/>
              </a:spcAft>
              <a:buNone/>
            </a:pPr>
            <a:r>
              <a:rPr lang="ar-SA" dirty="0"/>
              <a:t>ناقش ما يلي ضمن مجموعتك:</a:t>
            </a:r>
          </a:p>
          <a:p>
            <a:pPr marL="457200" lvl="0" indent="-379730" algn="r">
              <a:lnSpc>
                <a:spcPct val="134000"/>
              </a:lnSpc>
              <a:spcBef>
                <a:spcPts val="600"/>
              </a:spcBef>
              <a:spcAft>
                <a:spcPts val="600"/>
              </a:spcAft>
              <a:buSzPct val="100000"/>
              <a:buChar char="•"/>
            </a:pPr>
            <a:r>
              <a:rPr lang="ar-SA" b="1" dirty="0"/>
              <a:t>إيجابيات وسلبيات </a:t>
            </a:r>
            <a:r>
              <a:rPr lang="ar-SA" dirty="0"/>
              <a:t>نهج الحوالات النقدية المشروطة وغير المشروطة في حماية الطفل في العمل الإنساني</a:t>
            </a:r>
          </a:p>
          <a:p>
            <a:pPr marL="0" lvl="0" indent="0" algn="r">
              <a:lnSpc>
                <a:spcPct val="134000"/>
              </a:lnSpc>
              <a:spcBef>
                <a:spcPts val="600"/>
              </a:spcBef>
              <a:spcAft>
                <a:spcPts val="600"/>
              </a:spcAft>
              <a:buNone/>
            </a:pPr>
            <a:endParaRPr lang="ar-SA" dirty="0"/>
          </a:p>
          <a:p>
            <a:pPr lvl="0" indent="-377825">
              <a:lnSpc>
                <a:spcPct val="134000"/>
              </a:lnSpc>
              <a:spcBef>
                <a:spcPts val="600"/>
              </a:spcBef>
              <a:spcAft>
                <a:spcPts val="600"/>
              </a:spcAft>
              <a:buSzPts val="2350"/>
            </a:pPr>
            <a:r>
              <a:rPr lang="ar-SA" sz="2800" dirty="0"/>
              <a:t>كيف تُستخدم أو كيف يمكن استخدام برامج الحوالات النقدية لتحسين نتائج الحماية للأطفال في سياقك الخاص </a:t>
            </a:r>
          </a:p>
          <a:p>
            <a:pPr marL="79375" lvl="0" indent="0">
              <a:lnSpc>
                <a:spcPct val="134000"/>
              </a:lnSpc>
              <a:spcBef>
                <a:spcPts val="600"/>
              </a:spcBef>
              <a:spcAft>
                <a:spcPts val="600"/>
              </a:spcAft>
              <a:buSzPts val="2350"/>
              <a:buNone/>
            </a:pPr>
            <a:endParaRPr lang="ar-SA" sz="2800" dirty="0"/>
          </a:p>
          <a:p>
            <a:pPr marL="79375" lvl="0" indent="0" algn="r">
              <a:lnSpc>
                <a:spcPct val="134000"/>
              </a:lnSpc>
              <a:spcBef>
                <a:spcPts val="600"/>
              </a:spcBef>
              <a:spcAft>
                <a:spcPts val="600"/>
              </a:spcAft>
              <a:buSzPts val="2350"/>
              <a:buNone/>
            </a:pPr>
            <a:r>
              <a:rPr lang="ar-SA" sz="2800" dirty="0"/>
              <a:t>10 دقائق</a:t>
            </a:r>
            <a:endParaRPr dirty="0"/>
          </a:p>
        </p:txBody>
      </p:sp>
      <p:sp>
        <p:nvSpPr>
          <p:cNvPr id="502" name="Google Shape;502;g1140bdd51fb_0_21"/>
          <p:cNvSpPr txBox="1">
            <a:spLocks noGrp="1"/>
          </p:cNvSpPr>
          <p:nvPr>
            <p:ph type="body" idx="3"/>
          </p:nvPr>
        </p:nvSpPr>
        <p:spPr>
          <a:xfrm>
            <a:off x="8985955" y="528638"/>
            <a:ext cx="3014133"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تعليمات النشاط</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1140bdd51fb_0_21"/>
          <p:cNvSpPr txBox="1">
            <a:spLocks noGrp="1"/>
          </p:cNvSpPr>
          <p:nvPr>
            <p:ph type="body" idx="1"/>
          </p:nvPr>
        </p:nvSpPr>
        <p:spPr>
          <a:xfrm>
            <a:off x="284417" y="486155"/>
            <a:ext cx="7583940" cy="1090899"/>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6"/>
              </a:buClr>
              <a:buSzPts val="3200"/>
              <a:buNone/>
            </a:pPr>
            <a:r>
              <a:rPr lang="ar-SA" dirty="0"/>
              <a:t>لم</a:t>
            </a:r>
            <a:r>
              <a:rPr lang="ar-EG" dirty="0"/>
              <a:t>اذا</a:t>
            </a:r>
            <a:r>
              <a:rPr lang="ar-SA" dirty="0"/>
              <a:t> يعد تقييم </a:t>
            </a:r>
            <a:r>
              <a:rPr lang="ar-EG" dirty="0"/>
              <a:t>حماية الطفل ورعايته</a:t>
            </a:r>
            <a:r>
              <a:rPr lang="ar-SA" dirty="0"/>
              <a:t> مهمًا؟</a:t>
            </a:r>
          </a:p>
        </p:txBody>
      </p:sp>
      <p:sp>
        <p:nvSpPr>
          <p:cNvPr id="501" name="Google Shape;501;g1140bdd51fb_0_21"/>
          <p:cNvSpPr txBox="1">
            <a:spLocks noGrp="1"/>
          </p:cNvSpPr>
          <p:nvPr>
            <p:ph type="body" idx="2"/>
          </p:nvPr>
        </p:nvSpPr>
        <p:spPr>
          <a:xfrm>
            <a:off x="530578" y="1467556"/>
            <a:ext cx="7337780" cy="5113997"/>
          </a:xfrm>
          <a:prstGeom prst="rect">
            <a:avLst/>
          </a:prstGeom>
          <a:noFill/>
          <a:ln>
            <a:noFill/>
          </a:ln>
        </p:spPr>
        <p:txBody>
          <a:bodyPr spcFirstLastPara="1" wrap="square" lIns="91425" tIns="45700" rIns="91425" bIns="45700" anchor="t" anchorCtr="0">
            <a:normAutofit fontScale="85000" lnSpcReduction="20000"/>
          </a:bodyPr>
          <a:lstStyle/>
          <a:p>
            <a:pPr algn="just" fontAlgn="base">
              <a:lnSpc>
                <a:spcPct val="124000"/>
              </a:lnSpc>
              <a:spcBef>
                <a:spcPts val="600"/>
              </a:spcBef>
              <a:spcAft>
                <a:spcPts val="600"/>
              </a:spcAft>
              <a:buFont typeface="Arial" panose="020B0604020202020204" pitchFamily="34" charset="0"/>
              <a:buChar char="•"/>
            </a:pPr>
            <a:r>
              <a:rPr lang="ar-SA" b="1" dirty="0">
                <a:solidFill>
                  <a:srgbClr val="000000"/>
                </a:solidFill>
                <a:latin typeface="Arial" panose="020B0604020202020204" pitchFamily="34" charset="0"/>
              </a:rPr>
              <a:t>مخاطر حماية الطفل:</a:t>
            </a:r>
            <a:r>
              <a:rPr lang="en-GB" dirty="0">
                <a:solidFill>
                  <a:srgbClr val="000000"/>
                </a:solidFill>
                <a:latin typeface="Arial" panose="020B0604020202020204" pitchFamily="34" charset="0"/>
              </a:rPr>
              <a:t> </a:t>
            </a:r>
            <a:r>
              <a:rPr lang="ar-SA" sz="2800" b="0" i="0" u="none" strike="noStrike" dirty="0">
                <a:solidFill>
                  <a:srgbClr val="000000"/>
                </a:solidFill>
                <a:latin typeface="Arial" panose="020B0604020202020204" pitchFamily="34" charset="0"/>
              </a:rPr>
              <a:t>ينبغي أن تراعي البرامج التي تستخدم المساعدات النقدية وقسائم الدعم التحديات والمخاطر التي تواجهها الأسر والأطفال، وما إذا كان النوع الاجتماعي أو العمر أو الحالة الاجتماعية أو غيرها من الصفات الشخصية قد تفاقم من أي مخاطر مرتبطة بمثل هذه المساعدات. </a:t>
            </a:r>
          </a:p>
          <a:p>
            <a:pPr algn="just" fontAlgn="base">
              <a:lnSpc>
                <a:spcPct val="124000"/>
              </a:lnSpc>
              <a:spcBef>
                <a:spcPts val="600"/>
              </a:spcBef>
              <a:spcAft>
                <a:spcPts val="600"/>
              </a:spcAft>
              <a:buFont typeface="Arial" panose="020B0604020202020204" pitchFamily="34" charset="0"/>
              <a:buChar char="•"/>
            </a:pPr>
            <a:r>
              <a:rPr lang="ar-SA" sz="2800" b="1" i="0" u="none" strike="noStrike" dirty="0">
                <a:solidFill>
                  <a:srgbClr val="000000"/>
                </a:solidFill>
                <a:latin typeface="Arial" panose="020B0604020202020204" pitchFamily="34" charset="0"/>
              </a:rPr>
              <a:t>القضايا ذات الصلة بحماية الطفل:</a:t>
            </a:r>
            <a:r>
              <a:rPr lang="en-GB" sz="2800" b="1" i="0" u="none" strike="noStrike" dirty="0">
                <a:solidFill>
                  <a:srgbClr val="000000"/>
                </a:solidFill>
                <a:latin typeface="Arial" panose="020B0604020202020204" pitchFamily="34" charset="0"/>
              </a:rPr>
              <a:t> </a:t>
            </a:r>
            <a:r>
              <a:rPr lang="ar-SA" sz="2800" b="0" i="0" u="none" strike="noStrike" dirty="0">
                <a:solidFill>
                  <a:srgbClr val="000000"/>
                </a:solidFill>
                <a:latin typeface="Arial" panose="020B0604020202020204" pitchFamily="34" charset="0"/>
              </a:rPr>
              <a:t>كما هو الحال مع جميع التدخلات الإنسانية، يتعين على جميع الجهات الفاعلة تحديد إمكانية أن يتسبب</a:t>
            </a:r>
            <a:r>
              <a:rPr lang="ar-SA" dirty="0">
                <a:solidFill>
                  <a:srgbClr val="000000"/>
                </a:solidFill>
                <a:latin typeface="Arial" panose="020B0604020202020204" pitchFamily="34" charset="0"/>
              </a:rPr>
              <a:t> ال</a:t>
            </a:r>
            <a:r>
              <a:rPr lang="ar-SA" sz="2800" b="0" i="0" u="none" strike="noStrike" dirty="0">
                <a:solidFill>
                  <a:srgbClr val="000000"/>
                </a:solidFill>
                <a:latin typeface="Arial" panose="020B0604020202020204" pitchFamily="34" charset="0"/>
              </a:rPr>
              <a:t>موظفون في المجال الإنساني، وبرامج حماية الأطفال والأسر في إحداث المخاطر.</a:t>
            </a:r>
          </a:p>
          <a:p>
            <a:pPr>
              <a:lnSpc>
                <a:spcPct val="124000"/>
              </a:lnSpc>
              <a:spcBef>
                <a:spcPts val="600"/>
              </a:spcBef>
              <a:spcAft>
                <a:spcPts val="600"/>
              </a:spcAft>
            </a:pPr>
            <a:r>
              <a:rPr lang="ar-SA" sz="2800" b="1" i="0" u="none" strike="noStrike" dirty="0">
                <a:solidFill>
                  <a:srgbClr val="000000"/>
                </a:solidFill>
                <a:latin typeface="Arial" panose="020B0604020202020204" pitchFamily="34" charset="0"/>
              </a:rPr>
              <a:t>الاستراتيجيات المحتملة لتخفيف المخاطر</a:t>
            </a:r>
            <a:r>
              <a:rPr lang="ar-SA" dirty="0">
                <a:solidFill>
                  <a:srgbClr val="000000"/>
                </a:solidFill>
                <a:latin typeface="Arial" panose="020B0604020202020204" pitchFamily="34" charset="0"/>
              </a:rPr>
              <a:t>:</a:t>
            </a:r>
            <a:r>
              <a:rPr lang="en-GB" dirty="0">
                <a:solidFill>
                  <a:srgbClr val="000000"/>
                </a:solidFill>
                <a:latin typeface="Arial" panose="020B0604020202020204" pitchFamily="34" charset="0"/>
              </a:rPr>
              <a:t> </a:t>
            </a:r>
            <a:r>
              <a:rPr lang="ar-SA" sz="2800" b="0" i="0" u="none" strike="noStrike" dirty="0">
                <a:solidFill>
                  <a:srgbClr val="000000"/>
                </a:solidFill>
                <a:latin typeface="Arial" panose="020B0604020202020204" pitchFamily="34" charset="0"/>
              </a:rPr>
              <a:t>ربما تساعد المعلومات التي تم جمعها الفرق المعنية بالبرامج على تصميم برامج تخفف من مخاطر حماية الطفل وتعظيم فوائد الحماية بصورةٍ استباقية.</a:t>
            </a:r>
            <a:r>
              <a:rPr lang="en-GB" sz="2800" b="0" i="0" u="none" strike="noStrike" dirty="0">
                <a:solidFill>
                  <a:srgbClr val="000000"/>
                </a:solidFill>
                <a:latin typeface="Arial" panose="020B0604020202020204" pitchFamily="34" charset="0"/>
              </a:rPr>
              <a:t> </a:t>
            </a:r>
          </a:p>
        </p:txBody>
      </p:sp>
      <p:sp>
        <p:nvSpPr>
          <p:cNvPr id="502" name="Google Shape;502;g1140bdd51fb_0_21"/>
          <p:cNvSpPr txBox="1">
            <a:spLocks noGrp="1"/>
          </p:cNvSpPr>
          <p:nvPr>
            <p:ph type="body" idx="3"/>
          </p:nvPr>
        </p:nvSpPr>
        <p:spPr>
          <a:xfrm>
            <a:off x="8748889" y="486155"/>
            <a:ext cx="3352799"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المساعدات النقدية وقسائم الدعم</a:t>
            </a:r>
          </a:p>
        </p:txBody>
      </p:sp>
    </p:spTree>
    <p:extLst>
      <p:ext uri="{BB962C8B-B14F-4D97-AF65-F5344CB8AC3E}">
        <p14:creationId xmlns:p14="http://schemas.microsoft.com/office/powerpoint/2010/main" val="23648464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1140bdd51fb_0_21"/>
          <p:cNvSpPr txBox="1">
            <a:spLocks noGrp="1"/>
          </p:cNvSpPr>
          <p:nvPr>
            <p:ph type="body" idx="1"/>
          </p:nvPr>
        </p:nvSpPr>
        <p:spPr>
          <a:xfrm>
            <a:off x="4100513" y="528638"/>
            <a:ext cx="3824287"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6"/>
              </a:buClr>
              <a:buSzPts val="3200"/>
              <a:buNone/>
            </a:pPr>
            <a:r>
              <a:rPr lang="ar-SA" dirty="0"/>
              <a:t>تمرين تأملي</a:t>
            </a:r>
          </a:p>
        </p:txBody>
      </p:sp>
      <p:sp>
        <p:nvSpPr>
          <p:cNvPr id="501" name="Google Shape;501;g1140bdd51fb_0_21"/>
          <p:cNvSpPr txBox="1">
            <a:spLocks noGrp="1"/>
          </p:cNvSpPr>
          <p:nvPr>
            <p:ph type="body" idx="2"/>
          </p:nvPr>
        </p:nvSpPr>
        <p:spPr>
          <a:xfrm>
            <a:off x="609601" y="1886474"/>
            <a:ext cx="7315200" cy="3441563"/>
          </a:xfrm>
          <a:prstGeom prst="rect">
            <a:avLst/>
          </a:prstGeom>
          <a:noFill/>
          <a:ln>
            <a:noFill/>
          </a:ln>
        </p:spPr>
        <p:txBody>
          <a:bodyPr spcFirstLastPara="1" wrap="square" lIns="91425" tIns="45700" rIns="91425" bIns="45700" anchor="t" anchorCtr="0">
            <a:normAutofit/>
          </a:bodyPr>
          <a:lstStyle/>
          <a:p>
            <a:pPr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ما أهمية المساعدة النقدية والقسائم للنتائج المتوخاة من حماية الطفل؟</a:t>
            </a:r>
          </a:p>
          <a:p>
            <a:pPr algn="l" fontAlgn="base">
              <a:lnSpc>
                <a:spcPct val="114000"/>
              </a:lnSpc>
              <a:spcBef>
                <a:spcPts val="600"/>
              </a:spcBef>
              <a:spcAft>
                <a:spcPts val="600"/>
              </a:spcAft>
              <a:buFont typeface="Arial" panose="020B0604020202020204" pitchFamily="34" charset="0"/>
              <a:buChar char="•"/>
            </a:pPr>
            <a:endParaRPr lang="en-GB" sz="2800" b="0" i="0" u="none" strike="noStrike" dirty="0">
              <a:solidFill>
                <a:srgbClr val="000000"/>
              </a:solidFill>
              <a:effectLst/>
              <a:latin typeface="Arial" panose="020B0604020202020204" pitchFamily="34" charset="0"/>
            </a:endParaRPr>
          </a:p>
          <a:p>
            <a:pPr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ما هو أهم شيء تعلمته في هذه الجلسة؟</a:t>
            </a:r>
          </a:p>
          <a:p>
            <a:pPr marL="457200" marR="0" lvl="0" indent="0" algn="r">
              <a:lnSpc>
                <a:spcPct val="114000"/>
              </a:lnSpc>
              <a:spcBef>
                <a:spcPts val="600"/>
              </a:spcBef>
              <a:spcAft>
                <a:spcPts val="600"/>
              </a:spcAft>
              <a:buNone/>
            </a:pPr>
            <a:endParaRPr dirty="0"/>
          </a:p>
          <a:p>
            <a:pPr marL="0" marR="0" lvl="0" indent="0" algn="r">
              <a:lnSpc>
                <a:spcPct val="114000"/>
              </a:lnSpc>
              <a:spcBef>
                <a:spcPts val="600"/>
              </a:spcBef>
              <a:spcAft>
                <a:spcPts val="600"/>
              </a:spcAft>
              <a:buNone/>
            </a:pPr>
            <a:endParaRPr dirty="0"/>
          </a:p>
        </p:txBody>
      </p:sp>
      <p:sp>
        <p:nvSpPr>
          <p:cNvPr id="502" name="Google Shape;502;g1140bdd51fb_0_21"/>
          <p:cNvSpPr txBox="1">
            <a:spLocks noGrp="1"/>
          </p:cNvSpPr>
          <p:nvPr>
            <p:ph type="body" idx="3"/>
          </p:nvPr>
        </p:nvSpPr>
        <p:spPr>
          <a:xfrm>
            <a:off x="8906933" y="528638"/>
            <a:ext cx="3059288"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المساعدات النقدية وقسائم الدعم	</a:t>
            </a:r>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6A5B912D-196F-660C-A5AD-7DF7AAF3E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04" y="434261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912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AA3E6BD-B5EF-C134-5473-A116603C1BA8}"/>
              </a:ext>
            </a:extLst>
          </p:cNvPr>
          <p:cNvSpPr>
            <a:spLocks noGrp="1"/>
          </p:cNvSpPr>
          <p:nvPr>
            <p:ph type="body" idx="1"/>
          </p:nvPr>
        </p:nvSpPr>
        <p:spPr>
          <a:xfrm>
            <a:off x="709613" y="528638"/>
            <a:ext cx="7181320" cy="1271587"/>
          </a:xfrm>
        </p:spPr>
        <p:txBody>
          <a:bodyPr/>
          <a:lstStyle/>
          <a:p>
            <a:r>
              <a:rPr lang="ar-SA" dirty="0"/>
              <a:t>تعليمات النشاط</a:t>
            </a:r>
          </a:p>
        </p:txBody>
      </p:sp>
      <p:sp>
        <p:nvSpPr>
          <p:cNvPr id="3" name="Segnaposto testo 2">
            <a:extLst>
              <a:ext uri="{FF2B5EF4-FFF2-40B4-BE49-F238E27FC236}">
                <a16:creationId xmlns:a16="http://schemas.microsoft.com/office/drawing/2014/main" id="{FBECA7B7-56EA-6E57-42D2-39B5239580FC}"/>
              </a:ext>
            </a:extLst>
          </p:cNvPr>
          <p:cNvSpPr>
            <a:spLocks noGrp="1"/>
          </p:cNvSpPr>
          <p:nvPr>
            <p:ph type="body" idx="2"/>
          </p:nvPr>
        </p:nvSpPr>
        <p:spPr>
          <a:xfrm>
            <a:off x="541867" y="1636085"/>
            <a:ext cx="7349066" cy="3585830"/>
          </a:xfrm>
        </p:spPr>
        <p:txBody>
          <a:bodyPr>
            <a:normAutofit/>
          </a:bodyPr>
          <a:lstStyle/>
          <a:p>
            <a:pPr>
              <a:lnSpc>
                <a:spcPct val="114000"/>
              </a:lnSpc>
              <a:spcBef>
                <a:spcPts val="600"/>
              </a:spcBef>
              <a:spcAft>
                <a:spcPts val="600"/>
              </a:spcAft>
            </a:pPr>
            <a:r>
              <a:rPr lang="ar-SA" dirty="0"/>
              <a:t>ضمن مجموعتك:</a:t>
            </a:r>
            <a:r>
              <a:rPr lang="en-GB" dirty="0"/>
              <a:t> </a:t>
            </a:r>
          </a:p>
          <a:p>
            <a:pPr>
              <a:lnSpc>
                <a:spcPct val="114000"/>
              </a:lnSpc>
              <a:spcBef>
                <a:spcPts val="600"/>
              </a:spcBef>
              <a:spcAft>
                <a:spcPts val="600"/>
              </a:spcAft>
            </a:pPr>
            <a:r>
              <a:rPr lang="ar-SA" dirty="0">
                <a:solidFill>
                  <a:srgbClr val="000000"/>
                </a:solidFill>
                <a:latin typeface="Arial" panose="020B0604020202020204" pitchFamily="34" charset="0"/>
              </a:rPr>
              <a:t>أدرج على البطاقات الإجراءات الخاصة التي يمكن للجهات الفاعلة المعنية بحماية الطفل في العمل الإنساني اتخاذها لمنع المخاطر التي قد يتعرض لها الأطفال والتصدي لها</a:t>
            </a:r>
          </a:p>
          <a:p>
            <a:pPr>
              <a:lnSpc>
                <a:spcPct val="114000"/>
              </a:lnSpc>
              <a:spcBef>
                <a:spcPts val="600"/>
              </a:spcBef>
              <a:spcAft>
                <a:spcPts val="600"/>
              </a:spcAft>
            </a:pPr>
            <a:r>
              <a:rPr lang="ar-SA" dirty="0">
                <a:solidFill>
                  <a:srgbClr val="000000"/>
                </a:solidFill>
                <a:latin typeface="Arial" panose="020B0604020202020204" pitchFamily="34" charset="0"/>
              </a:rPr>
              <a:t>15 دقيقة</a:t>
            </a:r>
            <a:endParaRPr lang="en-GB" dirty="0"/>
          </a:p>
        </p:txBody>
      </p:sp>
      <p:sp>
        <p:nvSpPr>
          <p:cNvPr id="4" name="Segnaposto testo 3">
            <a:extLst>
              <a:ext uri="{FF2B5EF4-FFF2-40B4-BE49-F238E27FC236}">
                <a16:creationId xmlns:a16="http://schemas.microsoft.com/office/drawing/2014/main" id="{A1B47DDC-E734-7EC4-67A6-8B10B437784A}"/>
              </a:ext>
            </a:extLst>
          </p:cNvPr>
          <p:cNvSpPr>
            <a:spLocks noGrp="1"/>
          </p:cNvSpPr>
          <p:nvPr>
            <p:ph type="body" idx="3"/>
          </p:nvPr>
        </p:nvSpPr>
        <p:spPr/>
        <p:txBody>
          <a:bodyPr/>
          <a:lstStyle/>
          <a:p>
            <a:r>
              <a:rPr lang="ar-SA" dirty="0"/>
              <a:t>الإعاقة</a:t>
            </a:r>
          </a:p>
        </p:txBody>
      </p:sp>
    </p:spTree>
    <p:extLst>
      <p:ext uri="{BB962C8B-B14F-4D97-AF65-F5344CB8AC3E}">
        <p14:creationId xmlns:p14="http://schemas.microsoft.com/office/powerpoint/2010/main" val="13841779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AA3E6BD-B5EF-C134-5473-A116603C1BA8}"/>
              </a:ext>
            </a:extLst>
          </p:cNvPr>
          <p:cNvSpPr>
            <a:spLocks noGrp="1"/>
          </p:cNvSpPr>
          <p:nvPr>
            <p:ph type="body" idx="1"/>
          </p:nvPr>
        </p:nvSpPr>
        <p:spPr>
          <a:xfrm>
            <a:off x="709613" y="528638"/>
            <a:ext cx="7181320" cy="1271587"/>
          </a:xfrm>
        </p:spPr>
        <p:txBody>
          <a:bodyPr>
            <a:normAutofit lnSpcReduction="10000"/>
          </a:bodyPr>
          <a:lstStyle/>
          <a:p>
            <a:pPr marL="6350" indent="-6350">
              <a:lnSpc>
                <a:spcPct val="114000"/>
              </a:lnSpc>
              <a:spcBef>
                <a:spcPts val="600"/>
              </a:spcBef>
              <a:spcAft>
                <a:spcPts val="600"/>
              </a:spcAft>
            </a:pPr>
            <a:r>
              <a:rPr lang="ar-SA" dirty="0"/>
              <a:t>الإجراءات الضرورية لحماية الأطفال الشاملة لذوي الإعاقة</a:t>
            </a:r>
            <a:r>
              <a:rPr lang="en-GB" dirty="0"/>
              <a:t> </a:t>
            </a:r>
          </a:p>
        </p:txBody>
      </p:sp>
      <p:sp>
        <p:nvSpPr>
          <p:cNvPr id="3" name="Segnaposto testo 2">
            <a:extLst>
              <a:ext uri="{FF2B5EF4-FFF2-40B4-BE49-F238E27FC236}">
                <a16:creationId xmlns:a16="http://schemas.microsoft.com/office/drawing/2014/main" id="{FBECA7B7-56EA-6E57-42D2-39B5239580FC}"/>
              </a:ext>
            </a:extLst>
          </p:cNvPr>
          <p:cNvSpPr>
            <a:spLocks noGrp="1"/>
          </p:cNvSpPr>
          <p:nvPr>
            <p:ph type="body" idx="2"/>
          </p:nvPr>
        </p:nvSpPr>
        <p:spPr>
          <a:xfrm>
            <a:off x="451556" y="2223911"/>
            <a:ext cx="7439377" cy="3338246"/>
          </a:xfrm>
        </p:spPr>
        <p:txBody>
          <a:bodyPr/>
          <a:lstStyle/>
          <a:p>
            <a:pPr>
              <a:lnSpc>
                <a:spcPct val="114000"/>
              </a:lnSpc>
              <a:spcBef>
                <a:spcPts val="600"/>
              </a:spcBef>
              <a:spcAft>
                <a:spcPts val="600"/>
              </a:spcAft>
            </a:pPr>
            <a:r>
              <a:rPr lang="ar-SA" sz="2400" dirty="0"/>
              <a:t>ضمن مجموعتك:</a:t>
            </a:r>
            <a:r>
              <a:rPr lang="en-GB" sz="2400" dirty="0"/>
              <a:t> </a:t>
            </a:r>
          </a:p>
          <a:p>
            <a:pPr>
              <a:lnSpc>
                <a:spcPct val="114000"/>
              </a:lnSpc>
              <a:spcBef>
                <a:spcPts val="600"/>
              </a:spcBef>
              <a:spcAft>
                <a:spcPts val="600"/>
              </a:spcAft>
            </a:pPr>
            <a:r>
              <a:rPr lang="ar-SA" sz="2400" dirty="0">
                <a:solidFill>
                  <a:srgbClr val="000000"/>
                </a:solidFill>
              </a:rPr>
              <a:t>اقرأ الإجراءات الرئيسية</a:t>
            </a:r>
          </a:p>
          <a:p>
            <a:pPr>
              <a:lnSpc>
                <a:spcPct val="114000"/>
              </a:lnSpc>
              <a:spcBef>
                <a:spcPts val="600"/>
              </a:spcBef>
              <a:spcAft>
                <a:spcPts val="600"/>
              </a:spcAft>
            </a:pPr>
            <a:r>
              <a:rPr lang="ar-SA" sz="2400" b="0" i="0" u="none" strike="noStrike" dirty="0">
                <a:solidFill>
                  <a:srgbClr val="000000"/>
                </a:solidFill>
              </a:rPr>
              <a:t>رتب هذه الإجراءات في الخطوة الملائمة لها من دورة إدارة البرنامج</a:t>
            </a:r>
          </a:p>
          <a:p>
            <a:pPr>
              <a:lnSpc>
                <a:spcPct val="114000"/>
              </a:lnSpc>
              <a:spcBef>
                <a:spcPts val="600"/>
              </a:spcBef>
              <a:spcAft>
                <a:spcPts val="600"/>
              </a:spcAft>
            </a:pPr>
            <a:r>
              <a:rPr lang="ar-SA" sz="2400" dirty="0">
                <a:solidFill>
                  <a:srgbClr val="000000"/>
                </a:solidFill>
              </a:rPr>
              <a:t>15 دقيقة</a:t>
            </a:r>
          </a:p>
        </p:txBody>
      </p:sp>
      <p:sp>
        <p:nvSpPr>
          <p:cNvPr id="4" name="Segnaposto testo 3">
            <a:extLst>
              <a:ext uri="{FF2B5EF4-FFF2-40B4-BE49-F238E27FC236}">
                <a16:creationId xmlns:a16="http://schemas.microsoft.com/office/drawing/2014/main" id="{A1B47DDC-E734-7EC4-67A6-8B10B437784A}"/>
              </a:ext>
            </a:extLst>
          </p:cNvPr>
          <p:cNvSpPr>
            <a:spLocks noGrp="1"/>
          </p:cNvSpPr>
          <p:nvPr>
            <p:ph type="body" idx="3"/>
          </p:nvPr>
        </p:nvSpPr>
        <p:spPr/>
        <p:txBody>
          <a:bodyPr/>
          <a:lstStyle/>
          <a:p>
            <a:r>
              <a:rPr lang="ar-SA"/>
              <a:t>الإعاقة</a:t>
            </a:r>
          </a:p>
        </p:txBody>
      </p:sp>
    </p:spTree>
    <p:extLst>
      <p:ext uri="{BB962C8B-B14F-4D97-AF65-F5344CB8AC3E}">
        <p14:creationId xmlns:p14="http://schemas.microsoft.com/office/powerpoint/2010/main" val="23259981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AA3E6BD-B5EF-C134-5473-A116603C1BA8}"/>
              </a:ext>
            </a:extLst>
          </p:cNvPr>
          <p:cNvSpPr>
            <a:spLocks noGrp="1"/>
          </p:cNvSpPr>
          <p:nvPr>
            <p:ph type="body" idx="1"/>
          </p:nvPr>
        </p:nvSpPr>
        <p:spPr/>
        <p:txBody>
          <a:bodyPr/>
          <a:lstStyle/>
          <a:p>
            <a:pPr marL="0" indent="0">
              <a:tabLst>
                <a:tab pos="180975" algn="l"/>
              </a:tabLst>
            </a:pPr>
            <a:r>
              <a:rPr lang="ar-SA" dirty="0"/>
              <a:t>تمرين تأملي</a:t>
            </a:r>
          </a:p>
        </p:txBody>
      </p:sp>
      <p:sp>
        <p:nvSpPr>
          <p:cNvPr id="3" name="Segnaposto testo 2">
            <a:extLst>
              <a:ext uri="{FF2B5EF4-FFF2-40B4-BE49-F238E27FC236}">
                <a16:creationId xmlns:a16="http://schemas.microsoft.com/office/drawing/2014/main" id="{FBECA7B7-56EA-6E57-42D2-39B5239580FC}"/>
              </a:ext>
            </a:extLst>
          </p:cNvPr>
          <p:cNvSpPr>
            <a:spLocks noGrp="1"/>
          </p:cNvSpPr>
          <p:nvPr>
            <p:ph type="body" idx="2"/>
          </p:nvPr>
        </p:nvSpPr>
        <p:spPr>
          <a:xfrm>
            <a:off x="623889" y="1976327"/>
            <a:ext cx="7300911" cy="3585830"/>
          </a:xfrm>
        </p:spPr>
        <p:txBody>
          <a:bodyPr>
            <a:normAutofit/>
          </a:bodyPr>
          <a:lstStyle/>
          <a:p>
            <a:pPr rtl="1" fontAlgn="base">
              <a:lnSpc>
                <a:spcPct val="114000"/>
              </a:lnSpc>
              <a:spcBef>
                <a:spcPts val="600"/>
              </a:spcBef>
              <a:spcAft>
                <a:spcPts val="600"/>
              </a:spcAft>
              <a:buFont typeface="Arial" panose="020B0604020202020204" pitchFamily="34" charset="0"/>
              <a:buChar char="•"/>
            </a:pPr>
            <a:r>
              <a:rPr lang="ar-SA" sz="2400" b="0" i="0" u="none" strike="noStrike" dirty="0">
                <a:solidFill>
                  <a:srgbClr val="000000"/>
                </a:solidFill>
              </a:rPr>
              <a:t>ما الذي يمكنك فعله للأطفال </a:t>
            </a:r>
            <a:r>
              <a:rPr lang="ar-SA" sz="2400" dirty="0">
                <a:solidFill>
                  <a:srgbClr val="000000"/>
                </a:solidFill>
              </a:rPr>
              <a:t>الذين</a:t>
            </a:r>
            <a:r>
              <a:rPr lang="ar-SA" sz="2400" b="0" i="0" u="none" strike="noStrike" dirty="0">
                <a:solidFill>
                  <a:srgbClr val="000000"/>
                </a:solidFill>
              </a:rPr>
              <a:t> يعانون من إعاقة في سياقاتك وبرامجك الخاصة؟</a:t>
            </a:r>
            <a:r>
              <a:rPr lang="en-GB" sz="2400" b="0" i="0" u="none" strike="noStrike" dirty="0">
                <a:solidFill>
                  <a:srgbClr val="000000"/>
                </a:solidFill>
              </a:rPr>
              <a:t> </a:t>
            </a:r>
            <a:r>
              <a:rPr lang="ar-SA" sz="2400" b="0" i="0" u="none" strike="noStrike" dirty="0">
                <a:solidFill>
                  <a:srgbClr val="000000"/>
                </a:solidFill>
              </a:rPr>
              <a:t>هل هناك أي فجوات أصبحت على درايةٍ بها؟</a:t>
            </a:r>
          </a:p>
          <a:p>
            <a:pPr marL="50800" indent="0" rtl="0" fontAlgn="base">
              <a:lnSpc>
                <a:spcPct val="114000"/>
              </a:lnSpc>
              <a:spcBef>
                <a:spcPts val="600"/>
              </a:spcBef>
              <a:spcAft>
                <a:spcPts val="600"/>
              </a:spcAft>
              <a:buNone/>
            </a:pPr>
            <a:endParaRPr lang="en-GB" sz="2400" b="0" i="0" u="none" strike="noStrike" dirty="0">
              <a:solidFill>
                <a:srgbClr val="000000"/>
              </a:solidFill>
              <a:effectLst/>
            </a:endParaRPr>
          </a:p>
          <a:p>
            <a:pPr rtl="1" fontAlgn="base">
              <a:lnSpc>
                <a:spcPct val="114000"/>
              </a:lnSpc>
              <a:spcBef>
                <a:spcPts val="600"/>
              </a:spcBef>
              <a:spcAft>
                <a:spcPts val="600"/>
              </a:spcAft>
              <a:buFont typeface="Arial" panose="020B0604020202020204" pitchFamily="34" charset="0"/>
              <a:buChar char="•"/>
            </a:pPr>
            <a:r>
              <a:rPr lang="ar-SA" sz="2400" b="0" i="0" u="none" strike="noStrike" dirty="0">
                <a:solidFill>
                  <a:srgbClr val="000000"/>
                </a:solidFill>
              </a:rPr>
              <a:t>هل ثمة شيء تود معرفة المزيد عنه؟</a:t>
            </a:r>
          </a:p>
          <a:p>
            <a:pPr marL="50800" indent="0">
              <a:lnSpc>
                <a:spcPct val="114000"/>
              </a:lnSpc>
              <a:spcBef>
                <a:spcPts val="600"/>
              </a:spcBef>
              <a:spcAft>
                <a:spcPts val="600"/>
              </a:spcAft>
              <a:buNone/>
            </a:pPr>
            <a:endParaRPr lang="en-GB" dirty="0"/>
          </a:p>
        </p:txBody>
      </p:sp>
      <p:sp>
        <p:nvSpPr>
          <p:cNvPr id="4" name="Segnaposto testo 3">
            <a:extLst>
              <a:ext uri="{FF2B5EF4-FFF2-40B4-BE49-F238E27FC236}">
                <a16:creationId xmlns:a16="http://schemas.microsoft.com/office/drawing/2014/main" id="{A1B47DDC-E734-7EC4-67A6-8B10B437784A}"/>
              </a:ext>
            </a:extLst>
          </p:cNvPr>
          <p:cNvSpPr>
            <a:spLocks noGrp="1"/>
          </p:cNvSpPr>
          <p:nvPr>
            <p:ph type="body" idx="3"/>
          </p:nvPr>
        </p:nvSpPr>
        <p:spPr/>
        <p:txBody>
          <a:bodyPr/>
          <a:lstStyle/>
          <a:p>
            <a:r>
              <a:rPr lang="ar-SA" dirty="0"/>
              <a:t>الإعاقة</a:t>
            </a:r>
          </a:p>
        </p:txBody>
      </p:sp>
      <p:pic>
        <p:nvPicPr>
          <p:cNvPr id="5" name="Picture 2" descr="Reflective practice Education Reflective writing Learning Professional  development, Assert transparent background PNG clipart | HiClipart">
            <a:extLst>
              <a:ext uri="{FF2B5EF4-FFF2-40B4-BE49-F238E27FC236}">
                <a16:creationId xmlns:a16="http://schemas.microsoft.com/office/drawing/2014/main" id="{26D11111-CFC9-082E-46CF-BCCDA2E81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80" y="449059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8990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140bdd51fb_0_43"/>
          <p:cNvSpPr txBox="1">
            <a:spLocks noGrp="1"/>
          </p:cNvSpPr>
          <p:nvPr>
            <p:ph type="body" idx="1"/>
          </p:nvPr>
        </p:nvSpPr>
        <p:spPr>
          <a:xfrm>
            <a:off x="284417" y="528638"/>
            <a:ext cx="7629094" cy="12717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accent2"/>
              </a:buClr>
              <a:buSzPts val="3200"/>
              <a:buNone/>
            </a:pPr>
            <a:r>
              <a:rPr lang="ar-SA" dirty="0"/>
              <a:t>كيف تؤثر البيئة على الأطفال - تعليمات النشاط</a:t>
            </a:r>
          </a:p>
        </p:txBody>
      </p:sp>
      <p:sp>
        <p:nvSpPr>
          <p:cNvPr id="524" name="Google Shape;524;g1140bdd51fb_0_43"/>
          <p:cNvSpPr txBox="1">
            <a:spLocks noGrp="1"/>
          </p:cNvSpPr>
          <p:nvPr>
            <p:ph type="body" idx="2"/>
          </p:nvPr>
        </p:nvSpPr>
        <p:spPr>
          <a:xfrm>
            <a:off x="869244" y="2099625"/>
            <a:ext cx="7044267" cy="3228300"/>
          </a:xfrm>
          <a:prstGeom prst="rect">
            <a:avLst/>
          </a:prstGeom>
          <a:noFill/>
          <a:ln>
            <a:noFill/>
          </a:ln>
        </p:spPr>
        <p:txBody>
          <a:bodyPr spcFirstLastPara="1" wrap="square" lIns="91425" tIns="45700" rIns="91425" bIns="45700" anchor="t" anchorCtr="0">
            <a:normAutofit/>
          </a:bodyPr>
          <a:lstStyle/>
          <a:p>
            <a:pPr marL="228600" lvl="0" indent="-50800" algn="r" rtl="1">
              <a:lnSpc>
                <a:spcPct val="114000"/>
              </a:lnSpc>
              <a:spcBef>
                <a:spcPts val="600"/>
              </a:spcBef>
              <a:spcAft>
                <a:spcPts val="600"/>
              </a:spcAft>
              <a:buClr>
                <a:schemeClr val="accent4"/>
              </a:buClr>
              <a:buSzPts val="2800"/>
              <a:buNone/>
            </a:pPr>
            <a:r>
              <a:rPr lang="ar-SA" dirty="0"/>
              <a:t>وأنت وحدك،</a:t>
            </a:r>
            <a:r>
              <a:rPr lang="en-GB" dirty="0"/>
              <a:t> </a:t>
            </a:r>
          </a:p>
          <a:p>
            <a:pPr marL="457200" lvl="0" indent="-406400" algn="r" rtl="1">
              <a:lnSpc>
                <a:spcPct val="114000"/>
              </a:lnSpc>
              <a:spcBef>
                <a:spcPts val="600"/>
              </a:spcBef>
              <a:spcAft>
                <a:spcPts val="600"/>
              </a:spcAft>
              <a:buSzPts val="2800"/>
              <a:buChar char="•"/>
            </a:pPr>
            <a:r>
              <a:rPr lang="ar-SA" dirty="0"/>
              <a:t>تجول في المكان وانظر إلى الصور</a:t>
            </a:r>
          </a:p>
          <a:p>
            <a:pPr marL="457200" lvl="0" indent="-406400" algn="r" rtl="1">
              <a:lnSpc>
                <a:spcPct val="114000"/>
              </a:lnSpc>
              <a:spcBef>
                <a:spcPts val="600"/>
              </a:spcBef>
              <a:spcAft>
                <a:spcPts val="600"/>
              </a:spcAft>
              <a:buSzPts val="2800"/>
              <a:buChar char="•"/>
            </a:pPr>
            <a:r>
              <a:rPr lang="ar-SA" dirty="0"/>
              <a:t>فكر في السؤال التالي:</a:t>
            </a:r>
          </a:p>
          <a:p>
            <a:pPr marL="0" lvl="0" indent="0" algn="r" rtl="1">
              <a:lnSpc>
                <a:spcPct val="114000"/>
              </a:lnSpc>
              <a:spcBef>
                <a:spcPts val="600"/>
              </a:spcBef>
              <a:spcAft>
                <a:spcPts val="600"/>
              </a:spcAft>
              <a:buNone/>
            </a:pPr>
            <a:r>
              <a:rPr lang="ar-SA" dirty="0"/>
              <a:t>ما هو تأثير البيئات المختلفة على الأطفال؟</a:t>
            </a:r>
          </a:p>
          <a:p>
            <a:pPr marL="0" marR="0" lvl="0" indent="0" algn="l" rtl="0">
              <a:lnSpc>
                <a:spcPct val="114000"/>
              </a:lnSpc>
              <a:spcBef>
                <a:spcPts val="600"/>
              </a:spcBef>
              <a:spcAft>
                <a:spcPts val="600"/>
              </a:spcAft>
              <a:buNone/>
            </a:pPr>
            <a:endParaRPr sz="2800" dirty="0"/>
          </a:p>
        </p:txBody>
      </p:sp>
      <p:sp>
        <p:nvSpPr>
          <p:cNvPr id="525" name="Google Shape;525;g1140bdd51fb_0_43"/>
          <p:cNvSpPr txBox="1">
            <a:spLocks noGrp="1"/>
          </p:cNvSpPr>
          <p:nvPr>
            <p:ph type="body" idx="3"/>
          </p:nvPr>
        </p:nvSpPr>
        <p:spPr>
          <a:xfrm>
            <a:off x="8929511" y="528638"/>
            <a:ext cx="2978072" cy="47994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SA" sz="3200" dirty="0"/>
              <a:t>الاعتبارات البيئية</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1140bdd51fb_0_49"/>
          <p:cNvSpPr txBox="1">
            <a:spLocks noGrp="1"/>
          </p:cNvSpPr>
          <p:nvPr>
            <p:ph type="body" idx="1"/>
          </p:nvPr>
        </p:nvSpPr>
        <p:spPr>
          <a:xfrm>
            <a:off x="474133" y="528638"/>
            <a:ext cx="7382935" cy="12717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accent2"/>
              </a:buClr>
              <a:buSzPts val="3200"/>
              <a:buNone/>
            </a:pPr>
            <a:r>
              <a:rPr lang="ar-SA" dirty="0"/>
              <a:t>كيف يؤثر العمل الإنساني على البيئة</a:t>
            </a:r>
            <a:r>
              <a:rPr lang="en-GB" dirty="0"/>
              <a:t> </a:t>
            </a:r>
          </a:p>
          <a:p>
            <a:pPr marL="0" lvl="0" indent="0" algn="l" rtl="0">
              <a:lnSpc>
                <a:spcPct val="90000"/>
              </a:lnSpc>
              <a:spcBef>
                <a:spcPts val="0"/>
              </a:spcBef>
              <a:spcAft>
                <a:spcPts val="0"/>
              </a:spcAft>
              <a:buClr>
                <a:schemeClr val="accent2"/>
              </a:buClr>
              <a:buSzPts val="3200"/>
              <a:buNone/>
            </a:pPr>
            <a:endParaRPr dirty="0"/>
          </a:p>
        </p:txBody>
      </p:sp>
      <p:sp>
        <p:nvSpPr>
          <p:cNvPr id="531" name="Google Shape;531;g1140bdd51fb_0_49"/>
          <p:cNvSpPr txBox="1">
            <a:spLocks noGrp="1"/>
          </p:cNvSpPr>
          <p:nvPr>
            <p:ph type="body" idx="2"/>
          </p:nvPr>
        </p:nvSpPr>
        <p:spPr>
          <a:xfrm>
            <a:off x="284417" y="2032000"/>
            <a:ext cx="7572651" cy="3623733"/>
          </a:xfrm>
          <a:prstGeom prst="rect">
            <a:avLst/>
          </a:prstGeom>
          <a:noFill/>
          <a:ln>
            <a:noFill/>
          </a:ln>
        </p:spPr>
        <p:txBody>
          <a:bodyPr spcFirstLastPara="1" wrap="square" lIns="91425" tIns="45700" rIns="91425" bIns="45700" anchor="t" anchorCtr="0">
            <a:normAutofit/>
          </a:bodyPr>
          <a:lstStyle/>
          <a:p>
            <a:pPr marL="228600" lvl="0" indent="-50800" algn="r">
              <a:lnSpc>
                <a:spcPct val="124000"/>
              </a:lnSpc>
              <a:spcBef>
                <a:spcPts val="600"/>
              </a:spcBef>
              <a:spcAft>
                <a:spcPts val="600"/>
              </a:spcAft>
              <a:buClr>
                <a:schemeClr val="accent4"/>
              </a:buClr>
              <a:buSzPts val="2800"/>
              <a:buNone/>
            </a:pPr>
            <a:r>
              <a:rPr lang="ar-SA" dirty="0"/>
              <a:t>ضمن مجموعتك، استخدم الصورة والسيناريو وناقش ما يلي:</a:t>
            </a:r>
          </a:p>
          <a:p>
            <a:pPr marL="457200" marR="0" lvl="0" indent="-406400" algn="r">
              <a:lnSpc>
                <a:spcPct val="124000"/>
              </a:lnSpc>
              <a:spcBef>
                <a:spcPts val="600"/>
              </a:spcBef>
              <a:spcAft>
                <a:spcPts val="600"/>
              </a:spcAft>
              <a:buSzPts val="2800"/>
              <a:buChar char="•"/>
            </a:pPr>
            <a:r>
              <a:rPr lang="ar-SA" dirty="0"/>
              <a:t>ما هي المخاطر المحتملة على البيئة؟</a:t>
            </a:r>
          </a:p>
          <a:p>
            <a:pPr marL="457200" marR="0" lvl="0" indent="-406400" algn="r">
              <a:lnSpc>
                <a:spcPct val="124000"/>
              </a:lnSpc>
              <a:spcBef>
                <a:spcPts val="600"/>
              </a:spcBef>
              <a:spcAft>
                <a:spcPts val="600"/>
              </a:spcAft>
              <a:buSzPts val="2800"/>
              <a:buChar char="•"/>
            </a:pPr>
            <a:r>
              <a:rPr lang="ar-SA" dirty="0"/>
              <a:t>ما هي التدابير التي يمكننا اتخاذها للتخفيف من تلك المخاطر؟</a:t>
            </a:r>
          </a:p>
          <a:p>
            <a:pPr marL="457200" marR="0" lvl="0" indent="-406400" algn="r">
              <a:lnSpc>
                <a:spcPct val="124000"/>
              </a:lnSpc>
              <a:spcBef>
                <a:spcPts val="600"/>
              </a:spcBef>
              <a:spcAft>
                <a:spcPts val="600"/>
              </a:spcAft>
              <a:buSzPts val="2800"/>
              <a:buChar char="•"/>
            </a:pPr>
            <a:endParaRPr lang="en-US" dirty="0"/>
          </a:p>
          <a:p>
            <a:pPr marL="50800" marR="0" lvl="0" indent="0" algn="r">
              <a:lnSpc>
                <a:spcPct val="124000"/>
              </a:lnSpc>
              <a:spcBef>
                <a:spcPts val="600"/>
              </a:spcBef>
              <a:spcAft>
                <a:spcPts val="600"/>
              </a:spcAft>
              <a:buSzPts val="2800"/>
              <a:buNone/>
            </a:pPr>
            <a:r>
              <a:rPr lang="ar-SA" dirty="0"/>
              <a:t>15 دقيقة</a:t>
            </a:r>
          </a:p>
          <a:p>
            <a:pPr marL="0" marR="0" lvl="0" indent="0" algn="r">
              <a:lnSpc>
                <a:spcPct val="124000"/>
              </a:lnSpc>
              <a:spcBef>
                <a:spcPts val="600"/>
              </a:spcBef>
              <a:spcAft>
                <a:spcPts val="600"/>
              </a:spcAft>
              <a:buNone/>
            </a:pPr>
            <a:endParaRPr sz="2800" dirty="0"/>
          </a:p>
        </p:txBody>
      </p:sp>
      <p:sp>
        <p:nvSpPr>
          <p:cNvPr id="532" name="Google Shape;532;g1140bdd51fb_0_49"/>
          <p:cNvSpPr txBox="1">
            <a:spLocks noGrp="1"/>
          </p:cNvSpPr>
          <p:nvPr>
            <p:ph type="body" idx="3"/>
          </p:nvPr>
        </p:nvSpPr>
        <p:spPr>
          <a:xfrm>
            <a:off x="8726311" y="528638"/>
            <a:ext cx="3181272" cy="47994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SA" sz="3200" dirty="0"/>
              <a:t>الاعتبارات البيئية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117350fde23_0_8"/>
          <p:cNvSpPr txBox="1">
            <a:spLocks noGrp="1"/>
          </p:cNvSpPr>
          <p:nvPr>
            <p:ph type="body" idx="1"/>
          </p:nvPr>
        </p:nvSpPr>
        <p:spPr>
          <a:xfrm>
            <a:off x="326135" y="528638"/>
            <a:ext cx="7989189" cy="852487"/>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sz="2800" dirty="0"/>
              <a:t>اتفاقية الأمم المتحدة لحقوق الطفل - نشاط جماعي</a:t>
            </a:r>
          </a:p>
        </p:txBody>
      </p:sp>
      <p:sp>
        <p:nvSpPr>
          <p:cNvPr id="273" name="Google Shape;273;g117350fde23_0_8"/>
          <p:cNvSpPr txBox="1">
            <a:spLocks noGrp="1"/>
          </p:cNvSpPr>
          <p:nvPr>
            <p:ph type="body" idx="2"/>
          </p:nvPr>
        </p:nvSpPr>
        <p:spPr>
          <a:xfrm>
            <a:off x="1033462" y="1562100"/>
            <a:ext cx="7300912" cy="2743200"/>
          </a:xfrm>
          <a:prstGeom prst="rect">
            <a:avLst/>
          </a:prstGeom>
          <a:noFill/>
          <a:ln>
            <a:noFill/>
          </a:ln>
        </p:spPr>
        <p:txBody>
          <a:bodyPr spcFirstLastPara="1" wrap="square" lIns="91425" tIns="45700" rIns="91425" bIns="45700" anchor="t" anchorCtr="0">
            <a:normAutofit/>
          </a:bodyPr>
          <a:lstStyle/>
          <a:p>
            <a:pPr marL="228600" lvl="0" indent="-50800" algn="r" rtl="1">
              <a:lnSpc>
                <a:spcPct val="100000"/>
              </a:lnSpc>
              <a:spcBef>
                <a:spcPts val="600"/>
              </a:spcBef>
              <a:spcAft>
                <a:spcPts val="600"/>
              </a:spcAft>
              <a:buClr>
                <a:schemeClr val="accent1"/>
              </a:buClr>
              <a:buSzPts val="2800"/>
              <a:buNone/>
            </a:pPr>
            <a:r>
              <a:rPr lang="ar-SA" sz="2400" dirty="0"/>
              <a:t>ضمن مجموعتك:</a:t>
            </a:r>
          </a:p>
          <a:p>
            <a:pPr marL="457200" lvl="0" indent="-406400" algn="r" rtl="1">
              <a:lnSpc>
                <a:spcPct val="100000"/>
              </a:lnSpc>
              <a:spcBef>
                <a:spcPts val="600"/>
              </a:spcBef>
              <a:spcAft>
                <a:spcPts val="600"/>
              </a:spcAft>
              <a:buSzPts val="2800"/>
              <a:buChar char="•"/>
            </a:pPr>
            <a:r>
              <a:rPr lang="ar-SA" sz="2400" dirty="0"/>
              <a:t>اقرأ ملخص اتفاقية الأمم المتحدة لحقوق الطفل</a:t>
            </a:r>
          </a:p>
          <a:p>
            <a:pPr marL="457200" lvl="0" indent="-406400" algn="r" rtl="1">
              <a:lnSpc>
                <a:spcPct val="100000"/>
              </a:lnSpc>
              <a:spcBef>
                <a:spcPts val="600"/>
              </a:spcBef>
              <a:spcAft>
                <a:spcPts val="600"/>
              </a:spcAft>
              <a:buSzPts val="2800"/>
              <a:buChar char="•"/>
            </a:pPr>
            <a:r>
              <a:rPr lang="ar-SA" sz="2400" dirty="0"/>
              <a:t>ناقش أي البنود الأكثر صلةً وأهميةً بالنسبة لحماية الطفل في العمل الإنساني</a:t>
            </a:r>
          </a:p>
        </p:txBody>
      </p:sp>
      <p:sp>
        <p:nvSpPr>
          <p:cNvPr id="274" name="Google Shape;274;g117350fde23_0_8"/>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حماية الطفل في العمل الإنساني والمبادئ التوجيهية ذات الصلة</a:t>
            </a:r>
            <a:r>
              <a:rPr lang="en-GB" dirty="0"/>
              <a:t> </a:t>
            </a:r>
          </a:p>
        </p:txBody>
      </p:sp>
      <p:pic>
        <p:nvPicPr>
          <p:cNvPr id="23554" name="Picture 2" descr="Strengthening Children's Rights in Scotland - UK Human Rights Blog">
            <a:extLst>
              <a:ext uri="{FF2B5EF4-FFF2-40B4-BE49-F238E27FC236}">
                <a16:creationId xmlns:a16="http://schemas.microsoft.com/office/drawing/2014/main" id="{1FB46FA9-408D-3192-23D3-90125541E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482441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1140bdd51fb_0_49"/>
          <p:cNvSpPr txBox="1">
            <a:spLocks noGrp="1"/>
          </p:cNvSpPr>
          <p:nvPr>
            <p:ph type="body" idx="1"/>
          </p:nvPr>
        </p:nvSpPr>
        <p:spPr>
          <a:xfrm>
            <a:off x="4100513" y="528638"/>
            <a:ext cx="3812998" cy="12717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accent2"/>
              </a:buClr>
              <a:buSzPts val="3200"/>
              <a:buNone/>
            </a:pPr>
            <a:r>
              <a:rPr lang="ar-SA" dirty="0"/>
              <a:t>تمرين تأملي</a:t>
            </a:r>
          </a:p>
          <a:p>
            <a:pPr marL="0" lvl="0" indent="0" algn="l" rtl="0">
              <a:lnSpc>
                <a:spcPct val="90000"/>
              </a:lnSpc>
              <a:spcBef>
                <a:spcPts val="0"/>
              </a:spcBef>
              <a:spcAft>
                <a:spcPts val="0"/>
              </a:spcAft>
              <a:buClr>
                <a:schemeClr val="accent2"/>
              </a:buClr>
              <a:buSzPts val="3200"/>
              <a:buNone/>
            </a:pPr>
            <a:endParaRPr lang="ar-SA" dirty="0"/>
          </a:p>
        </p:txBody>
      </p:sp>
      <p:sp>
        <p:nvSpPr>
          <p:cNvPr id="531" name="Google Shape;531;g1140bdd51fb_0_49"/>
          <p:cNvSpPr txBox="1">
            <a:spLocks noGrp="1"/>
          </p:cNvSpPr>
          <p:nvPr>
            <p:ph type="body" idx="2"/>
          </p:nvPr>
        </p:nvSpPr>
        <p:spPr>
          <a:xfrm>
            <a:off x="712381" y="2099625"/>
            <a:ext cx="7043086" cy="3228300"/>
          </a:xfrm>
          <a:prstGeom prst="rect">
            <a:avLst/>
          </a:prstGeom>
          <a:noFill/>
          <a:ln>
            <a:noFill/>
          </a:ln>
        </p:spPr>
        <p:txBody>
          <a:bodyPr spcFirstLastPara="1" wrap="square" lIns="91425" tIns="45700" rIns="91425" bIns="45700" anchor="t" anchorCtr="0">
            <a:normAutofit/>
          </a:bodyPr>
          <a:lstStyle/>
          <a:p>
            <a:pPr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كيف تؤثر الأزمات البيئية على الأطفال في سياقك الخاص؟</a:t>
            </a:r>
          </a:p>
          <a:p>
            <a:pPr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كيف يمكنك الاستفادة مما تعلمته اليوم؟</a:t>
            </a:r>
          </a:p>
          <a:p>
            <a:pPr marL="0" marR="0" lvl="0" indent="0" algn="r">
              <a:lnSpc>
                <a:spcPct val="114000"/>
              </a:lnSpc>
              <a:spcBef>
                <a:spcPts val="600"/>
              </a:spcBef>
              <a:spcAft>
                <a:spcPts val="600"/>
              </a:spcAft>
              <a:buNone/>
            </a:pPr>
            <a:endParaRPr sz="2800" dirty="0"/>
          </a:p>
        </p:txBody>
      </p:sp>
      <p:sp>
        <p:nvSpPr>
          <p:cNvPr id="532" name="Google Shape;532;g1140bdd51fb_0_49"/>
          <p:cNvSpPr txBox="1">
            <a:spLocks noGrp="1"/>
          </p:cNvSpPr>
          <p:nvPr>
            <p:ph type="body" idx="3"/>
          </p:nvPr>
        </p:nvSpPr>
        <p:spPr>
          <a:xfrm>
            <a:off x="8850489" y="528638"/>
            <a:ext cx="3206044" cy="47994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SA" sz="3200" dirty="0"/>
              <a:t>الاعتبارات البيئية</a:t>
            </a:r>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D9601982-9154-9F2E-711C-1FE7CD111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28" y="427856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009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1140bdd51fb_0_61"/>
          <p:cNvSpPr txBox="1">
            <a:spLocks noGrp="1"/>
          </p:cNvSpPr>
          <p:nvPr>
            <p:ph type="body" idx="1"/>
          </p:nvPr>
        </p:nvSpPr>
        <p:spPr>
          <a:xfrm>
            <a:off x="383823" y="528638"/>
            <a:ext cx="7597422" cy="1271700"/>
          </a:xfrm>
          <a:prstGeom prst="rect">
            <a:avLst/>
          </a:prstGeom>
          <a:noFill/>
          <a:ln>
            <a:noFill/>
          </a:ln>
        </p:spPr>
        <p:txBody>
          <a:bodyPr spcFirstLastPara="1" wrap="square" lIns="91425" tIns="45700" rIns="91425" bIns="45700" anchor="t" anchorCtr="0">
            <a:normAutofit lnSpcReduction="10000"/>
          </a:bodyPr>
          <a:lstStyle/>
          <a:p>
            <a:pPr marL="0" lvl="0" indent="0" algn="r" rtl="1">
              <a:lnSpc>
                <a:spcPct val="114000"/>
              </a:lnSpc>
              <a:spcBef>
                <a:spcPts val="600"/>
              </a:spcBef>
              <a:spcAft>
                <a:spcPts val="600"/>
              </a:spcAft>
              <a:buClr>
                <a:srgbClr val="026794"/>
              </a:buClr>
              <a:buSzPts val="3200"/>
              <a:buNone/>
            </a:pPr>
            <a:r>
              <a:rPr lang="ar-SA" dirty="0"/>
              <a:t>أهمية النوع الاجتماعي بالنسبة لحماية الطفل في العمل الإنساني - نشاط</a:t>
            </a:r>
          </a:p>
        </p:txBody>
      </p:sp>
      <p:sp>
        <p:nvSpPr>
          <p:cNvPr id="545" name="Google Shape;545;g1140bdd51fb_0_61"/>
          <p:cNvSpPr txBox="1">
            <a:spLocks noGrp="1"/>
          </p:cNvSpPr>
          <p:nvPr>
            <p:ph type="body" idx="2"/>
          </p:nvPr>
        </p:nvSpPr>
        <p:spPr>
          <a:xfrm>
            <a:off x="284417" y="2336800"/>
            <a:ext cx="7696827" cy="2592850"/>
          </a:xfrm>
          <a:prstGeom prst="rect">
            <a:avLst/>
          </a:prstGeom>
          <a:noFill/>
          <a:ln>
            <a:noFill/>
          </a:ln>
        </p:spPr>
        <p:txBody>
          <a:bodyPr spcFirstLastPara="1" wrap="square" lIns="91425" tIns="45700" rIns="91425" bIns="45700" anchor="t" anchorCtr="0">
            <a:normAutofit/>
          </a:bodyPr>
          <a:lstStyle/>
          <a:p>
            <a:pPr marL="457200" marR="0" lvl="0" indent="-406400" algn="r" rtl="1">
              <a:lnSpc>
                <a:spcPct val="114000"/>
              </a:lnSpc>
              <a:spcBef>
                <a:spcPts val="600"/>
              </a:spcBef>
              <a:spcAft>
                <a:spcPts val="600"/>
              </a:spcAft>
              <a:buSzPts val="2800"/>
              <a:buChar char="•"/>
            </a:pPr>
            <a:r>
              <a:rPr lang="ar-SA" dirty="0"/>
              <a:t>قسم ورقتك إلى 4 أقسام</a:t>
            </a:r>
          </a:p>
          <a:p>
            <a:pPr marL="457200" marR="0" lvl="0" indent="-406400" algn="r" rtl="1">
              <a:lnSpc>
                <a:spcPct val="114000"/>
              </a:lnSpc>
              <a:spcBef>
                <a:spcPts val="600"/>
              </a:spcBef>
              <a:spcAft>
                <a:spcPts val="600"/>
              </a:spcAft>
              <a:buSzPts val="2800"/>
              <a:buChar char="•"/>
            </a:pPr>
            <a:r>
              <a:rPr lang="ar-SA" dirty="0"/>
              <a:t>استمع إلى كل قصة من القصص</a:t>
            </a:r>
          </a:p>
          <a:p>
            <a:pPr marL="457200" marR="0" lvl="0" indent="-406400" algn="r" rtl="1">
              <a:lnSpc>
                <a:spcPct val="114000"/>
              </a:lnSpc>
              <a:spcBef>
                <a:spcPts val="600"/>
              </a:spcBef>
              <a:spcAft>
                <a:spcPts val="600"/>
              </a:spcAft>
              <a:buSzPts val="2800"/>
              <a:buChar char="•"/>
            </a:pPr>
            <a:r>
              <a:rPr lang="ar-SA" dirty="0"/>
              <a:t>ارسم الطفل الذي يتم وصفه في قسم واحد من صفحتك</a:t>
            </a:r>
          </a:p>
        </p:txBody>
      </p:sp>
      <p:sp>
        <p:nvSpPr>
          <p:cNvPr id="546" name="Google Shape;546;g1140bdd51fb_0_61"/>
          <p:cNvSpPr txBox="1">
            <a:spLocks noGrp="1"/>
          </p:cNvSpPr>
          <p:nvPr>
            <p:ph type="body" idx="3"/>
          </p:nvPr>
        </p:nvSpPr>
        <p:spPr>
          <a:xfrm>
            <a:off x="8692443" y="528638"/>
            <a:ext cx="3215139" cy="47994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SA" dirty="0"/>
              <a:t>النوع الاجتماعي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1140bdd51fb_0_61"/>
          <p:cNvSpPr txBox="1">
            <a:spLocks noGrp="1"/>
          </p:cNvSpPr>
          <p:nvPr>
            <p:ph type="body" idx="1"/>
          </p:nvPr>
        </p:nvSpPr>
        <p:spPr>
          <a:xfrm>
            <a:off x="462844" y="528638"/>
            <a:ext cx="7428077" cy="12717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rgbClr val="026794"/>
              </a:buClr>
              <a:buSzPts val="3200"/>
              <a:buNone/>
            </a:pPr>
            <a:r>
              <a:rPr lang="ar-SA" dirty="0"/>
              <a:t>يتعيّن على برامج حماية الطفل في العمل الإنساني:</a:t>
            </a:r>
            <a:r>
              <a:rPr lang="en-GB" dirty="0"/>
              <a:t> </a:t>
            </a:r>
          </a:p>
        </p:txBody>
      </p:sp>
      <p:sp>
        <p:nvSpPr>
          <p:cNvPr id="545" name="Google Shape;545;g1140bdd51fb_0_61"/>
          <p:cNvSpPr txBox="1">
            <a:spLocks noGrp="1"/>
          </p:cNvSpPr>
          <p:nvPr>
            <p:ph type="body" idx="2"/>
          </p:nvPr>
        </p:nvSpPr>
        <p:spPr>
          <a:xfrm>
            <a:off x="541867" y="2156178"/>
            <a:ext cx="7349066" cy="3668888"/>
          </a:xfrm>
          <a:prstGeom prst="rect">
            <a:avLst/>
          </a:prstGeom>
          <a:noFill/>
          <a:ln>
            <a:noFill/>
          </a:ln>
        </p:spPr>
        <p:txBody>
          <a:bodyPr spcFirstLastPara="1" wrap="square" lIns="91425" tIns="45700" rIns="91425" bIns="45700" anchor="t" anchorCtr="0">
            <a:normAutofit/>
          </a:bodyPr>
          <a:lstStyle/>
          <a:p>
            <a:pPr marL="457200" rt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مراعاة الأسباب الجذرية للتمييز بين الجنسين وعدم المساواة</a:t>
            </a:r>
          </a:p>
          <a:p>
            <a:pPr marL="457200" rt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تجنب تعزيز أو الاستمرار بعلاقات القوة القائمة على أساس النوع الاجتماعي</a:t>
            </a:r>
          </a:p>
          <a:p>
            <a:pPr marL="457200" rt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دعم المساواة بين الجنسين كلما أمكن ذلك.</a:t>
            </a:r>
          </a:p>
        </p:txBody>
      </p:sp>
      <p:sp>
        <p:nvSpPr>
          <p:cNvPr id="546" name="Google Shape;546;g1140bdd51fb_0_61"/>
          <p:cNvSpPr txBox="1">
            <a:spLocks noGrp="1"/>
          </p:cNvSpPr>
          <p:nvPr>
            <p:ph type="body" idx="3"/>
          </p:nvPr>
        </p:nvSpPr>
        <p:spPr>
          <a:xfrm>
            <a:off x="8771467" y="528638"/>
            <a:ext cx="3206044" cy="47994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SA" dirty="0"/>
              <a:t>النوع الاجتماعي	</a:t>
            </a:r>
          </a:p>
        </p:txBody>
      </p:sp>
    </p:spTree>
    <p:extLst>
      <p:ext uri="{BB962C8B-B14F-4D97-AF65-F5344CB8AC3E}">
        <p14:creationId xmlns:p14="http://schemas.microsoft.com/office/powerpoint/2010/main" val="30425386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140bdd51fb_0_67"/>
          <p:cNvSpPr txBox="1">
            <a:spLocks noGrp="1"/>
          </p:cNvSpPr>
          <p:nvPr>
            <p:ph type="body" idx="1"/>
          </p:nvPr>
        </p:nvSpPr>
        <p:spPr>
          <a:xfrm>
            <a:off x="474133" y="528638"/>
            <a:ext cx="7439378" cy="1271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التحديات الحالية في الأعمال التي ننفذها</a:t>
            </a:r>
          </a:p>
        </p:txBody>
      </p:sp>
      <p:sp>
        <p:nvSpPr>
          <p:cNvPr id="552" name="Google Shape;552;g1140bdd51fb_0_67"/>
          <p:cNvSpPr txBox="1">
            <a:spLocks noGrp="1"/>
          </p:cNvSpPr>
          <p:nvPr>
            <p:ph type="body" idx="2"/>
          </p:nvPr>
        </p:nvSpPr>
        <p:spPr>
          <a:xfrm>
            <a:off x="284417" y="1800350"/>
            <a:ext cx="7629094" cy="40332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r" rtl="1">
              <a:lnSpc>
                <a:spcPct val="114000"/>
              </a:lnSpc>
              <a:spcBef>
                <a:spcPts val="600"/>
              </a:spcBef>
              <a:spcAft>
                <a:spcPts val="600"/>
              </a:spcAft>
              <a:buNone/>
            </a:pPr>
            <a:r>
              <a:rPr lang="ar-SA" dirty="0"/>
              <a:t>يتعيّن على كل زوج من المشاركين مناقشة ما يلي:</a:t>
            </a:r>
          </a:p>
          <a:p>
            <a:pPr marL="0" marR="0" lvl="0" indent="0" algn="l" rtl="0">
              <a:lnSpc>
                <a:spcPct val="114000"/>
              </a:lnSpc>
              <a:spcBef>
                <a:spcPts val="600"/>
              </a:spcBef>
              <a:spcAft>
                <a:spcPts val="600"/>
              </a:spcAft>
              <a:buNone/>
            </a:pPr>
            <a:endParaRPr dirty="0"/>
          </a:p>
          <a:p>
            <a:pPr marL="457200" marR="0" lvl="0" indent="-406400" algn="r" rtl="1">
              <a:lnSpc>
                <a:spcPct val="114000"/>
              </a:lnSpc>
              <a:spcBef>
                <a:spcPts val="600"/>
              </a:spcBef>
              <a:spcAft>
                <a:spcPts val="600"/>
              </a:spcAft>
              <a:buSzPts val="2800"/>
              <a:buChar char="•"/>
            </a:pPr>
            <a:r>
              <a:rPr lang="ar-SA" dirty="0"/>
              <a:t>التحديات الحالية الماثلة أمام دمج عملية شمول النوع الاجتماعي في عملك</a:t>
            </a:r>
          </a:p>
          <a:p>
            <a:pPr marL="457200" marR="0" lvl="0" indent="-406400" algn="r" rtl="1">
              <a:lnSpc>
                <a:spcPct val="114000"/>
              </a:lnSpc>
              <a:spcBef>
                <a:spcPts val="600"/>
              </a:spcBef>
              <a:spcAft>
                <a:spcPts val="600"/>
              </a:spcAft>
              <a:buSzPts val="2800"/>
              <a:buChar char="•"/>
            </a:pPr>
            <a:r>
              <a:rPr lang="ar-SA" dirty="0"/>
              <a:t>ما هي العقبات التي تواجهك؟</a:t>
            </a:r>
          </a:p>
          <a:p>
            <a:pPr marL="457200" marR="0" lvl="0" indent="-406400" algn="r" rtl="1">
              <a:lnSpc>
                <a:spcPct val="114000"/>
              </a:lnSpc>
              <a:spcBef>
                <a:spcPts val="600"/>
              </a:spcBef>
              <a:spcAft>
                <a:spcPts val="600"/>
              </a:spcAft>
              <a:buSzPts val="2800"/>
              <a:buChar char="•"/>
            </a:pPr>
            <a:r>
              <a:rPr lang="ar-SA" dirty="0"/>
              <a:t>أيّها يعد معقدًا أو صعبًا؟</a:t>
            </a:r>
          </a:p>
          <a:p>
            <a:pPr marL="0" marR="0" lvl="0" indent="0" algn="l" rtl="0">
              <a:lnSpc>
                <a:spcPct val="114000"/>
              </a:lnSpc>
              <a:spcBef>
                <a:spcPts val="600"/>
              </a:spcBef>
              <a:spcAft>
                <a:spcPts val="600"/>
              </a:spcAft>
              <a:buNone/>
            </a:pPr>
            <a:endParaRPr dirty="0"/>
          </a:p>
          <a:p>
            <a:pPr marL="0" marR="0" lvl="0" indent="0" algn="r" rtl="1">
              <a:lnSpc>
                <a:spcPct val="114000"/>
              </a:lnSpc>
              <a:spcBef>
                <a:spcPts val="600"/>
              </a:spcBef>
              <a:spcAft>
                <a:spcPts val="600"/>
              </a:spcAft>
              <a:buNone/>
            </a:pPr>
            <a:r>
              <a:rPr lang="ar-SA" dirty="0"/>
              <a:t>أكتب التحديات واختر منها الأكثر أهمية بالنسبة إليك؟</a:t>
            </a:r>
          </a:p>
        </p:txBody>
      </p:sp>
      <p:sp>
        <p:nvSpPr>
          <p:cNvPr id="553" name="Google Shape;553;g1140bdd51fb_0_67"/>
          <p:cNvSpPr txBox="1">
            <a:spLocks noGrp="1"/>
          </p:cNvSpPr>
          <p:nvPr>
            <p:ph type="body" idx="3"/>
          </p:nvPr>
        </p:nvSpPr>
        <p:spPr>
          <a:xfrm>
            <a:off x="8816621" y="528638"/>
            <a:ext cx="3090961"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600"/>
              </a:spcBef>
              <a:spcAft>
                <a:spcPts val="600"/>
              </a:spcAft>
              <a:buClr>
                <a:schemeClr val="lt1"/>
              </a:buClr>
              <a:buSzPts val="3600"/>
              <a:buNone/>
            </a:pPr>
            <a:r>
              <a:rPr lang="ar-SA" dirty="0"/>
              <a:t>تعليمات النشاط</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1140bdd51fb_0_73"/>
          <p:cNvSpPr txBox="1">
            <a:spLocks noGrp="1"/>
          </p:cNvSpPr>
          <p:nvPr>
            <p:ph type="body" idx="1"/>
          </p:nvPr>
        </p:nvSpPr>
        <p:spPr>
          <a:xfrm>
            <a:off x="812800" y="528638"/>
            <a:ext cx="7339307" cy="1271700"/>
          </a:xfrm>
          <a:prstGeom prst="rect">
            <a:avLst/>
          </a:prstGeom>
          <a:noFill/>
          <a:ln>
            <a:noFill/>
          </a:ln>
        </p:spPr>
        <p:txBody>
          <a:bodyPr spcFirstLastPara="1" wrap="square" lIns="91425" tIns="45700" rIns="91425" bIns="45700" anchor="t" anchorCtr="0">
            <a:normAutofit fontScale="92500" lnSpcReduction="20000"/>
          </a:bodyPr>
          <a:lstStyle/>
          <a:p>
            <a:pPr marL="0" lvl="0" indent="0" algn="r" rtl="1">
              <a:lnSpc>
                <a:spcPct val="124000"/>
              </a:lnSpc>
              <a:spcBef>
                <a:spcPts val="600"/>
              </a:spcBef>
              <a:spcAft>
                <a:spcPts val="600"/>
              </a:spcAft>
              <a:buClr>
                <a:srgbClr val="026794"/>
              </a:buClr>
              <a:buSzPts val="3200"/>
              <a:buNone/>
            </a:pPr>
            <a:r>
              <a:rPr lang="ar-SA" dirty="0"/>
              <a:t>فرص تنفيذ التدخلات المراعية للنوع الاجتماعي </a:t>
            </a:r>
            <a:r>
              <a:rPr lang="ar-EG" dirty="0"/>
              <a:t>ذات الصلة</a:t>
            </a:r>
            <a:r>
              <a:rPr lang="ar-SA" dirty="0"/>
              <a:t> بحماية الطفل في العمل الإنساني </a:t>
            </a:r>
          </a:p>
        </p:txBody>
      </p:sp>
      <p:sp>
        <p:nvSpPr>
          <p:cNvPr id="559" name="Google Shape;559;g1140bdd51fb_0_73"/>
          <p:cNvSpPr txBox="1">
            <a:spLocks noGrp="1"/>
          </p:cNvSpPr>
          <p:nvPr>
            <p:ph type="body" idx="2"/>
          </p:nvPr>
        </p:nvSpPr>
        <p:spPr>
          <a:xfrm>
            <a:off x="462844" y="1952978"/>
            <a:ext cx="7689263" cy="4376384"/>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r">
              <a:lnSpc>
                <a:spcPct val="134000"/>
              </a:lnSpc>
              <a:spcBef>
                <a:spcPts val="600"/>
              </a:spcBef>
              <a:spcAft>
                <a:spcPts val="600"/>
              </a:spcAft>
              <a:buNone/>
            </a:pPr>
            <a:r>
              <a:rPr lang="ar-SA" dirty="0"/>
              <a:t>سيكون "العميل" هو أحد المشاركين، وسيقرأ التحدي الأكبر أمامهم في المناقشة العامة.</a:t>
            </a:r>
            <a:r>
              <a:rPr lang="en-GB" dirty="0"/>
              <a:t> </a:t>
            </a:r>
          </a:p>
          <a:p>
            <a:pPr marL="0" marR="0" lvl="0" indent="0" algn="r">
              <a:lnSpc>
                <a:spcPct val="134000"/>
              </a:lnSpc>
              <a:spcBef>
                <a:spcPts val="600"/>
              </a:spcBef>
              <a:spcAft>
                <a:spcPts val="600"/>
              </a:spcAft>
              <a:buNone/>
            </a:pPr>
            <a:endParaRPr dirty="0"/>
          </a:p>
          <a:p>
            <a:pPr marL="0" marR="0" lvl="0" indent="0" algn="r">
              <a:lnSpc>
                <a:spcPct val="134000"/>
              </a:lnSpc>
              <a:spcBef>
                <a:spcPts val="600"/>
              </a:spcBef>
              <a:spcAft>
                <a:spcPts val="600"/>
              </a:spcAft>
              <a:buNone/>
            </a:pPr>
            <a:r>
              <a:rPr lang="ar-SA" dirty="0"/>
              <a:t>سيجيب بقية المشاركين بجملة واحدة.</a:t>
            </a:r>
            <a:r>
              <a:rPr lang="en-GB" dirty="0"/>
              <a:t> </a:t>
            </a:r>
            <a:r>
              <a:rPr lang="ar-SA" dirty="0"/>
              <a:t>قد يكون ذلك:</a:t>
            </a:r>
          </a:p>
          <a:p>
            <a:pPr>
              <a:lnSpc>
                <a:spcPct val="134000"/>
              </a:lnSpc>
              <a:spcBef>
                <a:spcPts val="600"/>
              </a:spcBef>
              <a:spcAft>
                <a:spcPts val="600"/>
              </a:spcAft>
            </a:pPr>
            <a:r>
              <a:rPr lang="ar-SA" dirty="0"/>
              <a:t>اقتراح إجراء </a:t>
            </a:r>
          </a:p>
          <a:p>
            <a:pPr>
              <a:lnSpc>
                <a:spcPct val="134000"/>
              </a:lnSpc>
              <a:spcBef>
                <a:spcPts val="600"/>
              </a:spcBef>
              <a:spcAft>
                <a:spcPts val="600"/>
              </a:spcAft>
            </a:pPr>
            <a:r>
              <a:rPr lang="ar-SA" dirty="0"/>
              <a:t>سؤال لاستثارة أفكار العميل</a:t>
            </a:r>
          </a:p>
          <a:p>
            <a:pPr marL="457200" marR="0" lvl="0" indent="-406400" algn="r">
              <a:lnSpc>
                <a:spcPct val="134000"/>
              </a:lnSpc>
              <a:spcBef>
                <a:spcPts val="600"/>
              </a:spcBef>
              <a:spcAft>
                <a:spcPts val="600"/>
              </a:spcAft>
              <a:buSzPts val="2800"/>
              <a:buChar char="•"/>
            </a:pPr>
            <a:r>
              <a:rPr lang="ar-SA" dirty="0"/>
              <a:t>مصدر للحصول على مزيدٍ من الدعم أو الموارد</a:t>
            </a:r>
          </a:p>
          <a:p>
            <a:pPr marL="0" marR="0" lvl="0" indent="0" algn="r">
              <a:lnSpc>
                <a:spcPct val="134000"/>
              </a:lnSpc>
              <a:spcBef>
                <a:spcPts val="600"/>
              </a:spcBef>
              <a:spcAft>
                <a:spcPts val="600"/>
              </a:spcAft>
              <a:buNone/>
            </a:pPr>
            <a:endParaRPr dirty="0"/>
          </a:p>
          <a:p>
            <a:pPr marL="0" marR="0" lvl="0" indent="0" algn="r">
              <a:lnSpc>
                <a:spcPct val="134000"/>
              </a:lnSpc>
              <a:spcBef>
                <a:spcPts val="600"/>
              </a:spcBef>
              <a:spcAft>
                <a:spcPts val="600"/>
              </a:spcAft>
              <a:buNone/>
            </a:pPr>
            <a:r>
              <a:rPr lang="ar-SA" dirty="0"/>
              <a:t>يستمع العميل ويدوّن أي شيء ذو فائدة.</a:t>
            </a:r>
          </a:p>
        </p:txBody>
      </p:sp>
      <p:sp>
        <p:nvSpPr>
          <p:cNvPr id="560" name="Google Shape;560;g1140bdd51fb_0_73"/>
          <p:cNvSpPr txBox="1">
            <a:spLocks noGrp="1"/>
          </p:cNvSpPr>
          <p:nvPr>
            <p:ph type="body" idx="3"/>
          </p:nvPr>
        </p:nvSpPr>
        <p:spPr>
          <a:xfrm>
            <a:off x="8692444" y="528638"/>
            <a:ext cx="3273778" cy="47994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SA"/>
              <a:t>النوع الاجتماعي</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1140bdd51fb_0_73"/>
          <p:cNvSpPr txBox="1">
            <a:spLocks noGrp="1"/>
          </p:cNvSpPr>
          <p:nvPr>
            <p:ph type="body" idx="1"/>
          </p:nvPr>
        </p:nvSpPr>
        <p:spPr>
          <a:xfrm>
            <a:off x="284417" y="528638"/>
            <a:ext cx="7606516" cy="679273"/>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026794"/>
              </a:buClr>
              <a:buSzPts val="3200"/>
              <a:buNone/>
            </a:pPr>
            <a:r>
              <a:rPr lang="ar-SA" dirty="0"/>
              <a:t>تمرين تأملي</a:t>
            </a:r>
          </a:p>
        </p:txBody>
      </p:sp>
      <p:sp>
        <p:nvSpPr>
          <p:cNvPr id="559" name="Google Shape;559;g1140bdd51fb_0_73"/>
          <p:cNvSpPr txBox="1">
            <a:spLocks noGrp="1"/>
          </p:cNvSpPr>
          <p:nvPr>
            <p:ph type="body" idx="2"/>
          </p:nvPr>
        </p:nvSpPr>
        <p:spPr>
          <a:xfrm>
            <a:off x="406400" y="1529962"/>
            <a:ext cx="7484533" cy="4303587"/>
          </a:xfrm>
          <a:prstGeom prst="rect">
            <a:avLst/>
          </a:prstGeom>
          <a:noFill/>
          <a:ln>
            <a:noFill/>
          </a:ln>
        </p:spPr>
        <p:txBody>
          <a:bodyPr spcFirstLastPara="1" wrap="square" lIns="91425" tIns="45700" rIns="91425" bIns="45700" anchor="t" anchorCtr="0">
            <a:normAutofit/>
          </a:bodyPr>
          <a:lstStyle/>
          <a:p>
            <a:pPr rt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كيف يمكنك الاستفادة مما تعلمته اليوم حول النوع الاجتماعي في برامج حماية الطفل في العمل الإنساني الخاصة بك؟</a:t>
            </a:r>
          </a:p>
          <a:p>
            <a:pPr marL="50800" indent="0" rtl="0" fontAlgn="base">
              <a:lnSpc>
                <a:spcPct val="114000"/>
              </a:lnSpc>
              <a:spcBef>
                <a:spcPts val="600"/>
              </a:spcBef>
              <a:spcAft>
                <a:spcPts val="600"/>
              </a:spcAft>
              <a:buNone/>
            </a:pPr>
            <a:endParaRPr lang="en-GB" sz="2800" b="0" i="0" u="none" strike="noStrike" dirty="0">
              <a:solidFill>
                <a:srgbClr val="000000"/>
              </a:solidFill>
              <a:effectLst/>
              <a:latin typeface="Arial" panose="020B0604020202020204" pitchFamily="34" charset="0"/>
            </a:endParaRPr>
          </a:p>
          <a:p>
            <a:pPr rtl="1" fontAlgn="base">
              <a:lnSpc>
                <a:spcPct val="114000"/>
              </a:lnSpc>
              <a:spcBef>
                <a:spcPts val="600"/>
              </a:spcBef>
              <a:spcAft>
                <a:spcPts val="600"/>
              </a:spcAft>
              <a:buFont typeface="Arial" panose="020B0604020202020204" pitchFamily="34" charset="0"/>
              <a:buChar char="•"/>
            </a:pPr>
            <a:r>
              <a:rPr lang="ar-SA" sz="2800" b="0" i="0" u="none" strike="noStrike" dirty="0">
                <a:solidFill>
                  <a:srgbClr val="000000"/>
                </a:solidFill>
                <a:latin typeface="Arial" panose="020B0604020202020204" pitchFamily="34" charset="0"/>
              </a:rPr>
              <a:t>ما هو أهم شيء تعلمته اليوم؟</a:t>
            </a:r>
          </a:p>
        </p:txBody>
      </p:sp>
      <p:sp>
        <p:nvSpPr>
          <p:cNvPr id="560" name="Google Shape;560;g1140bdd51fb_0_73"/>
          <p:cNvSpPr txBox="1">
            <a:spLocks noGrp="1"/>
          </p:cNvSpPr>
          <p:nvPr>
            <p:ph type="body" idx="3"/>
          </p:nvPr>
        </p:nvSpPr>
        <p:spPr>
          <a:xfrm>
            <a:off x="8782755" y="528638"/>
            <a:ext cx="3239911" cy="47994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SA" dirty="0"/>
              <a:t>النوع الاجتماعي</a:t>
            </a:r>
          </a:p>
        </p:txBody>
      </p:sp>
      <p:pic>
        <p:nvPicPr>
          <p:cNvPr id="2" name="Picture 2" descr="Reflective practice Education Reflective writing Learning Professional  development, Assert transparent background PNG clipart | HiClipart">
            <a:extLst>
              <a:ext uri="{FF2B5EF4-FFF2-40B4-BE49-F238E27FC236}">
                <a16:creationId xmlns:a16="http://schemas.microsoft.com/office/drawing/2014/main" id="{47D37B4B-3A51-B4C1-AB37-C5269C117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42564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9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17350fde23_0_14"/>
          <p:cNvSpPr txBox="1">
            <a:spLocks noGrp="1"/>
          </p:cNvSpPr>
          <p:nvPr>
            <p:ph type="body" idx="1"/>
          </p:nvPr>
        </p:nvSpPr>
        <p:spPr>
          <a:xfrm>
            <a:off x="1042988" y="479250"/>
            <a:ext cx="7300800" cy="62565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2"/>
              </a:buClr>
              <a:buSzPts val="3200"/>
              <a:buNone/>
            </a:pPr>
            <a:r>
              <a:rPr lang="ar-SA" dirty="0"/>
              <a:t>المبادئ التوجيهية - النشاط</a:t>
            </a:r>
          </a:p>
        </p:txBody>
      </p:sp>
      <p:sp>
        <p:nvSpPr>
          <p:cNvPr id="280" name="Google Shape;280;g117350fde23_0_14"/>
          <p:cNvSpPr txBox="1">
            <a:spLocks noGrp="1"/>
          </p:cNvSpPr>
          <p:nvPr>
            <p:ph type="body" idx="2"/>
          </p:nvPr>
        </p:nvSpPr>
        <p:spPr>
          <a:xfrm>
            <a:off x="966800" y="1529962"/>
            <a:ext cx="7376988" cy="1867500"/>
          </a:xfrm>
          <a:prstGeom prst="rect">
            <a:avLst/>
          </a:prstGeom>
          <a:noFill/>
          <a:ln>
            <a:noFill/>
          </a:ln>
        </p:spPr>
        <p:txBody>
          <a:bodyPr spcFirstLastPara="1" wrap="square" lIns="91425" tIns="45700" rIns="91425" bIns="45700" anchor="t" anchorCtr="0">
            <a:normAutofit fontScale="92500" lnSpcReduction="20000"/>
          </a:bodyPr>
          <a:lstStyle/>
          <a:p>
            <a:pPr marL="228600" lvl="0" indent="-50800" algn="r" rtl="1">
              <a:lnSpc>
                <a:spcPct val="100000"/>
              </a:lnSpc>
              <a:spcBef>
                <a:spcPts val="600"/>
              </a:spcBef>
              <a:spcAft>
                <a:spcPts val="600"/>
              </a:spcAft>
              <a:buClr>
                <a:schemeClr val="accent4"/>
              </a:buClr>
              <a:buSzPts val="2800"/>
              <a:buNone/>
            </a:pPr>
            <a:r>
              <a:rPr lang="ar-SA" sz="2400" dirty="0"/>
              <a:t>ضمن مجموعتك:</a:t>
            </a:r>
          </a:p>
          <a:p>
            <a:pPr marL="457200" lvl="0" indent="-406400" algn="r" rtl="1">
              <a:lnSpc>
                <a:spcPct val="100000"/>
              </a:lnSpc>
              <a:spcBef>
                <a:spcPts val="600"/>
              </a:spcBef>
              <a:spcAft>
                <a:spcPts val="600"/>
              </a:spcAft>
              <a:buSzPts val="2800"/>
              <a:buChar char="•"/>
            </a:pPr>
            <a:r>
              <a:rPr lang="ar-SA" sz="2400" dirty="0"/>
              <a:t>حل الأحجية بشكل جماعي</a:t>
            </a:r>
          </a:p>
          <a:p>
            <a:pPr marL="457200" lvl="0" indent="-406400" algn="r" rtl="1">
              <a:lnSpc>
                <a:spcPct val="100000"/>
              </a:lnSpc>
              <a:spcBef>
                <a:spcPts val="600"/>
              </a:spcBef>
              <a:spcAft>
                <a:spcPts val="600"/>
              </a:spcAft>
              <a:buSzPts val="2800"/>
              <a:buChar char="•"/>
            </a:pPr>
            <a:r>
              <a:rPr lang="ar-SA" sz="2400" dirty="0"/>
              <a:t>ابحث عن المبادئ في المعايير الدنيا لحماية الطفل</a:t>
            </a:r>
          </a:p>
          <a:p>
            <a:pPr marL="457200" lvl="0" indent="-406400" algn="r" rtl="1">
              <a:lnSpc>
                <a:spcPct val="100000"/>
              </a:lnSpc>
              <a:spcBef>
                <a:spcPts val="600"/>
              </a:spcBef>
              <a:spcAft>
                <a:spcPts val="600"/>
              </a:spcAft>
              <a:buSzPts val="2800"/>
              <a:buChar char="•"/>
            </a:pPr>
            <a:r>
              <a:rPr lang="ar-SA" sz="2400" dirty="0"/>
              <a:t>اقرأ التعريفات</a:t>
            </a:r>
          </a:p>
        </p:txBody>
      </p:sp>
      <p:sp>
        <p:nvSpPr>
          <p:cNvPr id="281" name="Google Shape;281;g117350fde23_0_14"/>
          <p:cNvSpPr txBox="1">
            <a:spLocks noGrp="1"/>
          </p:cNvSpPr>
          <p:nvPr>
            <p:ph type="body" idx="3"/>
          </p:nvPr>
        </p:nvSpPr>
        <p:spPr>
          <a:xfrm>
            <a:off x="8837867" y="479250"/>
            <a:ext cx="2970900" cy="4799400"/>
          </a:xfrm>
          <a:prstGeom prst="rect">
            <a:avLst/>
          </a:prstGeom>
          <a:noFill/>
          <a:ln>
            <a:noFill/>
          </a:ln>
        </p:spPr>
        <p:txBody>
          <a:bodyPr spcFirstLastPara="1" wrap="square" lIns="91425" tIns="45700" rIns="91425" bIns="45700" anchor="t" anchorCtr="0">
            <a:normAutofit/>
          </a:bodyPr>
          <a:lstStyle/>
          <a:p>
            <a:pPr marL="0" lvl="0" indent="0" algn="r" rtl="1">
              <a:lnSpc>
                <a:spcPct val="114000"/>
              </a:lnSpc>
              <a:spcBef>
                <a:spcPts val="0"/>
              </a:spcBef>
              <a:spcAft>
                <a:spcPts val="0"/>
              </a:spcAft>
              <a:buClr>
                <a:schemeClr val="lt1"/>
              </a:buClr>
              <a:buSzPts val="3600"/>
              <a:buNone/>
            </a:pPr>
            <a:r>
              <a:rPr lang="ar-SA" dirty="0"/>
              <a:t>حماية الطفل في العمل الإنساني والمبادئ التوجيهية ذات الصلة</a:t>
            </a:r>
            <a:r>
              <a:rPr lang="en-GB" dirty="0"/>
              <a:t> </a:t>
            </a:r>
          </a:p>
        </p:txBody>
      </p:sp>
      <p:sp>
        <p:nvSpPr>
          <p:cNvPr id="282" name="Google Shape;282;g117350fde23_0_14"/>
          <p:cNvSpPr txBox="1">
            <a:spLocks noGrp="1"/>
          </p:cNvSpPr>
          <p:nvPr>
            <p:ph type="body" idx="2"/>
          </p:nvPr>
        </p:nvSpPr>
        <p:spPr>
          <a:xfrm>
            <a:off x="596000" y="3697350"/>
            <a:ext cx="7747788" cy="2795700"/>
          </a:xfrm>
          <a:prstGeom prst="rect">
            <a:avLst/>
          </a:prstGeom>
          <a:noFill/>
          <a:ln>
            <a:noFill/>
          </a:ln>
        </p:spPr>
        <p:txBody>
          <a:bodyPr spcFirstLastPara="1" wrap="square" lIns="91425" tIns="45700" rIns="91425" bIns="45700" anchor="t" anchorCtr="0">
            <a:normAutofit lnSpcReduction="10000"/>
          </a:bodyPr>
          <a:lstStyle/>
          <a:p>
            <a:pPr marL="0" lvl="0" indent="0" algn="r" rtl="1">
              <a:lnSpc>
                <a:spcPct val="100000"/>
              </a:lnSpc>
              <a:spcBef>
                <a:spcPts val="600"/>
              </a:spcBef>
              <a:spcAft>
                <a:spcPts val="600"/>
              </a:spcAft>
              <a:buNone/>
            </a:pPr>
            <a:r>
              <a:rPr lang="ar-SA" sz="2400" dirty="0"/>
              <a:t>اقرأ الأمثلة وناقش ما يلي:</a:t>
            </a:r>
          </a:p>
          <a:p>
            <a:pPr marL="457200" marR="0" lvl="0" indent="-406400" algn="r" rtl="1">
              <a:lnSpc>
                <a:spcPct val="100000"/>
              </a:lnSpc>
              <a:spcBef>
                <a:spcPts val="600"/>
              </a:spcBef>
              <a:spcAft>
                <a:spcPts val="600"/>
              </a:spcAft>
              <a:buSzPts val="2800"/>
              <a:buChar char="•"/>
            </a:pPr>
            <a:r>
              <a:rPr lang="ar-SA" sz="2400" dirty="0"/>
              <a:t>هل أُخذت المبادئ التوجيهية بعين الاعتبار؟</a:t>
            </a:r>
          </a:p>
          <a:p>
            <a:pPr marL="457200" marR="0" lvl="0" indent="-406400" algn="r" rtl="1">
              <a:lnSpc>
                <a:spcPct val="100000"/>
              </a:lnSpc>
              <a:spcBef>
                <a:spcPts val="600"/>
              </a:spcBef>
              <a:spcAft>
                <a:spcPts val="600"/>
              </a:spcAft>
              <a:buSzPts val="2800"/>
              <a:buChar char="•"/>
            </a:pPr>
            <a:r>
              <a:rPr lang="ar-SA" sz="2400" dirty="0"/>
              <a:t>إذا لم يكن الأمر كذلك، ما الذي لم يؤخذ في الاعتبار، وما هو السبب وراء ذلك؟</a:t>
            </a:r>
            <a:r>
              <a:rPr lang="en-GB" sz="2400" dirty="0"/>
              <a:t> </a:t>
            </a:r>
          </a:p>
          <a:p>
            <a:pPr marL="457200" marR="0" lvl="0" indent="-406400" algn="r" rtl="1">
              <a:lnSpc>
                <a:spcPct val="100000"/>
              </a:lnSpc>
              <a:spcBef>
                <a:spcPts val="600"/>
              </a:spcBef>
              <a:spcAft>
                <a:spcPts val="600"/>
              </a:spcAft>
              <a:buSzPts val="2800"/>
              <a:buChar char="•"/>
            </a:pPr>
            <a:r>
              <a:rPr lang="ar-SA" sz="2400" dirty="0"/>
              <a:t>ما الذي كان بالإمكان فعله بشكل مختلف للالتزام بالمبادئ التوجيهية وتطبيقها؟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27E1A515AD6F4CA58ECC6A4093042B" ma:contentTypeVersion="15" ma:contentTypeDescription="Create a new document." ma:contentTypeScope="" ma:versionID="39e08bf70f1f9d6a61f70df7e8bfaca0">
  <xsd:schema xmlns:xsd="http://www.w3.org/2001/XMLSchema" xmlns:xs="http://www.w3.org/2001/XMLSchema" xmlns:p="http://schemas.microsoft.com/office/2006/metadata/properties" xmlns:ns2="b4bca6c3-2b21-46d4-a908-744b3941c192" xmlns:ns3="720b6685-fd70-4dad-8b9e-eb54594bacab" targetNamespace="http://schemas.microsoft.com/office/2006/metadata/properties" ma:root="true" ma:fieldsID="f63e94b977cd10622a237ad46a3b34d4" ns2:_="" ns3:_="">
    <xsd:import namespace="b4bca6c3-2b21-46d4-a908-744b3941c192"/>
    <xsd:import namespace="720b6685-fd70-4dad-8b9e-eb54594baca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ca6c3-2b21-46d4-a908-744b3941c1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0b6685-fd70-4dad-8b9e-eb54594baca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f787ea55-0612-4f53-9323-7f5d90232585}" ma:internalName="TaxCatchAll" ma:showField="CatchAllData" ma:web="720b6685-fd70-4dad-8b9e-eb54594bac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ED02B9-CE2A-46B8-9D08-BE46D311DA1A}">
  <ds:schemaRefs>
    <ds:schemaRef ds:uri="http://schemas.microsoft.com/sharepoint/v3/contenttype/forms"/>
  </ds:schemaRefs>
</ds:datastoreItem>
</file>

<file path=customXml/itemProps2.xml><?xml version="1.0" encoding="utf-8"?>
<ds:datastoreItem xmlns:ds="http://schemas.openxmlformats.org/officeDocument/2006/customXml" ds:itemID="{57E5BECE-CC44-43D7-9488-DA1392E8FF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bca6c3-2b21-46d4-a908-744b3941c192"/>
    <ds:schemaRef ds:uri="720b6685-fd70-4dad-8b9e-eb54594ba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4130</Words>
  <Application>Microsoft Macintosh PowerPoint</Application>
  <PresentationFormat>Widescreen</PresentationFormat>
  <Paragraphs>616</Paragraphs>
  <Slides>85</Slides>
  <Notes>85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Frutiger LT Arabic 45 Light</vt:lpstr>
      <vt:lpstr>Symbol</vt:lpstr>
      <vt:lpstr>Helvetica Neue</vt:lpstr>
      <vt:lpstr>Arial</vt:lpstr>
      <vt:lpstr>Calibri</vt:lpstr>
      <vt:lpstr>Frutiger LT Arabic 55 Roman</vt:lpstr>
      <vt:lpstr>Office Theme</vt:lpstr>
      <vt:lpstr>PowerPoint Presentation</vt:lpstr>
      <vt:lpstr>PowerPoint Presentation</vt:lpstr>
      <vt:lpstr>الأهداف التعليمية للدورة</vt:lpstr>
      <vt:lpstr>PowerPoint Presentation</vt:lpstr>
      <vt:lpstr>PowerPoint Presentation</vt:lpstr>
      <vt:lpstr>الأهداف التعليمية للدورة</vt:lpstr>
      <vt:lpstr>تمرين تأملي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أداة تحديد الأولويات</vt:lpstr>
      <vt:lpstr>PowerPoint Presentation</vt:lpstr>
      <vt:lpstr>تمرين جماعي - أداة تحديد الأولويات</vt:lpstr>
      <vt:lpstr>PowerPoint Presentation</vt:lpstr>
      <vt:lpstr>تمرين تأملي</vt:lpstr>
      <vt:lpstr>PowerPoint Presentation</vt:lpstr>
      <vt:lpstr>PowerPoint Presentation</vt:lpstr>
      <vt:lpstr>PowerPoint Presentation</vt:lpstr>
      <vt:lpstr>PowerPoint Presentation</vt:lpstr>
      <vt:lpstr>الوقاية</vt:lpstr>
      <vt:lpstr>هناك 3 مستويات للوقاية</vt:lpstr>
      <vt:lpstr>لماذا تعد الوقاية الأولية مهمة؟</vt:lpstr>
      <vt:lpstr>الوقاية والاستجابة والتأهب والعمل المبكر.  ما هو الفرق؟</vt:lpstr>
      <vt:lpstr>تمرين تأملي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تعميم الحماية</vt:lpstr>
      <vt:lpstr>النهج المتكاملة</vt:lpstr>
      <vt:lpstr>PowerPoint Presentation</vt:lpstr>
      <vt:lpstr>PowerPoint Presentation</vt:lpstr>
      <vt:lpstr>المساءلة تجاه السكان المتضررين</vt:lpstr>
      <vt:lpstr>المساءلة تجاه السكان المتضررين- نشاط</vt:lpstr>
      <vt:lpstr>كيف تبدو المساءلة تجاه الأطفال فعليًا؟</vt:lpstr>
      <vt:lpstr>تمرين تأملي</vt:lpstr>
      <vt:lpstr>مرحلة المراهقة</vt:lpstr>
      <vt:lpstr>PowerPoint Presentation</vt:lpstr>
      <vt:lpstr>PowerPoint Presentation</vt:lpstr>
      <vt:lpstr>PowerPoint Presentation</vt:lpstr>
      <vt:lpstr>تنمية الطفولة المبكرة</vt:lpstr>
      <vt:lpstr>المبادئ الخاصة بتحسين النتائج للأطفال</vt:lpstr>
      <vt:lpstr>تمرين جماعي ضمن برامج تنمية الطفولة المبكرة</vt:lpstr>
      <vt:lpstr>تمرين تأملي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Colleen Fitzgerald</dc:creator>
  <cp:lastModifiedBy>Christopher Loat</cp:lastModifiedBy>
  <cp:revision>275</cp:revision>
  <dcterms:created xsi:type="dcterms:W3CDTF">2017-12-20T18:51:03Z</dcterms:created>
  <dcterms:modified xsi:type="dcterms:W3CDTF">2024-08-28T19:17:35Z</dcterms:modified>
</cp:coreProperties>
</file>