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2192000" cy="6858000"/>
  <p:notesSz cx="6858000" cy="9144000"/>
  <p:embeddedFontLst>
    <p:embeddedFont>
      <p:font typeface="Helvetica Neue" panose="02000503000000020004" pitchFamily="2" charset="0"/>
      <p:regular r:id="rId10"/>
      <p:bold r:id="rId11"/>
      <p:italic r:id="rId12"/>
      <p:boldItalic r:id="rId13"/>
    </p:embeddedFont>
    <p:embeddedFont>
      <p:font typeface="Helvetica Neue Light" panose="02000403000000020004" pitchFamily="2" charset="0"/>
      <p:regular r:id="rId14"/>
      <p:bold r:id="rId15"/>
      <p:italic r:id="rId16"/>
      <p:boldItalic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1" roundtripDataSignature="AMtx7mioXdGY2iIt3aZ0Wi9gixREkn+7E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28"/>
  </p:normalViewPr>
  <p:slideViewPr>
    <p:cSldViewPr snapToGrid="0">
      <p:cViewPr varScale="1">
        <p:scale>
          <a:sx n="98" d="100"/>
          <a:sy n="98" d="100"/>
        </p:scale>
        <p:origin x="216"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viewProps" Target="viewProps.xml"/><Relationship Id="rId10"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handbook.spherestandards.org/en/cpms/#tab0019"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latin typeface="Arial"/>
                <a:ea typeface="Arial"/>
                <a:cs typeface="Arial"/>
                <a:sym typeface="Arial"/>
              </a:rPr>
              <a:t>Il s'agit d’un aperçu de la structure des SMPE : il y a 28 Standards répartis en 4 piliers, avec 10 principes de la PEAH intégrés tout au long.</a:t>
            </a:r>
            <a:br>
              <a:rPr lang="en-GB" sz="1100">
                <a:latin typeface="Arial"/>
                <a:ea typeface="Arial"/>
                <a:cs typeface="Arial"/>
                <a:sym typeface="Arial"/>
              </a:rPr>
            </a:br>
            <a:r>
              <a:rPr lang="en-GB" sz="1100">
                <a:latin typeface="Arial"/>
                <a:ea typeface="Arial"/>
                <a:cs typeface="Arial"/>
                <a:sym typeface="Arial"/>
              </a:rPr>
              <a:t> Vous pouvez retrouver cet aperçu au dos du manuel SMPE ou dans le manuel en ligne ; c’est un moyen pratique de localiser rapidement un sujet spécifique.</a:t>
            </a:r>
            <a:endParaRPr sz="11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GB" sz="1100" b="1">
                <a:latin typeface="Arial"/>
                <a:ea typeface="Arial"/>
                <a:cs typeface="Arial"/>
                <a:sym typeface="Arial"/>
              </a:rPr>
              <a:t>Standard 13 : Enfants non accompagnés et séparés</a:t>
            </a:r>
            <a:r>
              <a:rPr lang="en-GB" sz="1100">
                <a:latin typeface="Arial"/>
                <a:ea typeface="Arial"/>
                <a:cs typeface="Arial"/>
                <a:sym typeface="Arial"/>
              </a:rPr>
              <a:t> se trouve dans le </a:t>
            </a:r>
            <a:r>
              <a:rPr lang="en-GB" sz="1100" b="1">
                <a:latin typeface="Arial"/>
                <a:ea typeface="Arial"/>
                <a:cs typeface="Arial"/>
                <a:sym typeface="Arial"/>
              </a:rPr>
              <a:t>Pilier 2 « Risques liés à la protection de l’enfant »</a:t>
            </a:r>
            <a:r>
              <a:rPr lang="en-GB" sz="1100">
                <a:latin typeface="Arial"/>
                <a:ea typeface="Arial"/>
                <a:cs typeface="Arial"/>
                <a:sym typeface="Arial"/>
              </a:rPr>
              <a:t>.</a:t>
            </a:r>
            <a:endParaRPr sz="1100">
              <a:latin typeface="Arial"/>
              <a:ea typeface="Arial"/>
              <a:cs typeface="Arial"/>
              <a:sym typeface="Arial"/>
            </a:endParaRPr>
          </a:p>
          <a:p>
            <a:pPr marL="0" lvl="0" indent="0" algn="l" rtl="0">
              <a:lnSpc>
                <a:spcPct val="100000"/>
              </a:lnSpc>
              <a:spcBef>
                <a:spcPts val="1200"/>
              </a:spcBef>
              <a:spcAft>
                <a:spcPts val="0"/>
              </a:spcAft>
              <a:buSzPts val="1400"/>
              <a:buNone/>
            </a:pPr>
            <a:endParaRPr/>
          </a:p>
        </p:txBody>
      </p:sp>
      <p:sp>
        <p:nvSpPr>
          <p:cNvPr id="260" name="Google Shape;260;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1" u="none" strike="noStrike">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GB" sz="1200" b="0" i="0" u="none" strike="noStrike">
                <a:latin typeface="Arial"/>
                <a:ea typeface="Arial"/>
                <a:cs typeface="Arial"/>
                <a:sym typeface="Arial"/>
              </a:rPr>
              <a:t>Standard 13 states: </a:t>
            </a:r>
            <a:r>
              <a:rPr lang="en-GB"/>
              <a:t>“Family separation is prevented, and unaccompanied and separated children receive care and protection in timely, safe, appropriate and accessible ways in accordance with their rights and best interests.”</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GB">
                <a:latin typeface="Arial"/>
                <a:ea typeface="Arial"/>
                <a:cs typeface="Arial"/>
                <a:sym typeface="Arial"/>
              </a:rPr>
              <a:t>It calls for coordinated efforts </a:t>
            </a:r>
            <a:r>
              <a:rPr lang="en-GB"/>
              <a:t>to prevent and respond to child separation and provide assistance, protection and services to UASC (including in </a:t>
            </a:r>
            <a:r>
              <a:rPr lang="en-GB" b="1"/>
              <a:t>refugees context and cross border situation</a:t>
            </a:r>
            <a:r>
              <a:rPr lang="en-GB"/>
              <a:t>) </a:t>
            </a:r>
            <a:r>
              <a:rPr lang="en-GB" i="1"/>
              <a:t>[</a:t>
            </a:r>
            <a:r>
              <a:rPr lang="en-GB" i="1">
                <a:latin typeface="Arial"/>
                <a:ea typeface="Arial"/>
                <a:cs typeface="Arial"/>
                <a:sym typeface="Arial"/>
              </a:rPr>
              <a:t>🡪 the displacement icon</a:t>
            </a:r>
            <a:r>
              <a:rPr lang="en-GB" i="1"/>
              <a:t>] </a:t>
            </a:r>
            <a:r>
              <a:rPr lang="en-GB"/>
              <a:t>Contextualised measures for preventing separation are especially important in non-camp or urban contexts where communities may be dispersed.</a:t>
            </a:r>
            <a:endParaRPr/>
          </a:p>
          <a:p>
            <a:pPr marL="0" marR="0" lvl="0" indent="0" algn="l" rtl="0">
              <a:lnSpc>
                <a:spcPct val="100000"/>
              </a:lnSpc>
              <a:spcBef>
                <a:spcPts val="0"/>
              </a:spcBef>
              <a:spcAft>
                <a:spcPts val="0"/>
              </a:spcAft>
              <a:buClr>
                <a:schemeClr val="dk1"/>
              </a:buClr>
              <a:buSzPts val="1200"/>
              <a:buFont typeface="Arial"/>
              <a:buNone/>
            </a:pPr>
            <a:r>
              <a:rPr lang="en-GB"/>
              <a:t>Practical actions include:</a:t>
            </a:r>
            <a:endParaRPr/>
          </a:p>
          <a:p>
            <a:pPr marL="228600" lvl="0" indent="0" algn="l" rtl="0">
              <a:lnSpc>
                <a:spcPct val="100000"/>
              </a:lnSpc>
              <a:spcBef>
                <a:spcPts val="0"/>
              </a:spcBef>
              <a:spcAft>
                <a:spcPts val="0"/>
              </a:spcAft>
              <a:buSzPts val="1400"/>
              <a:buFont typeface="Arial"/>
              <a:buNone/>
            </a:pPr>
            <a:r>
              <a:rPr lang="en-GB">
                <a:solidFill>
                  <a:srgbClr val="1690BF"/>
                </a:solidFill>
              </a:rPr>
              <a:t>- Attaching identification tags or wrist bracelets to babies, young children and children with disabilities;</a:t>
            </a:r>
            <a:endParaRPr/>
          </a:p>
          <a:p>
            <a:pPr marL="228600" lvl="0" indent="0" algn="l" rtl="0">
              <a:lnSpc>
                <a:spcPct val="100000"/>
              </a:lnSpc>
              <a:spcBef>
                <a:spcPts val="0"/>
              </a:spcBef>
              <a:spcAft>
                <a:spcPts val="0"/>
              </a:spcAft>
              <a:buSzPts val="1400"/>
              <a:buFont typeface="Arial"/>
              <a:buNone/>
            </a:pPr>
            <a:r>
              <a:rPr lang="en-GB">
                <a:solidFill>
                  <a:srgbClr val="1690BF"/>
                </a:solidFill>
              </a:rPr>
              <a:t>- Teaching children key information about their family identity, home and emergency meeting points; and</a:t>
            </a:r>
            <a:endParaRPr/>
          </a:p>
          <a:p>
            <a:pPr marL="400050" lvl="0" indent="-171450" algn="l" rtl="0">
              <a:lnSpc>
                <a:spcPct val="100000"/>
              </a:lnSpc>
              <a:spcBef>
                <a:spcPts val="0"/>
              </a:spcBef>
              <a:spcAft>
                <a:spcPts val="0"/>
              </a:spcAft>
              <a:buSzPts val="1400"/>
              <a:buFont typeface="Calibri"/>
              <a:buChar char="-"/>
            </a:pPr>
            <a:r>
              <a:rPr lang="en-GB">
                <a:solidFill>
                  <a:srgbClr val="1690BF"/>
                </a:solidFill>
              </a:rPr>
              <a:t>Advocating with authorities and other actors to address policies, procedures or practices that are contributing to separation.</a:t>
            </a:r>
            <a:endParaRPr/>
          </a:p>
          <a:p>
            <a:pPr marL="400050" lvl="0" indent="-171450" algn="l" rtl="0">
              <a:lnSpc>
                <a:spcPct val="100000"/>
              </a:lnSpc>
              <a:spcBef>
                <a:spcPts val="0"/>
              </a:spcBef>
              <a:spcAft>
                <a:spcPts val="0"/>
              </a:spcAft>
              <a:buSzPts val="1400"/>
              <a:buFont typeface="Calibri"/>
              <a:buChar char="-"/>
            </a:pPr>
            <a:r>
              <a:rPr lang="en-GB"/>
              <a:t>Carrying documentation that verifies children’s legal identity, if safe</a:t>
            </a:r>
            <a:endParaRPr/>
          </a:p>
          <a:p>
            <a:pPr marL="400050" lvl="0" indent="-171450" algn="l" rtl="0">
              <a:lnSpc>
                <a:spcPct val="100000"/>
              </a:lnSpc>
              <a:spcBef>
                <a:spcPts val="0"/>
              </a:spcBef>
              <a:spcAft>
                <a:spcPts val="0"/>
              </a:spcAft>
              <a:buSzPts val="1400"/>
              <a:buFont typeface="Calibri"/>
              <a:buChar char="-"/>
            </a:pPr>
            <a:r>
              <a:rPr lang="en-GB">
                <a:solidFill>
                  <a:srgbClr val="1690BF"/>
                </a:solidFill>
              </a:rPr>
              <a:t>Informing </a:t>
            </a:r>
            <a:r>
              <a:rPr lang="en-GB"/>
              <a:t>families of the importance of birth registration</a:t>
            </a:r>
            <a:endParaRPr/>
          </a:p>
          <a:p>
            <a:pPr marL="400050" lvl="0" indent="-171450" algn="l" rtl="0">
              <a:lnSpc>
                <a:spcPct val="100000"/>
              </a:lnSpc>
              <a:spcBef>
                <a:spcPts val="0"/>
              </a:spcBef>
              <a:spcAft>
                <a:spcPts val="0"/>
              </a:spcAft>
              <a:buSzPts val="1400"/>
              <a:buFont typeface="Calibri"/>
              <a:buChar char="-"/>
            </a:pPr>
            <a:r>
              <a:rPr lang="en-GB">
                <a:solidFill>
                  <a:srgbClr val="1690BF"/>
                </a:solidFill>
              </a:rPr>
              <a:t>Training relevant </a:t>
            </a:r>
            <a:r>
              <a:rPr lang="en-GB"/>
              <a:t>actors on methods for preventing separation, for identifying UASC &amp; about response actions (</a:t>
            </a:r>
            <a:r>
              <a:rPr lang="en-GB" sz="1800" b="0" i="0" u="none" strike="noStrike">
                <a:latin typeface="Helvetica Neue Light"/>
                <a:ea typeface="Helvetica Neue Light"/>
                <a:cs typeface="Helvetica Neue Light"/>
                <a:sym typeface="Helvetica Neue Light"/>
              </a:rPr>
              <a:t>including focal points and border and immigration officials)</a:t>
            </a:r>
            <a:endParaRPr>
              <a:solidFill>
                <a:srgbClr val="1690BF"/>
              </a:solidFill>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GB" b="1">
                <a:latin typeface="Arial"/>
                <a:ea typeface="Arial"/>
                <a:cs typeface="Arial"/>
                <a:sym typeface="Arial"/>
              </a:rPr>
              <a:t>Discussion Prompt: </a:t>
            </a:r>
            <a:r>
              <a:rPr lang="en-GB" sz="1200">
                <a:latin typeface="Arial"/>
                <a:ea typeface="Arial"/>
                <a:cs typeface="Arial"/>
                <a:sym typeface="Arial"/>
              </a:rPr>
              <a:t>Who is involved in UASC support in each specific context? </a:t>
            </a:r>
            <a:endParaRPr b="1">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a:solidFill>
                  <a:schemeClr val="dk2"/>
                </a:solidFill>
                <a:latin typeface="Helvetica Neue"/>
                <a:ea typeface="Helvetica Neue"/>
                <a:cs typeface="Helvetica Neue"/>
                <a:sym typeface="Helvetica Neue"/>
              </a:rPr>
              <a:t>Specific contexts call for specific actors: t</a:t>
            </a:r>
            <a:r>
              <a:rPr lang="en-GB"/>
              <a:t>he standard identifies the </a:t>
            </a:r>
            <a:r>
              <a:rPr lang="en-GB" u="sng">
                <a:solidFill>
                  <a:schemeClr val="dk2"/>
                </a:solidFill>
                <a:hlinkClick r:id="rId3">
                  <a:extLst>
                    <a:ext uri="{A12FA001-AC4F-418D-AE19-62706E023703}">
                      <ahyp:hlinkClr xmlns:ahyp="http://schemas.microsoft.com/office/drawing/2018/hyperlinkcolor" val="tx"/>
                    </a:ext>
                  </a:extLst>
                </a:hlinkClick>
              </a:rPr>
              <a:t>key</a:t>
            </a:r>
            <a:r>
              <a:rPr lang="en-GB"/>
              <a:t> actors involved in national or international family tracing activities, depending on the context (internal displacement, refugees, migration, cross-border situations, armed conflicts). </a:t>
            </a:r>
            <a:endParaRPr/>
          </a:p>
          <a:p>
            <a:pPr marL="0" marR="0" lvl="0" indent="0" algn="l" rtl="0">
              <a:lnSpc>
                <a:spcPct val="100000"/>
              </a:lnSpc>
              <a:spcBef>
                <a:spcPts val="0"/>
              </a:spcBef>
              <a:spcAft>
                <a:spcPts val="0"/>
              </a:spcAft>
              <a:buClr>
                <a:schemeClr val="dk1"/>
              </a:buClr>
              <a:buSzPts val="1200"/>
              <a:buFont typeface="Calibri"/>
              <a:buNone/>
            </a:pPr>
            <a:r>
              <a:rPr lang="en-GB" b="0" i="1">
                <a:latin typeface="Arial"/>
                <a:ea typeface="Arial"/>
                <a:cs typeface="Arial"/>
                <a:sym typeface="Arial"/>
              </a:rPr>
              <a:t>-&gt; discuss contextualized settings in the country you are in, and click to show the table</a:t>
            </a:r>
            <a:endParaRPr/>
          </a:p>
          <a:p>
            <a:pPr marL="0" marR="0" lvl="0" indent="0" algn="l" rtl="0">
              <a:lnSpc>
                <a:spcPct val="100000"/>
              </a:lnSpc>
              <a:spcBef>
                <a:spcPts val="0"/>
              </a:spcBef>
              <a:spcAft>
                <a:spcPts val="0"/>
              </a:spcAft>
              <a:buClr>
                <a:schemeClr val="dk1"/>
              </a:buClr>
              <a:buSzPts val="1200"/>
              <a:buFont typeface="Calibri"/>
              <a:buNone/>
            </a:pPr>
            <a:r>
              <a:rPr lang="en-GB"/>
              <a:t>Note that in the case of refugee contexts, there are specific procedures &amp; services to put in place, like the </a:t>
            </a:r>
            <a:r>
              <a:rPr lang="en-GB" sz="1800" b="0" i="0" u="none" strike="noStrike">
                <a:solidFill>
                  <a:srgbClr val="FFFFFF"/>
                </a:solidFill>
                <a:latin typeface="Helvetica Neue"/>
                <a:ea typeface="Helvetica Neue"/>
                <a:cs typeface="Helvetica Neue"/>
                <a:sym typeface="Helvetica Neue"/>
              </a:rPr>
              <a:t>Best Interests Procedure</a:t>
            </a:r>
            <a:endParaRPr/>
          </a:p>
          <a:p>
            <a:pPr marL="171450" marR="0" lvl="0" indent="-95250" algn="l" rtl="0">
              <a:lnSpc>
                <a:spcPct val="100000"/>
              </a:lnSpc>
              <a:spcBef>
                <a:spcPts val="0"/>
              </a:spcBef>
              <a:spcAft>
                <a:spcPts val="0"/>
              </a:spcAft>
              <a:buClr>
                <a:schemeClr val="dk1"/>
              </a:buClr>
              <a:buSzPts val="1200"/>
              <a:buFont typeface="Arial"/>
              <a:buNone/>
            </a:pPr>
            <a:endParaRPr/>
          </a:p>
        </p:txBody>
      </p:sp>
      <p:sp>
        <p:nvSpPr>
          <p:cNvPr id="268" name="Google Shape;268;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9" name="Google Shape;27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6" name="Google Shape;28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3" name="Google Shape;29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8" name="Google Shape;298;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8"/>
          <p:cNvSpPr/>
          <p:nvPr/>
        </p:nvSpPr>
        <p:spPr>
          <a:xfrm>
            <a:off x="0" y="0"/>
            <a:ext cx="12192000" cy="6858000"/>
          </a:xfrm>
          <a:prstGeom prst="rect">
            <a:avLst/>
          </a:prstGeom>
          <a:solidFill>
            <a:srgbClr val="35B2B4">
              <a:alpha val="7686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8"/>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72"/>
        <p:cNvGrpSpPr/>
        <p:nvPr/>
      </p:nvGrpSpPr>
      <p:grpSpPr>
        <a:xfrm>
          <a:off x="0" y="0"/>
          <a:ext cx="0" cy="0"/>
          <a:chOff x="0" y="0"/>
          <a:chExt cx="0" cy="0"/>
        </a:xfrm>
      </p:grpSpPr>
      <p:sp>
        <p:nvSpPr>
          <p:cNvPr id="73" name="Google Shape;7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15"/>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75" name="Google Shape;75;p15"/>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76" name="Google Shape;76;p1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5"/>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79"/>
        <p:cNvGrpSpPr/>
        <p:nvPr/>
      </p:nvGrpSpPr>
      <p:grpSpPr>
        <a:xfrm>
          <a:off x="0" y="0"/>
          <a:ext cx="0" cy="0"/>
          <a:chOff x="0" y="0"/>
          <a:chExt cx="0" cy="0"/>
        </a:xfrm>
      </p:grpSpPr>
      <p:sp>
        <p:nvSpPr>
          <p:cNvPr id="80" name="Google Shape;80;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1" name="Google Shape;81;p16"/>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82" name="Google Shape;82;p16"/>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83" name="Google Shape;83;p1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1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1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86"/>
        <p:cNvGrpSpPr/>
        <p:nvPr/>
      </p:nvGrpSpPr>
      <p:grpSpPr>
        <a:xfrm>
          <a:off x="0" y="0"/>
          <a:ext cx="0" cy="0"/>
          <a:chOff x="0" y="0"/>
          <a:chExt cx="0" cy="0"/>
        </a:xfrm>
      </p:grpSpPr>
      <p:sp>
        <p:nvSpPr>
          <p:cNvPr id="87" name="Google Shape;87;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8" name="Google Shape;88;p17"/>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89" name="Google Shape;89;p17"/>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90" name="Google Shape;90;p1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1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1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93"/>
        <p:cNvGrpSpPr/>
        <p:nvPr/>
      </p:nvGrpSpPr>
      <p:grpSpPr>
        <a:xfrm>
          <a:off x="0" y="0"/>
          <a:ext cx="0" cy="0"/>
          <a:chOff x="0" y="0"/>
          <a:chExt cx="0" cy="0"/>
        </a:xfrm>
      </p:grpSpPr>
      <p:sp>
        <p:nvSpPr>
          <p:cNvPr id="94" name="Google Shape;94;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8"/>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96" name="Google Shape;96;p18"/>
          <p:cNvPicPr preferRelativeResize="0"/>
          <p:nvPr/>
        </p:nvPicPr>
        <p:blipFill rotWithShape="1">
          <a:blip r:embed="rId2">
            <a:alphaModFix amt="20000"/>
          </a:blip>
          <a:srcRect l="4826" t="9031" r="39371" b="9028"/>
          <a:stretch/>
        </p:blipFill>
        <p:spPr>
          <a:xfrm>
            <a:off x="0" y="0"/>
            <a:ext cx="3572540" cy="6858000"/>
          </a:xfrm>
          <a:prstGeom prst="rect">
            <a:avLst/>
          </a:prstGeom>
          <a:noFill/>
          <a:ln>
            <a:noFill/>
          </a:ln>
        </p:spPr>
      </p:pic>
      <p:sp>
        <p:nvSpPr>
          <p:cNvPr id="97" name="Google Shape;97;p1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1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1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02" name="Google Shape;102;p19"/>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103" name="Google Shape;103;p19"/>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 name="Google Shape;104;p19"/>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19"/>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06"/>
        <p:cNvGrpSpPr/>
        <p:nvPr/>
      </p:nvGrpSpPr>
      <p:grpSpPr>
        <a:xfrm>
          <a:off x="0" y="0"/>
          <a:ext cx="0" cy="0"/>
          <a:chOff x="0" y="0"/>
          <a:chExt cx="0" cy="0"/>
        </a:xfrm>
      </p:grpSpPr>
      <p:sp>
        <p:nvSpPr>
          <p:cNvPr id="107" name="Google Shape;107;p2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08" name="Google Shape;108;p20"/>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09" name="Google Shape;109;p20"/>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0" name="Google Shape;110;p20"/>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2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12"/>
        <p:cNvGrpSpPr/>
        <p:nvPr/>
      </p:nvGrpSpPr>
      <p:grpSpPr>
        <a:xfrm>
          <a:off x="0" y="0"/>
          <a:ext cx="0" cy="0"/>
          <a:chOff x="0" y="0"/>
          <a:chExt cx="0" cy="0"/>
        </a:xfrm>
      </p:grpSpPr>
      <p:sp>
        <p:nvSpPr>
          <p:cNvPr id="113" name="Google Shape;113;p2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14" name="Google Shape;114;p21"/>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15" name="Google Shape;115;p21"/>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6" name="Google Shape;116;p21"/>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2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18"/>
        <p:cNvGrpSpPr/>
        <p:nvPr/>
      </p:nvGrpSpPr>
      <p:grpSpPr>
        <a:xfrm>
          <a:off x="0" y="0"/>
          <a:ext cx="0" cy="0"/>
          <a:chOff x="0" y="0"/>
          <a:chExt cx="0" cy="0"/>
        </a:xfrm>
      </p:grpSpPr>
      <p:grpSp>
        <p:nvGrpSpPr>
          <p:cNvPr id="119" name="Google Shape;119;p22"/>
          <p:cNvGrpSpPr/>
          <p:nvPr/>
        </p:nvGrpSpPr>
        <p:grpSpPr>
          <a:xfrm>
            <a:off x="0" y="5303521"/>
            <a:ext cx="12192000" cy="1639827"/>
            <a:chOff x="0" y="5303521"/>
            <a:chExt cx="12192000" cy="1639827"/>
          </a:xfrm>
        </p:grpSpPr>
        <p:pic>
          <p:nvPicPr>
            <p:cNvPr id="120" name="Google Shape;120;p22"/>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121" name="Google Shape;121;p22"/>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
        <p:nvSpPr>
          <p:cNvPr id="122" name="Google Shape;122;p2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22"/>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22"/>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25"/>
        <p:cNvGrpSpPr/>
        <p:nvPr/>
      </p:nvGrpSpPr>
      <p:grpSpPr>
        <a:xfrm>
          <a:off x="0" y="0"/>
          <a:ext cx="0" cy="0"/>
          <a:chOff x="0" y="0"/>
          <a:chExt cx="0" cy="0"/>
        </a:xfrm>
      </p:grpSpPr>
      <p:grpSp>
        <p:nvGrpSpPr>
          <p:cNvPr id="126" name="Google Shape;126;p23"/>
          <p:cNvGrpSpPr/>
          <p:nvPr/>
        </p:nvGrpSpPr>
        <p:grpSpPr>
          <a:xfrm>
            <a:off x="0" y="5303521"/>
            <a:ext cx="12192000" cy="1639827"/>
            <a:chOff x="0" y="5303521"/>
            <a:chExt cx="12192000" cy="1639827"/>
          </a:xfrm>
        </p:grpSpPr>
        <p:pic>
          <p:nvPicPr>
            <p:cNvPr id="127" name="Google Shape;127;p23"/>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128" name="Google Shape;128;p23"/>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
        <p:nvSpPr>
          <p:cNvPr id="129" name="Google Shape;129;p2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23"/>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p23"/>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32"/>
        <p:cNvGrpSpPr/>
        <p:nvPr/>
      </p:nvGrpSpPr>
      <p:grpSpPr>
        <a:xfrm>
          <a:off x="0" y="0"/>
          <a:ext cx="0" cy="0"/>
          <a:chOff x="0" y="0"/>
          <a:chExt cx="0" cy="0"/>
        </a:xfrm>
      </p:grpSpPr>
      <p:sp>
        <p:nvSpPr>
          <p:cNvPr id="133" name="Google Shape;133;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4" name="Google Shape;134;p24"/>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5" name="Google Shape;135;p24"/>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36" name="Google Shape;136;p24"/>
          <p:cNvGrpSpPr/>
          <p:nvPr/>
        </p:nvGrpSpPr>
        <p:grpSpPr>
          <a:xfrm>
            <a:off x="0" y="5303521"/>
            <a:ext cx="12192000" cy="1639827"/>
            <a:chOff x="0" y="5303521"/>
            <a:chExt cx="12192000" cy="1639827"/>
          </a:xfrm>
        </p:grpSpPr>
        <p:pic>
          <p:nvPicPr>
            <p:cNvPr id="137" name="Google Shape;137;p24"/>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138" name="Google Shape;138;p24"/>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xt and objects" type="obj">
  <p:cSld name="OBJECT">
    <p:spTree>
      <p:nvGrpSpPr>
        <p:cNvPr id="1" name="Shape 17"/>
        <p:cNvGrpSpPr/>
        <p:nvPr/>
      </p:nvGrpSpPr>
      <p:grpSpPr>
        <a:xfrm>
          <a:off x="0" y="0"/>
          <a:ext cx="0" cy="0"/>
          <a:chOff x="0" y="0"/>
          <a:chExt cx="0" cy="0"/>
        </a:xfrm>
      </p:grpSpPr>
      <p:sp>
        <p:nvSpPr>
          <p:cNvPr id="18" name="Google Shape;18;p40"/>
          <p:cNvSpPr txBox="1">
            <a:spLocks noGrp="1"/>
          </p:cNvSpPr>
          <p:nvPr>
            <p:ph type="title"/>
          </p:nvPr>
        </p:nvSpPr>
        <p:spPr>
          <a:xfrm>
            <a:off x="1787856" y="365125"/>
            <a:ext cx="956594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b="1">
                <a:solidFill>
                  <a:srgbClr val="415E7C"/>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40"/>
          <p:cNvSpPr txBox="1">
            <a:spLocks noGrp="1"/>
          </p:cNvSpPr>
          <p:nvPr>
            <p:ph type="body" idx="1"/>
          </p:nvPr>
        </p:nvSpPr>
        <p:spPr>
          <a:xfrm>
            <a:off x="1787856" y="1825625"/>
            <a:ext cx="9565943"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grpSp>
        <p:nvGrpSpPr>
          <p:cNvPr id="20" name="Google Shape;20;p40"/>
          <p:cNvGrpSpPr/>
          <p:nvPr/>
        </p:nvGrpSpPr>
        <p:grpSpPr>
          <a:xfrm>
            <a:off x="0" y="118224"/>
            <a:ext cx="1313073" cy="6650279"/>
            <a:chOff x="0" y="118224"/>
            <a:chExt cx="1313073" cy="6650279"/>
          </a:xfrm>
        </p:grpSpPr>
        <p:pic>
          <p:nvPicPr>
            <p:cNvPr id="21" name="Google Shape;21;p40"/>
            <p:cNvPicPr preferRelativeResize="0"/>
            <p:nvPr/>
          </p:nvPicPr>
          <p:blipFill rotWithShape="1">
            <a:blip r:embed="rId2">
              <a:alphaModFix/>
            </a:blip>
            <a:srcRect/>
            <a:stretch/>
          </p:blipFill>
          <p:spPr>
            <a:xfrm>
              <a:off x="6940" y="2275488"/>
              <a:ext cx="196075" cy="196088"/>
            </a:xfrm>
            <a:prstGeom prst="rect">
              <a:avLst/>
            </a:prstGeom>
            <a:noFill/>
            <a:ln>
              <a:noFill/>
            </a:ln>
          </p:spPr>
        </p:pic>
        <p:sp>
          <p:nvSpPr>
            <p:cNvPr id="22" name="Google Shape;22;p40"/>
            <p:cNvSpPr/>
            <p:nvPr/>
          </p:nvSpPr>
          <p:spPr>
            <a:xfrm>
              <a:off x="435820" y="1842935"/>
              <a:ext cx="657225" cy="657225"/>
            </a:xfrm>
            <a:custGeom>
              <a:avLst/>
              <a:gdLst/>
              <a:ahLst/>
              <a:cxnLst/>
              <a:rect l="l" t="t" r="r" b="b"/>
              <a:pathLst>
                <a:path w="657225" h="657225" extrusionOk="0">
                  <a:moveTo>
                    <a:pt x="328599" y="0"/>
                  </a:moveTo>
                  <a:lnTo>
                    <a:pt x="280041" y="3562"/>
                  </a:lnTo>
                  <a:lnTo>
                    <a:pt x="233694" y="13912"/>
                  </a:lnTo>
                  <a:lnTo>
                    <a:pt x="190069" y="30540"/>
                  </a:lnTo>
                  <a:lnTo>
                    <a:pt x="149672" y="52938"/>
                  </a:lnTo>
                  <a:lnTo>
                    <a:pt x="113013" y="80599"/>
                  </a:lnTo>
                  <a:lnTo>
                    <a:pt x="80599" y="113013"/>
                  </a:lnTo>
                  <a:lnTo>
                    <a:pt x="52938" y="149672"/>
                  </a:lnTo>
                  <a:lnTo>
                    <a:pt x="30540" y="190069"/>
                  </a:lnTo>
                  <a:lnTo>
                    <a:pt x="13912" y="233694"/>
                  </a:lnTo>
                  <a:lnTo>
                    <a:pt x="3562" y="280041"/>
                  </a:lnTo>
                  <a:lnTo>
                    <a:pt x="0" y="328599"/>
                  </a:lnTo>
                  <a:lnTo>
                    <a:pt x="3562" y="377158"/>
                  </a:lnTo>
                  <a:lnTo>
                    <a:pt x="13912" y="423504"/>
                  </a:lnTo>
                  <a:lnTo>
                    <a:pt x="30540" y="467130"/>
                  </a:lnTo>
                  <a:lnTo>
                    <a:pt x="52938" y="507526"/>
                  </a:lnTo>
                  <a:lnTo>
                    <a:pt x="80599" y="544186"/>
                  </a:lnTo>
                  <a:lnTo>
                    <a:pt x="113013" y="576600"/>
                  </a:lnTo>
                  <a:lnTo>
                    <a:pt x="149672" y="604260"/>
                  </a:lnTo>
                  <a:lnTo>
                    <a:pt x="190069" y="626659"/>
                  </a:lnTo>
                  <a:lnTo>
                    <a:pt x="233694" y="643287"/>
                  </a:lnTo>
                  <a:lnTo>
                    <a:pt x="280041" y="653636"/>
                  </a:lnTo>
                  <a:lnTo>
                    <a:pt x="328599" y="657199"/>
                  </a:lnTo>
                  <a:lnTo>
                    <a:pt x="377158" y="653636"/>
                  </a:lnTo>
                  <a:lnTo>
                    <a:pt x="423504" y="643287"/>
                  </a:lnTo>
                  <a:lnTo>
                    <a:pt x="467130" y="626659"/>
                  </a:lnTo>
                  <a:lnTo>
                    <a:pt x="507526" y="604260"/>
                  </a:lnTo>
                  <a:lnTo>
                    <a:pt x="544186" y="576600"/>
                  </a:lnTo>
                  <a:lnTo>
                    <a:pt x="576600" y="544186"/>
                  </a:lnTo>
                  <a:lnTo>
                    <a:pt x="604260" y="507526"/>
                  </a:lnTo>
                  <a:lnTo>
                    <a:pt x="626659" y="467130"/>
                  </a:lnTo>
                  <a:lnTo>
                    <a:pt x="643287" y="423504"/>
                  </a:lnTo>
                  <a:lnTo>
                    <a:pt x="653636" y="377158"/>
                  </a:lnTo>
                  <a:lnTo>
                    <a:pt x="657199" y="328599"/>
                  </a:lnTo>
                  <a:lnTo>
                    <a:pt x="653636" y="280041"/>
                  </a:lnTo>
                  <a:lnTo>
                    <a:pt x="643287" y="233694"/>
                  </a:lnTo>
                  <a:lnTo>
                    <a:pt x="626659" y="190069"/>
                  </a:lnTo>
                  <a:lnTo>
                    <a:pt x="604260" y="149672"/>
                  </a:lnTo>
                  <a:lnTo>
                    <a:pt x="576600" y="113013"/>
                  </a:lnTo>
                  <a:lnTo>
                    <a:pt x="544186" y="80599"/>
                  </a:lnTo>
                  <a:lnTo>
                    <a:pt x="507526" y="52938"/>
                  </a:lnTo>
                  <a:lnTo>
                    <a:pt x="467130" y="30540"/>
                  </a:lnTo>
                  <a:lnTo>
                    <a:pt x="423504" y="13912"/>
                  </a:lnTo>
                  <a:lnTo>
                    <a:pt x="377158" y="3562"/>
                  </a:lnTo>
                  <a:lnTo>
                    <a:pt x="328599" y="0"/>
                  </a:lnTo>
                  <a:close/>
                </a:path>
              </a:pathLst>
            </a:custGeom>
            <a:solidFill>
              <a:srgbClr val="AD889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40"/>
            <p:cNvSpPr/>
            <p:nvPr/>
          </p:nvSpPr>
          <p:spPr>
            <a:xfrm>
              <a:off x="0" y="3507418"/>
              <a:ext cx="675005" cy="734695"/>
            </a:xfrm>
            <a:custGeom>
              <a:avLst/>
              <a:gdLst/>
              <a:ahLst/>
              <a:cxnLst/>
              <a:rect l="l" t="t" r="r" b="b"/>
              <a:pathLst>
                <a:path w="675005" h="734695" extrusionOk="0">
                  <a:moveTo>
                    <a:pt x="307557" y="0"/>
                  </a:moveTo>
                  <a:lnTo>
                    <a:pt x="261503" y="2860"/>
                  </a:lnTo>
                  <a:lnTo>
                    <a:pt x="217155" y="11212"/>
                  </a:lnTo>
                  <a:lnTo>
                    <a:pt x="174859" y="24713"/>
                  </a:lnTo>
                  <a:lnTo>
                    <a:pt x="134957" y="43017"/>
                  </a:lnTo>
                  <a:lnTo>
                    <a:pt x="97795" y="65780"/>
                  </a:lnTo>
                  <a:lnTo>
                    <a:pt x="63716" y="92660"/>
                  </a:lnTo>
                  <a:lnTo>
                    <a:pt x="33064" y="123311"/>
                  </a:lnTo>
                  <a:lnTo>
                    <a:pt x="6184" y="157389"/>
                  </a:lnTo>
                  <a:lnTo>
                    <a:pt x="0" y="167485"/>
                  </a:lnTo>
                  <a:lnTo>
                    <a:pt x="0" y="566832"/>
                  </a:lnTo>
                  <a:lnTo>
                    <a:pt x="33064" y="611008"/>
                  </a:lnTo>
                  <a:lnTo>
                    <a:pt x="63716" y="641660"/>
                  </a:lnTo>
                  <a:lnTo>
                    <a:pt x="97795" y="668541"/>
                  </a:lnTo>
                  <a:lnTo>
                    <a:pt x="134957" y="691306"/>
                  </a:lnTo>
                  <a:lnTo>
                    <a:pt x="174859" y="709611"/>
                  </a:lnTo>
                  <a:lnTo>
                    <a:pt x="217155" y="723112"/>
                  </a:lnTo>
                  <a:lnTo>
                    <a:pt x="261503" y="731465"/>
                  </a:lnTo>
                  <a:lnTo>
                    <a:pt x="307557" y="734326"/>
                  </a:lnTo>
                  <a:lnTo>
                    <a:pt x="353613" y="731465"/>
                  </a:lnTo>
                  <a:lnTo>
                    <a:pt x="397963" y="723112"/>
                  </a:lnTo>
                  <a:lnTo>
                    <a:pt x="440261" y="709611"/>
                  </a:lnTo>
                  <a:lnTo>
                    <a:pt x="480164" y="691306"/>
                  </a:lnTo>
                  <a:lnTo>
                    <a:pt x="517328" y="668541"/>
                  </a:lnTo>
                  <a:lnTo>
                    <a:pt x="551408" y="641660"/>
                  </a:lnTo>
                  <a:lnTo>
                    <a:pt x="582061" y="611008"/>
                  </a:lnTo>
                  <a:lnTo>
                    <a:pt x="608941" y="576928"/>
                  </a:lnTo>
                  <a:lnTo>
                    <a:pt x="631706" y="539764"/>
                  </a:lnTo>
                  <a:lnTo>
                    <a:pt x="650012" y="499861"/>
                  </a:lnTo>
                  <a:lnTo>
                    <a:pt x="663513" y="457563"/>
                  </a:lnTo>
                  <a:lnTo>
                    <a:pt x="671866" y="413213"/>
                  </a:lnTo>
                  <a:lnTo>
                    <a:pt x="674726" y="367157"/>
                  </a:lnTo>
                  <a:lnTo>
                    <a:pt x="671866" y="321100"/>
                  </a:lnTo>
                  <a:lnTo>
                    <a:pt x="663513" y="276751"/>
                  </a:lnTo>
                  <a:lnTo>
                    <a:pt x="650012" y="234454"/>
                  </a:lnTo>
                  <a:lnTo>
                    <a:pt x="631706" y="194552"/>
                  </a:lnTo>
                  <a:lnTo>
                    <a:pt x="608941" y="157389"/>
                  </a:lnTo>
                  <a:lnTo>
                    <a:pt x="582061" y="123311"/>
                  </a:lnTo>
                  <a:lnTo>
                    <a:pt x="551408" y="92660"/>
                  </a:lnTo>
                  <a:lnTo>
                    <a:pt x="517328" y="65780"/>
                  </a:lnTo>
                  <a:lnTo>
                    <a:pt x="480164" y="43017"/>
                  </a:lnTo>
                  <a:lnTo>
                    <a:pt x="440261" y="24713"/>
                  </a:lnTo>
                  <a:lnTo>
                    <a:pt x="397963" y="11212"/>
                  </a:lnTo>
                  <a:lnTo>
                    <a:pt x="353613" y="2860"/>
                  </a:lnTo>
                  <a:lnTo>
                    <a:pt x="307557" y="0"/>
                  </a:lnTo>
                  <a:close/>
                </a:path>
              </a:pathLst>
            </a:custGeom>
            <a:solidFill>
              <a:srgbClr val="8AC98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 name="Google Shape;24;p40"/>
            <p:cNvSpPr/>
            <p:nvPr/>
          </p:nvSpPr>
          <p:spPr>
            <a:xfrm>
              <a:off x="0" y="4506305"/>
              <a:ext cx="1028700" cy="1167130"/>
            </a:xfrm>
            <a:custGeom>
              <a:avLst/>
              <a:gdLst/>
              <a:ahLst/>
              <a:cxnLst/>
              <a:rect l="l" t="t" r="r" b="b"/>
              <a:pathLst>
                <a:path w="1028700" h="1167129" extrusionOk="0">
                  <a:moveTo>
                    <a:pt x="445175" y="0"/>
                  </a:moveTo>
                  <a:lnTo>
                    <a:pt x="397318" y="1934"/>
                  </a:lnTo>
                  <a:lnTo>
                    <a:pt x="350527" y="7636"/>
                  </a:lnTo>
                  <a:lnTo>
                    <a:pt x="304952" y="16957"/>
                  </a:lnTo>
                  <a:lnTo>
                    <a:pt x="260742" y="29746"/>
                  </a:lnTo>
                  <a:lnTo>
                    <a:pt x="218049" y="45853"/>
                  </a:lnTo>
                  <a:lnTo>
                    <a:pt x="177021" y="65128"/>
                  </a:lnTo>
                  <a:lnTo>
                    <a:pt x="137810" y="87420"/>
                  </a:lnTo>
                  <a:lnTo>
                    <a:pt x="100565" y="112580"/>
                  </a:lnTo>
                  <a:lnTo>
                    <a:pt x="65437" y="140456"/>
                  </a:lnTo>
                  <a:lnTo>
                    <a:pt x="32576" y="170900"/>
                  </a:lnTo>
                  <a:lnTo>
                    <a:pt x="2132" y="203761"/>
                  </a:lnTo>
                  <a:lnTo>
                    <a:pt x="0" y="206448"/>
                  </a:lnTo>
                  <a:lnTo>
                    <a:pt x="0" y="960539"/>
                  </a:lnTo>
                  <a:lnTo>
                    <a:pt x="32576" y="996087"/>
                  </a:lnTo>
                  <a:lnTo>
                    <a:pt x="65437" y="1026532"/>
                  </a:lnTo>
                  <a:lnTo>
                    <a:pt x="100565" y="1054409"/>
                  </a:lnTo>
                  <a:lnTo>
                    <a:pt x="137810" y="1079569"/>
                  </a:lnTo>
                  <a:lnTo>
                    <a:pt x="177021" y="1101861"/>
                  </a:lnTo>
                  <a:lnTo>
                    <a:pt x="218049" y="1121136"/>
                  </a:lnTo>
                  <a:lnTo>
                    <a:pt x="260742" y="1137243"/>
                  </a:lnTo>
                  <a:lnTo>
                    <a:pt x="304952" y="1150032"/>
                  </a:lnTo>
                  <a:lnTo>
                    <a:pt x="350527" y="1159353"/>
                  </a:lnTo>
                  <a:lnTo>
                    <a:pt x="397318" y="1165056"/>
                  </a:lnTo>
                  <a:lnTo>
                    <a:pt x="445175" y="1166990"/>
                  </a:lnTo>
                  <a:lnTo>
                    <a:pt x="493032" y="1165056"/>
                  </a:lnTo>
                  <a:lnTo>
                    <a:pt x="539823" y="1159353"/>
                  </a:lnTo>
                  <a:lnTo>
                    <a:pt x="585398" y="1150032"/>
                  </a:lnTo>
                  <a:lnTo>
                    <a:pt x="629608" y="1137243"/>
                  </a:lnTo>
                  <a:lnTo>
                    <a:pt x="672302" y="1121136"/>
                  </a:lnTo>
                  <a:lnTo>
                    <a:pt x="713329" y="1101861"/>
                  </a:lnTo>
                  <a:lnTo>
                    <a:pt x="752540" y="1079569"/>
                  </a:lnTo>
                  <a:lnTo>
                    <a:pt x="789785" y="1054409"/>
                  </a:lnTo>
                  <a:lnTo>
                    <a:pt x="824913" y="1026532"/>
                  </a:lnTo>
                  <a:lnTo>
                    <a:pt x="857774" y="996087"/>
                  </a:lnTo>
                  <a:lnTo>
                    <a:pt x="888219" y="963226"/>
                  </a:lnTo>
                  <a:lnTo>
                    <a:pt x="916096" y="928098"/>
                  </a:lnTo>
                  <a:lnTo>
                    <a:pt x="941256" y="890854"/>
                  </a:lnTo>
                  <a:lnTo>
                    <a:pt x="963548" y="851642"/>
                  </a:lnTo>
                  <a:lnTo>
                    <a:pt x="982823" y="810615"/>
                  </a:lnTo>
                  <a:lnTo>
                    <a:pt x="998930" y="767921"/>
                  </a:lnTo>
                  <a:lnTo>
                    <a:pt x="1011719" y="723712"/>
                  </a:lnTo>
                  <a:lnTo>
                    <a:pt x="1021040" y="678136"/>
                  </a:lnTo>
                  <a:lnTo>
                    <a:pt x="1026742" y="631345"/>
                  </a:lnTo>
                  <a:lnTo>
                    <a:pt x="1028677" y="583488"/>
                  </a:lnTo>
                  <a:lnTo>
                    <a:pt x="1026742" y="535633"/>
                  </a:lnTo>
                  <a:lnTo>
                    <a:pt x="1021040" y="488844"/>
                  </a:lnTo>
                  <a:lnTo>
                    <a:pt x="1011719" y="443270"/>
                  </a:lnTo>
                  <a:lnTo>
                    <a:pt x="998930" y="399062"/>
                  </a:lnTo>
                  <a:lnTo>
                    <a:pt x="982823" y="356369"/>
                  </a:lnTo>
                  <a:lnTo>
                    <a:pt x="963548" y="315343"/>
                  </a:lnTo>
                  <a:lnTo>
                    <a:pt x="941256" y="276132"/>
                  </a:lnTo>
                  <a:lnTo>
                    <a:pt x="916096" y="238888"/>
                  </a:lnTo>
                  <a:lnTo>
                    <a:pt x="888219" y="203761"/>
                  </a:lnTo>
                  <a:lnTo>
                    <a:pt x="857774" y="170900"/>
                  </a:lnTo>
                  <a:lnTo>
                    <a:pt x="824913" y="140456"/>
                  </a:lnTo>
                  <a:lnTo>
                    <a:pt x="789785" y="112580"/>
                  </a:lnTo>
                  <a:lnTo>
                    <a:pt x="752540" y="87420"/>
                  </a:lnTo>
                  <a:lnTo>
                    <a:pt x="713329" y="65128"/>
                  </a:lnTo>
                  <a:lnTo>
                    <a:pt x="672302" y="45853"/>
                  </a:lnTo>
                  <a:lnTo>
                    <a:pt x="629608" y="29746"/>
                  </a:lnTo>
                  <a:lnTo>
                    <a:pt x="585398" y="16957"/>
                  </a:lnTo>
                  <a:lnTo>
                    <a:pt x="539823" y="7636"/>
                  </a:lnTo>
                  <a:lnTo>
                    <a:pt x="493032" y="1934"/>
                  </a:lnTo>
                  <a:lnTo>
                    <a:pt x="445175" y="0"/>
                  </a:lnTo>
                  <a:close/>
                </a:path>
              </a:pathLst>
            </a:custGeom>
            <a:solidFill>
              <a:srgbClr val="1EA1A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40"/>
            <p:cNvSpPr/>
            <p:nvPr/>
          </p:nvSpPr>
          <p:spPr>
            <a:xfrm>
              <a:off x="0" y="5923953"/>
              <a:ext cx="816610" cy="844550"/>
            </a:xfrm>
            <a:custGeom>
              <a:avLst/>
              <a:gdLst/>
              <a:ahLst/>
              <a:cxnLst/>
              <a:rect l="l" t="t" r="r" b="b"/>
              <a:pathLst>
                <a:path w="816610" h="844550" extrusionOk="0">
                  <a:moveTo>
                    <a:pt x="394093" y="0"/>
                  </a:moveTo>
                  <a:lnTo>
                    <a:pt x="344856" y="2840"/>
                  </a:lnTo>
                  <a:lnTo>
                    <a:pt x="297288" y="11150"/>
                  </a:lnTo>
                  <a:lnTo>
                    <a:pt x="251704" y="24613"/>
                  </a:lnTo>
                  <a:lnTo>
                    <a:pt x="208422" y="42913"/>
                  </a:lnTo>
                  <a:lnTo>
                    <a:pt x="167758" y="65731"/>
                  </a:lnTo>
                  <a:lnTo>
                    <a:pt x="130030" y="92752"/>
                  </a:lnTo>
                  <a:lnTo>
                    <a:pt x="95554" y="123659"/>
                  </a:lnTo>
                  <a:lnTo>
                    <a:pt x="64647" y="158135"/>
                  </a:lnTo>
                  <a:lnTo>
                    <a:pt x="37626" y="195863"/>
                  </a:lnTo>
                  <a:lnTo>
                    <a:pt x="14808" y="236527"/>
                  </a:lnTo>
                  <a:lnTo>
                    <a:pt x="0" y="271551"/>
                  </a:lnTo>
                  <a:lnTo>
                    <a:pt x="0" y="572845"/>
                  </a:lnTo>
                  <a:lnTo>
                    <a:pt x="37626" y="648533"/>
                  </a:lnTo>
                  <a:lnTo>
                    <a:pt x="64647" y="686261"/>
                  </a:lnTo>
                  <a:lnTo>
                    <a:pt x="95554" y="720737"/>
                  </a:lnTo>
                  <a:lnTo>
                    <a:pt x="130030" y="751644"/>
                  </a:lnTo>
                  <a:lnTo>
                    <a:pt x="167758" y="778665"/>
                  </a:lnTo>
                  <a:lnTo>
                    <a:pt x="208422" y="801484"/>
                  </a:lnTo>
                  <a:lnTo>
                    <a:pt x="251704" y="819783"/>
                  </a:lnTo>
                  <a:lnTo>
                    <a:pt x="297288" y="833246"/>
                  </a:lnTo>
                  <a:lnTo>
                    <a:pt x="344856" y="841557"/>
                  </a:lnTo>
                  <a:lnTo>
                    <a:pt x="394093" y="844397"/>
                  </a:lnTo>
                  <a:lnTo>
                    <a:pt x="443330" y="841557"/>
                  </a:lnTo>
                  <a:lnTo>
                    <a:pt x="490899" y="833246"/>
                  </a:lnTo>
                  <a:lnTo>
                    <a:pt x="536483" y="819783"/>
                  </a:lnTo>
                  <a:lnTo>
                    <a:pt x="579765" y="801484"/>
                  </a:lnTo>
                  <a:lnTo>
                    <a:pt x="620428" y="778665"/>
                  </a:lnTo>
                  <a:lnTo>
                    <a:pt x="658156" y="751644"/>
                  </a:lnTo>
                  <a:lnTo>
                    <a:pt x="692632" y="720737"/>
                  </a:lnTo>
                  <a:lnTo>
                    <a:pt x="723539" y="686261"/>
                  </a:lnTo>
                  <a:lnTo>
                    <a:pt x="750560" y="648533"/>
                  </a:lnTo>
                  <a:lnTo>
                    <a:pt x="773379" y="607870"/>
                  </a:lnTo>
                  <a:lnTo>
                    <a:pt x="791678" y="564588"/>
                  </a:lnTo>
                  <a:lnTo>
                    <a:pt x="805141" y="519004"/>
                  </a:lnTo>
                  <a:lnTo>
                    <a:pt x="813452" y="471435"/>
                  </a:lnTo>
                  <a:lnTo>
                    <a:pt x="816292" y="422198"/>
                  </a:lnTo>
                  <a:lnTo>
                    <a:pt x="813452" y="372961"/>
                  </a:lnTo>
                  <a:lnTo>
                    <a:pt x="805141" y="325393"/>
                  </a:lnTo>
                  <a:lnTo>
                    <a:pt x="791678" y="279809"/>
                  </a:lnTo>
                  <a:lnTo>
                    <a:pt x="773379" y="236527"/>
                  </a:lnTo>
                  <a:lnTo>
                    <a:pt x="750560" y="195863"/>
                  </a:lnTo>
                  <a:lnTo>
                    <a:pt x="723539" y="158135"/>
                  </a:lnTo>
                  <a:lnTo>
                    <a:pt x="692632" y="123659"/>
                  </a:lnTo>
                  <a:lnTo>
                    <a:pt x="658156" y="92752"/>
                  </a:lnTo>
                  <a:lnTo>
                    <a:pt x="620428" y="65731"/>
                  </a:lnTo>
                  <a:lnTo>
                    <a:pt x="579765" y="42913"/>
                  </a:lnTo>
                  <a:lnTo>
                    <a:pt x="536483" y="24613"/>
                  </a:lnTo>
                  <a:lnTo>
                    <a:pt x="490899" y="11150"/>
                  </a:lnTo>
                  <a:lnTo>
                    <a:pt x="443330" y="2840"/>
                  </a:lnTo>
                  <a:lnTo>
                    <a:pt x="394093" y="0"/>
                  </a:lnTo>
                  <a:close/>
                </a:path>
              </a:pathLst>
            </a:custGeom>
            <a:solidFill>
              <a:srgbClr val="0C8AC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 name="Google Shape;26;p40"/>
            <p:cNvSpPr/>
            <p:nvPr/>
          </p:nvSpPr>
          <p:spPr>
            <a:xfrm>
              <a:off x="895737" y="5666113"/>
              <a:ext cx="343535" cy="343535"/>
            </a:xfrm>
            <a:custGeom>
              <a:avLst/>
              <a:gdLst/>
              <a:ahLst/>
              <a:cxnLst/>
              <a:rect l="l" t="t" r="r" b="b"/>
              <a:pathLst>
                <a:path w="343534" h="343535" extrusionOk="0">
                  <a:moveTo>
                    <a:pt x="171678" y="0"/>
                  </a:moveTo>
                  <a:lnTo>
                    <a:pt x="126038" y="6132"/>
                  </a:lnTo>
                  <a:lnTo>
                    <a:pt x="85027" y="23439"/>
                  </a:lnTo>
                  <a:lnTo>
                    <a:pt x="50282" y="50284"/>
                  </a:lnTo>
                  <a:lnTo>
                    <a:pt x="23438" y="85031"/>
                  </a:lnTo>
                  <a:lnTo>
                    <a:pt x="6132" y="126046"/>
                  </a:lnTo>
                  <a:lnTo>
                    <a:pt x="0" y="171691"/>
                  </a:lnTo>
                  <a:lnTo>
                    <a:pt x="6132" y="217332"/>
                  </a:lnTo>
                  <a:lnTo>
                    <a:pt x="23438" y="258345"/>
                  </a:lnTo>
                  <a:lnTo>
                    <a:pt x="50282" y="293093"/>
                  </a:lnTo>
                  <a:lnTo>
                    <a:pt x="85027" y="319940"/>
                  </a:lnTo>
                  <a:lnTo>
                    <a:pt x="126038" y="337249"/>
                  </a:lnTo>
                  <a:lnTo>
                    <a:pt x="171678" y="343382"/>
                  </a:lnTo>
                  <a:lnTo>
                    <a:pt x="217319" y="337249"/>
                  </a:lnTo>
                  <a:lnTo>
                    <a:pt x="258332" y="319940"/>
                  </a:lnTo>
                  <a:lnTo>
                    <a:pt x="293081" y="293093"/>
                  </a:lnTo>
                  <a:lnTo>
                    <a:pt x="319928" y="258345"/>
                  </a:lnTo>
                  <a:lnTo>
                    <a:pt x="337236" y="217332"/>
                  </a:lnTo>
                  <a:lnTo>
                    <a:pt x="343369" y="171691"/>
                  </a:lnTo>
                  <a:lnTo>
                    <a:pt x="337236" y="126046"/>
                  </a:lnTo>
                  <a:lnTo>
                    <a:pt x="319928" y="85031"/>
                  </a:lnTo>
                  <a:lnTo>
                    <a:pt x="293081" y="50284"/>
                  </a:lnTo>
                  <a:lnTo>
                    <a:pt x="258332" y="23439"/>
                  </a:lnTo>
                  <a:lnTo>
                    <a:pt x="217319" y="6132"/>
                  </a:lnTo>
                  <a:lnTo>
                    <a:pt x="171678" y="0"/>
                  </a:lnTo>
                  <a:close/>
                </a:path>
              </a:pathLst>
            </a:custGeom>
            <a:solidFill>
              <a:srgbClr val="0C8AC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 name="Google Shape;27;p40"/>
            <p:cNvSpPr/>
            <p:nvPr/>
          </p:nvSpPr>
          <p:spPr>
            <a:xfrm>
              <a:off x="788563" y="3390832"/>
              <a:ext cx="524510" cy="524510"/>
            </a:xfrm>
            <a:custGeom>
              <a:avLst/>
              <a:gdLst/>
              <a:ahLst/>
              <a:cxnLst/>
              <a:rect l="l" t="t" r="r" b="b"/>
              <a:pathLst>
                <a:path w="524510" h="524510" extrusionOk="0">
                  <a:moveTo>
                    <a:pt x="262026" y="0"/>
                  </a:moveTo>
                  <a:lnTo>
                    <a:pt x="214925" y="4221"/>
                  </a:lnTo>
                  <a:lnTo>
                    <a:pt x="170595" y="16391"/>
                  </a:lnTo>
                  <a:lnTo>
                    <a:pt x="129775" y="35770"/>
                  </a:lnTo>
                  <a:lnTo>
                    <a:pt x="93204" y="61618"/>
                  </a:lnTo>
                  <a:lnTo>
                    <a:pt x="61624" y="93197"/>
                  </a:lnTo>
                  <a:lnTo>
                    <a:pt x="35773" y="129765"/>
                  </a:lnTo>
                  <a:lnTo>
                    <a:pt x="16392" y="170584"/>
                  </a:lnTo>
                  <a:lnTo>
                    <a:pt x="4221" y="214913"/>
                  </a:lnTo>
                  <a:lnTo>
                    <a:pt x="0" y="262013"/>
                  </a:lnTo>
                  <a:lnTo>
                    <a:pt x="4221" y="309114"/>
                  </a:lnTo>
                  <a:lnTo>
                    <a:pt x="16392" y="353444"/>
                  </a:lnTo>
                  <a:lnTo>
                    <a:pt x="35773" y="394264"/>
                  </a:lnTo>
                  <a:lnTo>
                    <a:pt x="61624" y="430835"/>
                  </a:lnTo>
                  <a:lnTo>
                    <a:pt x="93204" y="462415"/>
                  </a:lnTo>
                  <a:lnTo>
                    <a:pt x="129775" y="488266"/>
                  </a:lnTo>
                  <a:lnTo>
                    <a:pt x="170595" y="507647"/>
                  </a:lnTo>
                  <a:lnTo>
                    <a:pt x="214925" y="519818"/>
                  </a:lnTo>
                  <a:lnTo>
                    <a:pt x="262026" y="524040"/>
                  </a:lnTo>
                  <a:lnTo>
                    <a:pt x="309123" y="519818"/>
                  </a:lnTo>
                  <a:lnTo>
                    <a:pt x="353450" y="507647"/>
                  </a:lnTo>
                  <a:lnTo>
                    <a:pt x="394268" y="488266"/>
                  </a:lnTo>
                  <a:lnTo>
                    <a:pt x="430837" y="462415"/>
                  </a:lnTo>
                  <a:lnTo>
                    <a:pt x="462416" y="430835"/>
                  </a:lnTo>
                  <a:lnTo>
                    <a:pt x="488267" y="394264"/>
                  </a:lnTo>
                  <a:lnTo>
                    <a:pt x="507647" y="353444"/>
                  </a:lnTo>
                  <a:lnTo>
                    <a:pt x="519818" y="309114"/>
                  </a:lnTo>
                  <a:lnTo>
                    <a:pt x="524040" y="262013"/>
                  </a:lnTo>
                  <a:lnTo>
                    <a:pt x="519818" y="214913"/>
                  </a:lnTo>
                  <a:lnTo>
                    <a:pt x="507647" y="170584"/>
                  </a:lnTo>
                  <a:lnTo>
                    <a:pt x="488267" y="129765"/>
                  </a:lnTo>
                  <a:lnTo>
                    <a:pt x="462416" y="93197"/>
                  </a:lnTo>
                  <a:lnTo>
                    <a:pt x="430837" y="61618"/>
                  </a:lnTo>
                  <a:lnTo>
                    <a:pt x="394268" y="35770"/>
                  </a:lnTo>
                  <a:lnTo>
                    <a:pt x="353450" y="16391"/>
                  </a:lnTo>
                  <a:lnTo>
                    <a:pt x="309123" y="4221"/>
                  </a:lnTo>
                  <a:lnTo>
                    <a:pt x="262026" y="0"/>
                  </a:lnTo>
                  <a:close/>
                </a:path>
              </a:pathLst>
            </a:custGeom>
            <a:solidFill>
              <a:srgbClr val="8AC98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40"/>
            <p:cNvSpPr/>
            <p:nvPr/>
          </p:nvSpPr>
          <p:spPr>
            <a:xfrm>
              <a:off x="710570" y="4120818"/>
              <a:ext cx="343535" cy="343535"/>
            </a:xfrm>
            <a:custGeom>
              <a:avLst/>
              <a:gdLst/>
              <a:ahLst/>
              <a:cxnLst/>
              <a:rect l="l" t="t" r="r" b="b"/>
              <a:pathLst>
                <a:path w="343534" h="343535" extrusionOk="0">
                  <a:moveTo>
                    <a:pt x="171678" y="0"/>
                  </a:moveTo>
                  <a:lnTo>
                    <a:pt x="126038" y="6133"/>
                  </a:lnTo>
                  <a:lnTo>
                    <a:pt x="85027" y="23441"/>
                  </a:lnTo>
                  <a:lnTo>
                    <a:pt x="50282" y="50288"/>
                  </a:lnTo>
                  <a:lnTo>
                    <a:pt x="23438" y="85037"/>
                  </a:lnTo>
                  <a:lnTo>
                    <a:pt x="6132" y="126050"/>
                  </a:lnTo>
                  <a:lnTo>
                    <a:pt x="0" y="171691"/>
                  </a:lnTo>
                  <a:lnTo>
                    <a:pt x="6132" y="217332"/>
                  </a:lnTo>
                  <a:lnTo>
                    <a:pt x="23438" y="258345"/>
                  </a:lnTo>
                  <a:lnTo>
                    <a:pt x="50282" y="293093"/>
                  </a:lnTo>
                  <a:lnTo>
                    <a:pt x="85027" y="319940"/>
                  </a:lnTo>
                  <a:lnTo>
                    <a:pt x="126038" y="337249"/>
                  </a:lnTo>
                  <a:lnTo>
                    <a:pt x="171678" y="343382"/>
                  </a:lnTo>
                  <a:lnTo>
                    <a:pt x="217323" y="337249"/>
                  </a:lnTo>
                  <a:lnTo>
                    <a:pt x="258338" y="319940"/>
                  </a:lnTo>
                  <a:lnTo>
                    <a:pt x="293085" y="293093"/>
                  </a:lnTo>
                  <a:lnTo>
                    <a:pt x="319930" y="258345"/>
                  </a:lnTo>
                  <a:lnTo>
                    <a:pt x="337237" y="217332"/>
                  </a:lnTo>
                  <a:lnTo>
                    <a:pt x="343369" y="171691"/>
                  </a:lnTo>
                  <a:lnTo>
                    <a:pt x="337237" y="126050"/>
                  </a:lnTo>
                  <a:lnTo>
                    <a:pt x="319930" y="85037"/>
                  </a:lnTo>
                  <a:lnTo>
                    <a:pt x="293085" y="50288"/>
                  </a:lnTo>
                  <a:lnTo>
                    <a:pt x="258338" y="23441"/>
                  </a:lnTo>
                  <a:lnTo>
                    <a:pt x="217323" y="6133"/>
                  </a:lnTo>
                  <a:lnTo>
                    <a:pt x="171678" y="0"/>
                  </a:lnTo>
                  <a:close/>
                </a:path>
              </a:pathLst>
            </a:custGeom>
            <a:solidFill>
              <a:srgbClr val="1EA1A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 name="Google Shape;29;p40"/>
            <p:cNvSpPr/>
            <p:nvPr/>
          </p:nvSpPr>
          <p:spPr>
            <a:xfrm>
              <a:off x="0" y="2686642"/>
              <a:ext cx="552450" cy="687070"/>
            </a:xfrm>
            <a:custGeom>
              <a:avLst/>
              <a:gdLst/>
              <a:ahLst/>
              <a:cxnLst/>
              <a:rect l="l" t="t" r="r" b="b"/>
              <a:pathLst>
                <a:path w="552450" h="687070" extrusionOk="0">
                  <a:moveTo>
                    <a:pt x="201425" y="0"/>
                  </a:moveTo>
                  <a:lnTo>
                    <a:pt x="156739" y="3909"/>
                  </a:lnTo>
                  <a:lnTo>
                    <a:pt x="112227" y="13863"/>
                  </a:lnTo>
                  <a:lnTo>
                    <a:pt x="68430" y="30068"/>
                  </a:lnTo>
                  <a:lnTo>
                    <a:pt x="27198" y="51993"/>
                  </a:lnTo>
                  <a:lnTo>
                    <a:pt x="0" y="71538"/>
                  </a:lnTo>
                  <a:lnTo>
                    <a:pt x="0" y="615233"/>
                  </a:lnTo>
                  <a:lnTo>
                    <a:pt x="46762" y="646057"/>
                  </a:lnTo>
                  <a:lnTo>
                    <a:pt x="86740" y="664269"/>
                  </a:lnTo>
                  <a:lnTo>
                    <a:pt x="128706" y="677260"/>
                  </a:lnTo>
                  <a:lnTo>
                    <a:pt x="172120" y="684824"/>
                  </a:lnTo>
                  <a:lnTo>
                    <a:pt x="216439" y="686754"/>
                  </a:lnTo>
                  <a:lnTo>
                    <a:pt x="261125" y="682845"/>
                  </a:lnTo>
                  <a:lnTo>
                    <a:pt x="305635" y="672891"/>
                  </a:lnTo>
                  <a:lnTo>
                    <a:pt x="349430" y="656686"/>
                  </a:lnTo>
                  <a:lnTo>
                    <a:pt x="390662" y="634760"/>
                  </a:lnTo>
                  <a:lnTo>
                    <a:pt x="427702" y="608143"/>
                  </a:lnTo>
                  <a:lnTo>
                    <a:pt x="460344" y="577375"/>
                  </a:lnTo>
                  <a:lnTo>
                    <a:pt x="488381" y="542997"/>
                  </a:lnTo>
                  <a:lnTo>
                    <a:pt x="511610" y="505549"/>
                  </a:lnTo>
                  <a:lnTo>
                    <a:pt x="529822" y="465571"/>
                  </a:lnTo>
                  <a:lnTo>
                    <a:pt x="542813" y="423606"/>
                  </a:lnTo>
                  <a:lnTo>
                    <a:pt x="550377" y="380193"/>
                  </a:lnTo>
                  <a:lnTo>
                    <a:pt x="552307" y="335872"/>
                  </a:lnTo>
                  <a:lnTo>
                    <a:pt x="548398" y="291186"/>
                  </a:lnTo>
                  <a:lnTo>
                    <a:pt x="538444" y="246674"/>
                  </a:lnTo>
                  <a:lnTo>
                    <a:pt x="522239" y="202877"/>
                  </a:lnTo>
                  <a:lnTo>
                    <a:pt x="500313" y="161645"/>
                  </a:lnTo>
                  <a:lnTo>
                    <a:pt x="473696" y="124605"/>
                  </a:lnTo>
                  <a:lnTo>
                    <a:pt x="442928" y="91963"/>
                  </a:lnTo>
                  <a:lnTo>
                    <a:pt x="408550" y="63925"/>
                  </a:lnTo>
                  <a:lnTo>
                    <a:pt x="371102" y="40697"/>
                  </a:lnTo>
                  <a:lnTo>
                    <a:pt x="331124" y="22484"/>
                  </a:lnTo>
                  <a:lnTo>
                    <a:pt x="289159" y="9493"/>
                  </a:lnTo>
                  <a:lnTo>
                    <a:pt x="245746" y="1930"/>
                  </a:lnTo>
                  <a:lnTo>
                    <a:pt x="201425" y="0"/>
                  </a:lnTo>
                  <a:close/>
                </a:path>
              </a:pathLst>
            </a:custGeom>
            <a:solidFill>
              <a:srgbClr val="41607C"/>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 name="Google Shape;30;p40"/>
            <p:cNvSpPr/>
            <p:nvPr/>
          </p:nvSpPr>
          <p:spPr>
            <a:xfrm>
              <a:off x="632360" y="2956092"/>
              <a:ext cx="341630" cy="341630"/>
            </a:xfrm>
            <a:custGeom>
              <a:avLst/>
              <a:gdLst/>
              <a:ahLst/>
              <a:cxnLst/>
              <a:rect l="l" t="t" r="r" b="b"/>
              <a:pathLst>
                <a:path w="341630" h="341629" extrusionOk="0">
                  <a:moveTo>
                    <a:pt x="189129" y="0"/>
                  </a:moveTo>
                  <a:lnTo>
                    <a:pt x="144624" y="989"/>
                  </a:lnTo>
                  <a:lnTo>
                    <a:pt x="100467" y="14069"/>
                  </a:lnTo>
                  <a:lnTo>
                    <a:pt x="61334" y="38336"/>
                  </a:lnTo>
                  <a:lnTo>
                    <a:pt x="30995" y="70907"/>
                  </a:lnTo>
                  <a:lnTo>
                    <a:pt x="10276" y="109620"/>
                  </a:lnTo>
                  <a:lnTo>
                    <a:pt x="0" y="152311"/>
                  </a:lnTo>
                  <a:lnTo>
                    <a:pt x="989" y="196814"/>
                  </a:lnTo>
                  <a:lnTo>
                    <a:pt x="14069" y="240967"/>
                  </a:lnTo>
                  <a:lnTo>
                    <a:pt x="38340" y="280101"/>
                  </a:lnTo>
                  <a:lnTo>
                    <a:pt x="70913" y="310442"/>
                  </a:lnTo>
                  <a:lnTo>
                    <a:pt x="109627" y="331164"/>
                  </a:lnTo>
                  <a:lnTo>
                    <a:pt x="152317" y="341444"/>
                  </a:lnTo>
                  <a:lnTo>
                    <a:pt x="196822" y="340456"/>
                  </a:lnTo>
                  <a:lnTo>
                    <a:pt x="240980" y="327378"/>
                  </a:lnTo>
                  <a:lnTo>
                    <a:pt x="280113" y="303106"/>
                  </a:lnTo>
                  <a:lnTo>
                    <a:pt x="310451" y="270530"/>
                  </a:lnTo>
                  <a:lnTo>
                    <a:pt x="331170" y="231815"/>
                  </a:lnTo>
                  <a:lnTo>
                    <a:pt x="341447" y="189124"/>
                  </a:lnTo>
                  <a:lnTo>
                    <a:pt x="340457" y="144620"/>
                  </a:lnTo>
                  <a:lnTo>
                    <a:pt x="327378" y="100467"/>
                  </a:lnTo>
                  <a:lnTo>
                    <a:pt x="303107" y="61334"/>
                  </a:lnTo>
                  <a:lnTo>
                    <a:pt x="270533" y="30995"/>
                  </a:lnTo>
                  <a:lnTo>
                    <a:pt x="231820" y="10276"/>
                  </a:lnTo>
                  <a:lnTo>
                    <a:pt x="189129" y="0"/>
                  </a:lnTo>
                  <a:close/>
                </a:path>
              </a:pathLst>
            </a:custGeom>
            <a:solidFill>
              <a:srgbClr val="41607C"/>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 name="Google Shape;31;p40"/>
            <p:cNvSpPr/>
            <p:nvPr/>
          </p:nvSpPr>
          <p:spPr>
            <a:xfrm>
              <a:off x="0" y="1551123"/>
              <a:ext cx="382905" cy="520700"/>
            </a:xfrm>
            <a:custGeom>
              <a:avLst/>
              <a:gdLst/>
              <a:ahLst/>
              <a:cxnLst/>
              <a:rect l="l" t="t" r="r" b="b"/>
              <a:pathLst>
                <a:path w="382905" h="520700" extrusionOk="0">
                  <a:moveTo>
                    <a:pt x="136749" y="0"/>
                  </a:moveTo>
                  <a:lnTo>
                    <a:pt x="92227" y="1328"/>
                  </a:lnTo>
                  <a:lnTo>
                    <a:pt x="48197" y="10340"/>
                  </a:lnTo>
                  <a:lnTo>
                    <a:pt x="5691" y="27180"/>
                  </a:lnTo>
                  <a:lnTo>
                    <a:pt x="0" y="30715"/>
                  </a:lnTo>
                  <a:lnTo>
                    <a:pt x="0" y="489252"/>
                  </a:lnTo>
                  <a:lnTo>
                    <a:pt x="21729" y="500631"/>
                  </a:lnTo>
                  <a:lnTo>
                    <a:pt x="64143" y="514234"/>
                  </a:lnTo>
                  <a:lnTo>
                    <a:pt x="108127" y="520444"/>
                  </a:lnTo>
                  <a:lnTo>
                    <a:pt x="152650" y="519117"/>
                  </a:lnTo>
                  <a:lnTo>
                    <a:pt x="196682" y="510107"/>
                  </a:lnTo>
                  <a:lnTo>
                    <a:pt x="239191" y="493267"/>
                  </a:lnTo>
                  <a:lnTo>
                    <a:pt x="279148" y="468453"/>
                  </a:lnTo>
                  <a:lnTo>
                    <a:pt x="314052" y="436929"/>
                  </a:lnTo>
                  <a:lnTo>
                    <a:pt x="342000" y="400744"/>
                  </a:lnTo>
                  <a:lnTo>
                    <a:pt x="362847" y="360929"/>
                  </a:lnTo>
                  <a:lnTo>
                    <a:pt x="376448" y="318514"/>
                  </a:lnTo>
                  <a:lnTo>
                    <a:pt x="382658" y="274530"/>
                  </a:lnTo>
                  <a:lnTo>
                    <a:pt x="381330" y="230008"/>
                  </a:lnTo>
                  <a:lnTo>
                    <a:pt x="372320" y="185979"/>
                  </a:lnTo>
                  <a:lnTo>
                    <a:pt x="355483" y="143472"/>
                  </a:lnTo>
                  <a:lnTo>
                    <a:pt x="330672" y="103519"/>
                  </a:lnTo>
                  <a:lnTo>
                    <a:pt x="299148" y="68611"/>
                  </a:lnTo>
                  <a:lnTo>
                    <a:pt x="262963" y="40660"/>
                  </a:lnTo>
                  <a:lnTo>
                    <a:pt x="223148" y="19811"/>
                  </a:lnTo>
                  <a:lnTo>
                    <a:pt x="180733" y="6209"/>
                  </a:lnTo>
                  <a:lnTo>
                    <a:pt x="136749" y="0"/>
                  </a:lnTo>
                  <a:close/>
                </a:path>
              </a:pathLst>
            </a:custGeom>
            <a:solidFill>
              <a:srgbClr val="934C83"/>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 name="Google Shape;32;p40"/>
            <p:cNvSpPr/>
            <p:nvPr/>
          </p:nvSpPr>
          <p:spPr>
            <a:xfrm>
              <a:off x="302763" y="1154378"/>
              <a:ext cx="351155" cy="351155"/>
            </a:xfrm>
            <a:custGeom>
              <a:avLst/>
              <a:gdLst/>
              <a:ahLst/>
              <a:cxnLst/>
              <a:rect l="l" t="t" r="r" b="b"/>
              <a:pathLst>
                <a:path w="351155" h="351155" extrusionOk="0">
                  <a:moveTo>
                    <a:pt x="155013" y="0"/>
                  </a:moveTo>
                  <a:lnTo>
                    <a:pt x="110586" y="11146"/>
                  </a:lnTo>
                  <a:lnTo>
                    <a:pt x="69264" y="34345"/>
                  </a:lnTo>
                  <a:lnTo>
                    <a:pt x="35537" y="67624"/>
                  </a:lnTo>
                  <a:lnTo>
                    <a:pt x="12528" y="107227"/>
                  </a:lnTo>
                  <a:lnTo>
                    <a:pt x="572" y="150798"/>
                  </a:lnTo>
                  <a:lnTo>
                    <a:pt x="0" y="195976"/>
                  </a:lnTo>
                  <a:lnTo>
                    <a:pt x="11145" y="240406"/>
                  </a:lnTo>
                  <a:lnTo>
                    <a:pt x="34339" y="281728"/>
                  </a:lnTo>
                  <a:lnTo>
                    <a:pt x="67623" y="315456"/>
                  </a:lnTo>
                  <a:lnTo>
                    <a:pt x="107227" y="338464"/>
                  </a:lnTo>
                  <a:lnTo>
                    <a:pt x="150797" y="350421"/>
                  </a:lnTo>
                  <a:lnTo>
                    <a:pt x="195974" y="350993"/>
                  </a:lnTo>
                  <a:lnTo>
                    <a:pt x="240401" y="339848"/>
                  </a:lnTo>
                  <a:lnTo>
                    <a:pt x="281723" y="316653"/>
                  </a:lnTo>
                  <a:lnTo>
                    <a:pt x="315451" y="283369"/>
                  </a:lnTo>
                  <a:lnTo>
                    <a:pt x="338462" y="243762"/>
                  </a:lnTo>
                  <a:lnTo>
                    <a:pt x="350420" y="200191"/>
                  </a:lnTo>
                  <a:lnTo>
                    <a:pt x="350993" y="155013"/>
                  </a:lnTo>
                  <a:lnTo>
                    <a:pt x="339847" y="110587"/>
                  </a:lnTo>
                  <a:lnTo>
                    <a:pt x="316648" y="69270"/>
                  </a:lnTo>
                  <a:lnTo>
                    <a:pt x="283364" y="35542"/>
                  </a:lnTo>
                  <a:lnTo>
                    <a:pt x="243760" y="12531"/>
                  </a:lnTo>
                  <a:lnTo>
                    <a:pt x="200190" y="573"/>
                  </a:lnTo>
                  <a:lnTo>
                    <a:pt x="155013" y="0"/>
                  </a:lnTo>
                  <a:close/>
                </a:path>
              </a:pathLst>
            </a:custGeom>
            <a:solidFill>
              <a:srgbClr val="934C83"/>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40"/>
            <p:cNvSpPr/>
            <p:nvPr/>
          </p:nvSpPr>
          <p:spPr>
            <a:xfrm>
              <a:off x="0" y="118224"/>
              <a:ext cx="956310" cy="1144270"/>
            </a:xfrm>
            <a:custGeom>
              <a:avLst/>
              <a:gdLst/>
              <a:ahLst/>
              <a:cxnLst/>
              <a:rect l="l" t="t" r="r" b="b"/>
              <a:pathLst>
                <a:path w="956310" h="1144270" extrusionOk="0">
                  <a:moveTo>
                    <a:pt x="169964" y="972388"/>
                  </a:moveTo>
                  <a:lnTo>
                    <a:pt x="163842" y="926744"/>
                  </a:lnTo>
                  <a:lnTo>
                    <a:pt x="146532" y="885736"/>
                  </a:lnTo>
                  <a:lnTo>
                    <a:pt x="119684" y="850976"/>
                  </a:lnTo>
                  <a:lnTo>
                    <a:pt x="84937" y="824141"/>
                  </a:lnTo>
                  <a:lnTo>
                    <a:pt x="43929" y="806831"/>
                  </a:lnTo>
                  <a:lnTo>
                    <a:pt x="0" y="800925"/>
                  </a:lnTo>
                  <a:lnTo>
                    <a:pt x="0" y="1143850"/>
                  </a:lnTo>
                  <a:lnTo>
                    <a:pt x="43929" y="1137945"/>
                  </a:lnTo>
                  <a:lnTo>
                    <a:pt x="84937" y="1120635"/>
                  </a:lnTo>
                  <a:lnTo>
                    <a:pt x="119684" y="1093787"/>
                  </a:lnTo>
                  <a:lnTo>
                    <a:pt x="146532" y="1059040"/>
                  </a:lnTo>
                  <a:lnTo>
                    <a:pt x="163842" y="1018019"/>
                  </a:lnTo>
                  <a:lnTo>
                    <a:pt x="169964" y="972388"/>
                  </a:lnTo>
                  <a:close/>
                </a:path>
                <a:path w="956310" h="1144270" extrusionOk="0">
                  <a:moveTo>
                    <a:pt x="955814" y="422198"/>
                  </a:moveTo>
                  <a:lnTo>
                    <a:pt x="952982" y="372960"/>
                  </a:lnTo>
                  <a:lnTo>
                    <a:pt x="944664" y="325386"/>
                  </a:lnTo>
                  <a:lnTo>
                    <a:pt x="931202" y="279806"/>
                  </a:lnTo>
                  <a:lnTo>
                    <a:pt x="912901" y="236524"/>
                  </a:lnTo>
                  <a:lnTo>
                    <a:pt x="890092" y="195859"/>
                  </a:lnTo>
                  <a:lnTo>
                    <a:pt x="863066" y="158140"/>
                  </a:lnTo>
                  <a:lnTo>
                    <a:pt x="832154" y="123659"/>
                  </a:lnTo>
                  <a:lnTo>
                    <a:pt x="797687" y="92748"/>
                  </a:lnTo>
                  <a:lnTo>
                    <a:pt x="759955" y="65735"/>
                  </a:lnTo>
                  <a:lnTo>
                    <a:pt x="719289" y="42913"/>
                  </a:lnTo>
                  <a:lnTo>
                    <a:pt x="676008" y="24612"/>
                  </a:lnTo>
                  <a:lnTo>
                    <a:pt x="630428" y="11150"/>
                  </a:lnTo>
                  <a:lnTo>
                    <a:pt x="582853" y="2844"/>
                  </a:lnTo>
                  <a:lnTo>
                    <a:pt x="533615" y="0"/>
                  </a:lnTo>
                  <a:lnTo>
                    <a:pt x="484378" y="2844"/>
                  </a:lnTo>
                  <a:lnTo>
                    <a:pt x="436816" y="11150"/>
                  </a:lnTo>
                  <a:lnTo>
                    <a:pt x="391236" y="24612"/>
                  </a:lnTo>
                  <a:lnTo>
                    <a:pt x="347954" y="42913"/>
                  </a:lnTo>
                  <a:lnTo>
                    <a:pt x="307289" y="65735"/>
                  </a:lnTo>
                  <a:lnTo>
                    <a:pt x="269557" y="92748"/>
                  </a:lnTo>
                  <a:lnTo>
                    <a:pt x="235077" y="123659"/>
                  </a:lnTo>
                  <a:lnTo>
                    <a:pt x="204177" y="158140"/>
                  </a:lnTo>
                  <a:lnTo>
                    <a:pt x="177152" y="195859"/>
                  </a:lnTo>
                  <a:lnTo>
                    <a:pt x="154330" y="236524"/>
                  </a:lnTo>
                  <a:lnTo>
                    <a:pt x="136029" y="279806"/>
                  </a:lnTo>
                  <a:lnTo>
                    <a:pt x="122567" y="325386"/>
                  </a:lnTo>
                  <a:lnTo>
                    <a:pt x="114261" y="372960"/>
                  </a:lnTo>
                  <a:lnTo>
                    <a:pt x="111417" y="422198"/>
                  </a:lnTo>
                  <a:lnTo>
                    <a:pt x="114261" y="471436"/>
                  </a:lnTo>
                  <a:lnTo>
                    <a:pt x="122567" y="518998"/>
                  </a:lnTo>
                  <a:lnTo>
                    <a:pt x="136029" y="564591"/>
                  </a:lnTo>
                  <a:lnTo>
                    <a:pt x="154330" y="607872"/>
                  </a:lnTo>
                  <a:lnTo>
                    <a:pt x="177152" y="648538"/>
                  </a:lnTo>
                  <a:lnTo>
                    <a:pt x="204177" y="686257"/>
                  </a:lnTo>
                  <a:lnTo>
                    <a:pt x="235077" y="720737"/>
                  </a:lnTo>
                  <a:lnTo>
                    <a:pt x="269557" y="751649"/>
                  </a:lnTo>
                  <a:lnTo>
                    <a:pt x="307289" y="778662"/>
                  </a:lnTo>
                  <a:lnTo>
                    <a:pt x="347954" y="801484"/>
                  </a:lnTo>
                  <a:lnTo>
                    <a:pt x="391236" y="819785"/>
                  </a:lnTo>
                  <a:lnTo>
                    <a:pt x="436816" y="833247"/>
                  </a:lnTo>
                  <a:lnTo>
                    <a:pt x="484378" y="841552"/>
                  </a:lnTo>
                  <a:lnTo>
                    <a:pt x="533615" y="844397"/>
                  </a:lnTo>
                  <a:lnTo>
                    <a:pt x="582853" y="841552"/>
                  </a:lnTo>
                  <a:lnTo>
                    <a:pt x="630428" y="833247"/>
                  </a:lnTo>
                  <a:lnTo>
                    <a:pt x="676008" y="819785"/>
                  </a:lnTo>
                  <a:lnTo>
                    <a:pt x="719289" y="801484"/>
                  </a:lnTo>
                  <a:lnTo>
                    <a:pt x="759955" y="778662"/>
                  </a:lnTo>
                  <a:lnTo>
                    <a:pt x="797687" y="751649"/>
                  </a:lnTo>
                  <a:lnTo>
                    <a:pt x="832154" y="720737"/>
                  </a:lnTo>
                  <a:lnTo>
                    <a:pt x="863066" y="686257"/>
                  </a:lnTo>
                  <a:lnTo>
                    <a:pt x="890092" y="648538"/>
                  </a:lnTo>
                  <a:lnTo>
                    <a:pt x="912901" y="607872"/>
                  </a:lnTo>
                  <a:lnTo>
                    <a:pt x="931202" y="564591"/>
                  </a:lnTo>
                  <a:lnTo>
                    <a:pt x="944664" y="518998"/>
                  </a:lnTo>
                  <a:lnTo>
                    <a:pt x="952982" y="471436"/>
                  </a:lnTo>
                  <a:lnTo>
                    <a:pt x="955814" y="422198"/>
                  </a:lnTo>
                  <a:close/>
                </a:path>
              </a:pathLst>
            </a:custGeom>
            <a:solidFill>
              <a:srgbClr val="0C8AC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39"/>
        <p:cNvGrpSpPr/>
        <p:nvPr/>
      </p:nvGrpSpPr>
      <p:grpSpPr>
        <a:xfrm>
          <a:off x="0" y="0"/>
          <a:ext cx="0" cy="0"/>
          <a:chOff x="0" y="0"/>
          <a:chExt cx="0" cy="0"/>
        </a:xfrm>
      </p:grpSpPr>
      <p:grpSp>
        <p:nvGrpSpPr>
          <p:cNvPr id="140" name="Google Shape;140;p25"/>
          <p:cNvGrpSpPr/>
          <p:nvPr/>
        </p:nvGrpSpPr>
        <p:grpSpPr>
          <a:xfrm>
            <a:off x="0" y="5303521"/>
            <a:ext cx="12192000" cy="1639827"/>
            <a:chOff x="0" y="5303521"/>
            <a:chExt cx="12192000" cy="1639827"/>
          </a:xfrm>
        </p:grpSpPr>
        <p:pic>
          <p:nvPicPr>
            <p:cNvPr id="141" name="Google Shape;141;p25"/>
            <p:cNvPicPr preferRelativeResize="0"/>
            <p:nvPr/>
          </p:nvPicPr>
          <p:blipFill rotWithShape="1">
            <a:blip r:embed="rId2">
              <a:alphaModFix amt="20000"/>
            </a:blip>
            <a:srcRect l="59835" t="10673" r="12103" b="6770"/>
            <a:stretch/>
          </p:blipFill>
          <p:spPr>
            <a:xfrm rot="5400000">
              <a:off x="2302155" y="3001365"/>
              <a:ext cx="1639827" cy="6244138"/>
            </a:xfrm>
            <a:prstGeom prst="rect">
              <a:avLst/>
            </a:prstGeom>
            <a:noFill/>
            <a:ln>
              <a:noFill/>
            </a:ln>
          </p:spPr>
        </p:pic>
        <p:pic>
          <p:nvPicPr>
            <p:cNvPr id="142" name="Google Shape;142;p25"/>
            <p:cNvPicPr preferRelativeResize="0"/>
            <p:nvPr/>
          </p:nvPicPr>
          <p:blipFill rotWithShape="1">
            <a:blip r:embed="rId2">
              <a:alphaModFix amt="20000"/>
            </a:blip>
            <a:srcRect l="60063" t="10673" r="11951" b="6770"/>
            <a:stretch/>
          </p:blipFill>
          <p:spPr>
            <a:xfrm rot="5400000">
              <a:off x="8439135" y="3108523"/>
              <a:ext cx="1557867" cy="5947862"/>
            </a:xfrm>
            <a:prstGeom prst="rect">
              <a:avLst/>
            </a:prstGeom>
            <a:noFill/>
            <a:ln>
              <a:noFill/>
            </a:ln>
          </p:spPr>
        </p:pic>
      </p:grpSp>
      <p:sp>
        <p:nvSpPr>
          <p:cNvPr id="143" name="Google Shape;143;p25"/>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 name="Google Shape;144;p25"/>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2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46"/>
        <p:cNvGrpSpPr/>
        <p:nvPr/>
      </p:nvGrpSpPr>
      <p:grpSpPr>
        <a:xfrm>
          <a:off x="0" y="0"/>
          <a:ext cx="0" cy="0"/>
          <a:chOff x="0" y="0"/>
          <a:chExt cx="0" cy="0"/>
        </a:xfrm>
      </p:grpSpPr>
      <p:sp>
        <p:nvSpPr>
          <p:cNvPr id="147" name="Google Shape;147;p26"/>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48" name="Google Shape;148;p26"/>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49" name="Google Shape;149;p26"/>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0" name="Google Shape;150;p26"/>
          <p:cNvSpPr>
            <a:spLocks noGrp="1"/>
          </p:cNvSpPr>
          <p:nvPr>
            <p:ph type="pic" idx="2"/>
          </p:nvPr>
        </p:nvSpPr>
        <p:spPr>
          <a:xfrm>
            <a:off x="0" y="0"/>
            <a:ext cx="4340225" cy="6858000"/>
          </a:xfrm>
          <a:prstGeom prst="rect">
            <a:avLst/>
          </a:prstGeom>
          <a:noFill/>
          <a:ln>
            <a:noFill/>
          </a:ln>
        </p:spPr>
      </p:sp>
      <p:sp>
        <p:nvSpPr>
          <p:cNvPr id="151" name="Google Shape;151;p26"/>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52"/>
        <p:cNvGrpSpPr/>
        <p:nvPr/>
      </p:nvGrpSpPr>
      <p:grpSpPr>
        <a:xfrm>
          <a:off x="0" y="0"/>
          <a:ext cx="0" cy="0"/>
          <a:chOff x="0" y="0"/>
          <a:chExt cx="0" cy="0"/>
        </a:xfrm>
      </p:grpSpPr>
      <p:sp>
        <p:nvSpPr>
          <p:cNvPr id="153" name="Google Shape;153;p2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54" name="Google Shape;154;p27"/>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55" name="Google Shape;155;p27"/>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6" name="Google Shape;156;p27"/>
          <p:cNvSpPr>
            <a:spLocks noGrp="1"/>
          </p:cNvSpPr>
          <p:nvPr>
            <p:ph type="pic" idx="2"/>
          </p:nvPr>
        </p:nvSpPr>
        <p:spPr>
          <a:xfrm>
            <a:off x="0" y="0"/>
            <a:ext cx="4340225" cy="6858000"/>
          </a:xfrm>
          <a:prstGeom prst="rect">
            <a:avLst/>
          </a:prstGeom>
          <a:noFill/>
          <a:ln>
            <a:noFill/>
          </a:ln>
        </p:spPr>
      </p:sp>
      <p:sp>
        <p:nvSpPr>
          <p:cNvPr id="157" name="Google Shape;157;p2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58"/>
        <p:cNvGrpSpPr/>
        <p:nvPr/>
      </p:nvGrpSpPr>
      <p:grpSpPr>
        <a:xfrm>
          <a:off x="0" y="0"/>
          <a:ext cx="0" cy="0"/>
          <a:chOff x="0" y="0"/>
          <a:chExt cx="0" cy="0"/>
        </a:xfrm>
      </p:grpSpPr>
      <p:sp>
        <p:nvSpPr>
          <p:cNvPr id="159" name="Google Shape;159;p2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60" name="Google Shape;160;p28"/>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61" name="Google Shape;161;p28"/>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2" name="Google Shape;162;p28"/>
          <p:cNvSpPr>
            <a:spLocks noGrp="1"/>
          </p:cNvSpPr>
          <p:nvPr>
            <p:ph type="pic" idx="2"/>
          </p:nvPr>
        </p:nvSpPr>
        <p:spPr>
          <a:xfrm>
            <a:off x="0" y="0"/>
            <a:ext cx="4340225" cy="6858000"/>
          </a:xfrm>
          <a:prstGeom prst="rect">
            <a:avLst/>
          </a:prstGeom>
          <a:noFill/>
          <a:ln>
            <a:noFill/>
          </a:ln>
        </p:spPr>
      </p:sp>
      <p:sp>
        <p:nvSpPr>
          <p:cNvPr id="163" name="Google Shape;163;p2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64"/>
        <p:cNvGrpSpPr/>
        <p:nvPr/>
      </p:nvGrpSpPr>
      <p:grpSpPr>
        <a:xfrm>
          <a:off x="0" y="0"/>
          <a:ext cx="0" cy="0"/>
          <a:chOff x="0" y="0"/>
          <a:chExt cx="0" cy="0"/>
        </a:xfrm>
      </p:grpSpPr>
      <p:sp>
        <p:nvSpPr>
          <p:cNvPr id="165" name="Google Shape;165;p2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66" name="Google Shape;166;p29"/>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67" name="Google Shape;167;p29"/>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8" name="Google Shape;168;p29"/>
          <p:cNvSpPr>
            <a:spLocks noGrp="1"/>
          </p:cNvSpPr>
          <p:nvPr>
            <p:ph type="pic" idx="2"/>
          </p:nvPr>
        </p:nvSpPr>
        <p:spPr>
          <a:xfrm>
            <a:off x="0" y="0"/>
            <a:ext cx="4340225" cy="6858000"/>
          </a:xfrm>
          <a:prstGeom prst="rect">
            <a:avLst/>
          </a:prstGeom>
          <a:noFill/>
          <a:ln>
            <a:noFill/>
          </a:ln>
        </p:spPr>
      </p:sp>
      <p:sp>
        <p:nvSpPr>
          <p:cNvPr id="169" name="Google Shape;169;p2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70"/>
        <p:cNvGrpSpPr/>
        <p:nvPr/>
      </p:nvGrpSpPr>
      <p:grpSpPr>
        <a:xfrm>
          <a:off x="0" y="0"/>
          <a:ext cx="0" cy="0"/>
          <a:chOff x="0" y="0"/>
          <a:chExt cx="0" cy="0"/>
        </a:xfrm>
      </p:grpSpPr>
      <p:sp>
        <p:nvSpPr>
          <p:cNvPr id="171" name="Google Shape;171;p30"/>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72" name="Google Shape;172;p30"/>
          <p:cNvGrpSpPr/>
          <p:nvPr/>
        </p:nvGrpSpPr>
        <p:grpSpPr>
          <a:xfrm>
            <a:off x="-208787" y="0"/>
            <a:ext cx="12609574" cy="2174491"/>
            <a:chOff x="-1" y="5043119"/>
            <a:chExt cx="12192000" cy="1814883"/>
          </a:xfrm>
        </p:grpSpPr>
        <p:pic>
          <p:nvPicPr>
            <p:cNvPr id="173" name="Google Shape;173;p30"/>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4" name="Google Shape;174;p30"/>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175" name="Google Shape;175;p30"/>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6" name="Google Shape;176;p3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7" name="Google Shape;177;p3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3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3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3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3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3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83"/>
        <p:cNvGrpSpPr/>
        <p:nvPr/>
      </p:nvGrpSpPr>
      <p:grpSpPr>
        <a:xfrm>
          <a:off x="0" y="0"/>
          <a:ext cx="0" cy="0"/>
          <a:chOff x="0" y="0"/>
          <a:chExt cx="0" cy="0"/>
        </a:xfrm>
      </p:grpSpPr>
      <p:sp>
        <p:nvSpPr>
          <p:cNvPr id="184" name="Google Shape;184;p31"/>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85" name="Google Shape;185;p31"/>
          <p:cNvGrpSpPr/>
          <p:nvPr/>
        </p:nvGrpSpPr>
        <p:grpSpPr>
          <a:xfrm>
            <a:off x="-208787" y="0"/>
            <a:ext cx="12609574" cy="2174491"/>
            <a:chOff x="-1" y="5043119"/>
            <a:chExt cx="12192000" cy="1814883"/>
          </a:xfrm>
        </p:grpSpPr>
        <p:pic>
          <p:nvPicPr>
            <p:cNvPr id="186" name="Google Shape;186;p3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7" name="Google Shape;187;p31"/>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188" name="Google Shape;188;p3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9" name="Google Shape;189;p3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0" name="Google Shape;190;p3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3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3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3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3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3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96"/>
        <p:cNvGrpSpPr/>
        <p:nvPr/>
      </p:nvGrpSpPr>
      <p:grpSpPr>
        <a:xfrm>
          <a:off x="0" y="0"/>
          <a:ext cx="0" cy="0"/>
          <a:chOff x="0" y="0"/>
          <a:chExt cx="0" cy="0"/>
        </a:xfrm>
      </p:grpSpPr>
      <p:sp>
        <p:nvSpPr>
          <p:cNvPr id="197" name="Google Shape;197;p32"/>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98" name="Google Shape;198;p32"/>
          <p:cNvGrpSpPr/>
          <p:nvPr/>
        </p:nvGrpSpPr>
        <p:grpSpPr>
          <a:xfrm>
            <a:off x="-208787" y="0"/>
            <a:ext cx="12609574" cy="2174491"/>
            <a:chOff x="-1" y="5043119"/>
            <a:chExt cx="12192000" cy="1814883"/>
          </a:xfrm>
        </p:grpSpPr>
        <p:pic>
          <p:nvPicPr>
            <p:cNvPr id="199" name="Google Shape;199;p3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200" name="Google Shape;200;p32"/>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201" name="Google Shape;201;p3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2" name="Google Shape;202;p3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 name="Google Shape;203;p3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3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3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3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 name="Google Shape;207;p3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8" name="Google Shape;208;p3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209"/>
        <p:cNvGrpSpPr/>
        <p:nvPr/>
      </p:nvGrpSpPr>
      <p:grpSpPr>
        <a:xfrm>
          <a:off x="0" y="0"/>
          <a:ext cx="0" cy="0"/>
          <a:chOff x="0" y="0"/>
          <a:chExt cx="0" cy="0"/>
        </a:xfrm>
      </p:grpSpPr>
      <p:sp>
        <p:nvSpPr>
          <p:cNvPr id="210" name="Google Shape;210;p33"/>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211" name="Google Shape;211;p33"/>
          <p:cNvGrpSpPr/>
          <p:nvPr/>
        </p:nvGrpSpPr>
        <p:grpSpPr>
          <a:xfrm>
            <a:off x="-208787" y="0"/>
            <a:ext cx="12609574" cy="2174491"/>
            <a:chOff x="-1" y="5043119"/>
            <a:chExt cx="12192000" cy="1814883"/>
          </a:xfrm>
        </p:grpSpPr>
        <p:pic>
          <p:nvPicPr>
            <p:cNvPr id="212" name="Google Shape;212;p3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213" name="Google Shape;213;p33"/>
            <p:cNvPicPr preferRelativeResize="0"/>
            <p:nvPr/>
          </p:nvPicPr>
          <p:blipFill rotWithShape="1">
            <a:blip r:embed="rId2">
              <a:alphaModFix amt="20000"/>
            </a:blip>
            <a:srcRect l="54597" t="31445" r="16825" b="9027"/>
            <a:stretch/>
          </p:blipFill>
          <p:spPr>
            <a:xfrm rot="5400000">
              <a:off x="8435259" y="3077812"/>
              <a:ext cx="1791433" cy="5722047"/>
            </a:xfrm>
            <a:prstGeom prst="rect">
              <a:avLst/>
            </a:prstGeom>
            <a:noFill/>
            <a:ln>
              <a:noFill/>
            </a:ln>
          </p:spPr>
        </p:pic>
      </p:grpSp>
      <p:cxnSp>
        <p:nvCxnSpPr>
          <p:cNvPr id="214" name="Google Shape;214;p3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15" name="Google Shape;215;p3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6" name="Google Shape;216;p3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 name="Google Shape;217;p3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 name="Google Shape;218;p3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 name="Google Shape;219;p3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0" name="Google Shape;220;p3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1" name="Google Shape;221;p3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22"/>
        <p:cNvGrpSpPr/>
        <p:nvPr/>
      </p:nvGrpSpPr>
      <p:grpSpPr>
        <a:xfrm>
          <a:off x="0" y="0"/>
          <a:ext cx="0" cy="0"/>
          <a:chOff x="0" y="0"/>
          <a:chExt cx="0" cy="0"/>
        </a:xfrm>
      </p:grpSpPr>
      <p:sp>
        <p:nvSpPr>
          <p:cNvPr id="223" name="Google Shape;223;p34"/>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4" name="Google Shape;224;p34"/>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5" name="Google Shape;225;p34"/>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26" name="Google Shape;226;p34"/>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27" name="Google Shape;227;p3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8" name="Google Shape;228;p3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ext and objects2" type="twoObj">
  <p:cSld name="TWO_OBJECTS">
    <p:spTree>
      <p:nvGrpSpPr>
        <p:cNvPr id="1" name="Shape 34"/>
        <p:cNvGrpSpPr/>
        <p:nvPr/>
      </p:nvGrpSpPr>
      <p:grpSpPr>
        <a:xfrm>
          <a:off x="0" y="0"/>
          <a:ext cx="0" cy="0"/>
          <a:chOff x="0" y="0"/>
          <a:chExt cx="0" cy="0"/>
        </a:xfrm>
      </p:grpSpPr>
      <p:sp>
        <p:nvSpPr>
          <p:cNvPr id="35" name="Google Shape;35;p41"/>
          <p:cNvSpPr txBox="1">
            <a:spLocks noGrp="1"/>
          </p:cNvSpPr>
          <p:nvPr>
            <p:ph type="title"/>
          </p:nvPr>
        </p:nvSpPr>
        <p:spPr>
          <a:xfrm>
            <a:off x="838200" y="365125"/>
            <a:ext cx="9356678"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b="1">
                <a:solidFill>
                  <a:srgbClr val="415E7C"/>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37" name="Google Shape;37;p4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grpSp>
        <p:nvGrpSpPr>
          <p:cNvPr id="38" name="Google Shape;38;p41"/>
          <p:cNvGrpSpPr/>
          <p:nvPr/>
        </p:nvGrpSpPr>
        <p:grpSpPr>
          <a:xfrm rot="-5713666">
            <a:off x="10623557" y="78627"/>
            <a:ext cx="1765287" cy="1591083"/>
            <a:chOff x="65562" y="75628"/>
            <a:chExt cx="1385843" cy="1249083"/>
          </a:xfrm>
        </p:grpSpPr>
        <p:sp>
          <p:nvSpPr>
            <p:cNvPr id="39" name="Google Shape;39;p41"/>
            <p:cNvSpPr/>
            <p:nvPr/>
          </p:nvSpPr>
          <p:spPr>
            <a:xfrm>
              <a:off x="214786" y="235907"/>
              <a:ext cx="657225" cy="657225"/>
            </a:xfrm>
            <a:custGeom>
              <a:avLst/>
              <a:gdLst/>
              <a:ahLst/>
              <a:cxnLst/>
              <a:rect l="l" t="t" r="r" b="b"/>
              <a:pathLst>
                <a:path w="657225" h="657225" extrusionOk="0">
                  <a:moveTo>
                    <a:pt x="328599" y="0"/>
                  </a:moveTo>
                  <a:lnTo>
                    <a:pt x="280041" y="3562"/>
                  </a:lnTo>
                  <a:lnTo>
                    <a:pt x="233694" y="13912"/>
                  </a:lnTo>
                  <a:lnTo>
                    <a:pt x="190069" y="30540"/>
                  </a:lnTo>
                  <a:lnTo>
                    <a:pt x="149672" y="52938"/>
                  </a:lnTo>
                  <a:lnTo>
                    <a:pt x="113013" y="80599"/>
                  </a:lnTo>
                  <a:lnTo>
                    <a:pt x="80599" y="113013"/>
                  </a:lnTo>
                  <a:lnTo>
                    <a:pt x="52938" y="149672"/>
                  </a:lnTo>
                  <a:lnTo>
                    <a:pt x="30540" y="190069"/>
                  </a:lnTo>
                  <a:lnTo>
                    <a:pt x="13912" y="233694"/>
                  </a:lnTo>
                  <a:lnTo>
                    <a:pt x="3562" y="280041"/>
                  </a:lnTo>
                  <a:lnTo>
                    <a:pt x="0" y="328599"/>
                  </a:lnTo>
                  <a:lnTo>
                    <a:pt x="3562" y="377158"/>
                  </a:lnTo>
                  <a:lnTo>
                    <a:pt x="13912" y="423504"/>
                  </a:lnTo>
                  <a:lnTo>
                    <a:pt x="30540" y="467130"/>
                  </a:lnTo>
                  <a:lnTo>
                    <a:pt x="52938" y="507526"/>
                  </a:lnTo>
                  <a:lnTo>
                    <a:pt x="80599" y="544186"/>
                  </a:lnTo>
                  <a:lnTo>
                    <a:pt x="113013" y="576600"/>
                  </a:lnTo>
                  <a:lnTo>
                    <a:pt x="149672" y="604260"/>
                  </a:lnTo>
                  <a:lnTo>
                    <a:pt x="190069" y="626659"/>
                  </a:lnTo>
                  <a:lnTo>
                    <a:pt x="233694" y="643287"/>
                  </a:lnTo>
                  <a:lnTo>
                    <a:pt x="280041" y="653636"/>
                  </a:lnTo>
                  <a:lnTo>
                    <a:pt x="328599" y="657199"/>
                  </a:lnTo>
                  <a:lnTo>
                    <a:pt x="377158" y="653636"/>
                  </a:lnTo>
                  <a:lnTo>
                    <a:pt x="423504" y="643287"/>
                  </a:lnTo>
                  <a:lnTo>
                    <a:pt x="467130" y="626659"/>
                  </a:lnTo>
                  <a:lnTo>
                    <a:pt x="507526" y="604260"/>
                  </a:lnTo>
                  <a:lnTo>
                    <a:pt x="544186" y="576600"/>
                  </a:lnTo>
                  <a:lnTo>
                    <a:pt x="576600" y="544186"/>
                  </a:lnTo>
                  <a:lnTo>
                    <a:pt x="604260" y="507526"/>
                  </a:lnTo>
                  <a:lnTo>
                    <a:pt x="626659" y="467130"/>
                  </a:lnTo>
                  <a:lnTo>
                    <a:pt x="643287" y="423504"/>
                  </a:lnTo>
                  <a:lnTo>
                    <a:pt x="653636" y="377158"/>
                  </a:lnTo>
                  <a:lnTo>
                    <a:pt x="657199" y="328599"/>
                  </a:lnTo>
                  <a:lnTo>
                    <a:pt x="653636" y="280041"/>
                  </a:lnTo>
                  <a:lnTo>
                    <a:pt x="643287" y="233694"/>
                  </a:lnTo>
                  <a:lnTo>
                    <a:pt x="626659" y="190069"/>
                  </a:lnTo>
                  <a:lnTo>
                    <a:pt x="604260" y="149672"/>
                  </a:lnTo>
                  <a:lnTo>
                    <a:pt x="576600" y="113013"/>
                  </a:lnTo>
                  <a:lnTo>
                    <a:pt x="544186" y="80599"/>
                  </a:lnTo>
                  <a:lnTo>
                    <a:pt x="507526" y="52938"/>
                  </a:lnTo>
                  <a:lnTo>
                    <a:pt x="467130" y="30540"/>
                  </a:lnTo>
                  <a:lnTo>
                    <a:pt x="423504" y="13912"/>
                  </a:lnTo>
                  <a:lnTo>
                    <a:pt x="377158" y="3562"/>
                  </a:lnTo>
                  <a:lnTo>
                    <a:pt x="328599" y="0"/>
                  </a:lnTo>
                  <a:close/>
                </a:path>
              </a:pathLst>
            </a:custGeom>
            <a:solidFill>
              <a:srgbClr val="AD889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 name="Google Shape;40;p41"/>
            <p:cNvSpPr/>
            <p:nvPr/>
          </p:nvSpPr>
          <p:spPr>
            <a:xfrm>
              <a:off x="922324" y="191725"/>
              <a:ext cx="341630" cy="341630"/>
            </a:xfrm>
            <a:custGeom>
              <a:avLst/>
              <a:gdLst/>
              <a:ahLst/>
              <a:cxnLst/>
              <a:rect l="l" t="t" r="r" b="b"/>
              <a:pathLst>
                <a:path w="341630" h="341630" extrusionOk="0">
                  <a:moveTo>
                    <a:pt x="189124" y="0"/>
                  </a:moveTo>
                  <a:lnTo>
                    <a:pt x="144620" y="989"/>
                  </a:lnTo>
                  <a:lnTo>
                    <a:pt x="100467" y="14069"/>
                  </a:lnTo>
                  <a:lnTo>
                    <a:pt x="61334" y="38340"/>
                  </a:lnTo>
                  <a:lnTo>
                    <a:pt x="30995" y="70913"/>
                  </a:lnTo>
                  <a:lnTo>
                    <a:pt x="10276" y="109627"/>
                  </a:lnTo>
                  <a:lnTo>
                    <a:pt x="0" y="152317"/>
                  </a:lnTo>
                  <a:lnTo>
                    <a:pt x="989" y="196822"/>
                  </a:lnTo>
                  <a:lnTo>
                    <a:pt x="14069" y="240980"/>
                  </a:lnTo>
                  <a:lnTo>
                    <a:pt x="38340" y="280113"/>
                  </a:lnTo>
                  <a:lnTo>
                    <a:pt x="70913" y="310451"/>
                  </a:lnTo>
                  <a:lnTo>
                    <a:pt x="109625" y="331170"/>
                  </a:lnTo>
                  <a:lnTo>
                    <a:pt x="152313" y="341447"/>
                  </a:lnTo>
                  <a:lnTo>
                    <a:pt x="196815" y="340457"/>
                  </a:lnTo>
                  <a:lnTo>
                    <a:pt x="240967" y="327378"/>
                  </a:lnTo>
                  <a:lnTo>
                    <a:pt x="280106" y="303107"/>
                  </a:lnTo>
                  <a:lnTo>
                    <a:pt x="310447" y="270533"/>
                  </a:lnTo>
                  <a:lnTo>
                    <a:pt x="331169" y="231820"/>
                  </a:lnTo>
                  <a:lnTo>
                    <a:pt x="341447" y="189129"/>
                  </a:lnTo>
                  <a:lnTo>
                    <a:pt x="340457" y="144624"/>
                  </a:lnTo>
                  <a:lnTo>
                    <a:pt x="327378" y="100467"/>
                  </a:lnTo>
                  <a:lnTo>
                    <a:pt x="303106" y="61334"/>
                  </a:lnTo>
                  <a:lnTo>
                    <a:pt x="270530" y="30995"/>
                  </a:lnTo>
                  <a:lnTo>
                    <a:pt x="231815" y="10276"/>
                  </a:lnTo>
                  <a:lnTo>
                    <a:pt x="189124" y="0"/>
                  </a:lnTo>
                  <a:close/>
                </a:path>
              </a:pathLst>
            </a:custGeom>
            <a:solidFill>
              <a:srgbClr val="41607C"/>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 name="Google Shape;41;p41"/>
            <p:cNvSpPr/>
            <p:nvPr/>
          </p:nvSpPr>
          <p:spPr>
            <a:xfrm>
              <a:off x="835455" y="708761"/>
              <a:ext cx="615950" cy="615950"/>
            </a:xfrm>
            <a:custGeom>
              <a:avLst/>
              <a:gdLst/>
              <a:ahLst/>
              <a:cxnLst/>
              <a:rect l="l" t="t" r="r" b="b"/>
              <a:pathLst>
                <a:path w="615950" h="615950" extrusionOk="0">
                  <a:moveTo>
                    <a:pt x="307911" y="0"/>
                  </a:moveTo>
                  <a:lnTo>
                    <a:pt x="262411" y="3338"/>
                  </a:lnTo>
                  <a:lnTo>
                    <a:pt x="218983" y="13036"/>
                  </a:lnTo>
                  <a:lnTo>
                    <a:pt x="178104" y="28618"/>
                  </a:lnTo>
                  <a:lnTo>
                    <a:pt x="140251" y="49606"/>
                  </a:lnTo>
                  <a:lnTo>
                    <a:pt x="105899" y="75526"/>
                  </a:lnTo>
                  <a:lnTo>
                    <a:pt x="75526" y="105899"/>
                  </a:lnTo>
                  <a:lnTo>
                    <a:pt x="49606" y="140251"/>
                  </a:lnTo>
                  <a:lnTo>
                    <a:pt x="28618" y="178104"/>
                  </a:lnTo>
                  <a:lnTo>
                    <a:pt x="13036" y="218983"/>
                  </a:lnTo>
                  <a:lnTo>
                    <a:pt x="3338" y="262411"/>
                  </a:lnTo>
                  <a:lnTo>
                    <a:pt x="0" y="307911"/>
                  </a:lnTo>
                  <a:lnTo>
                    <a:pt x="3338" y="353411"/>
                  </a:lnTo>
                  <a:lnTo>
                    <a:pt x="13036" y="396839"/>
                  </a:lnTo>
                  <a:lnTo>
                    <a:pt x="28618" y="437718"/>
                  </a:lnTo>
                  <a:lnTo>
                    <a:pt x="49606" y="475571"/>
                  </a:lnTo>
                  <a:lnTo>
                    <a:pt x="75526" y="509923"/>
                  </a:lnTo>
                  <a:lnTo>
                    <a:pt x="105899" y="540296"/>
                  </a:lnTo>
                  <a:lnTo>
                    <a:pt x="140251" y="566216"/>
                  </a:lnTo>
                  <a:lnTo>
                    <a:pt x="178104" y="587204"/>
                  </a:lnTo>
                  <a:lnTo>
                    <a:pt x="218983" y="602786"/>
                  </a:lnTo>
                  <a:lnTo>
                    <a:pt x="262411" y="612484"/>
                  </a:lnTo>
                  <a:lnTo>
                    <a:pt x="307911" y="615823"/>
                  </a:lnTo>
                  <a:lnTo>
                    <a:pt x="353415" y="612484"/>
                  </a:lnTo>
                  <a:lnTo>
                    <a:pt x="396845" y="602786"/>
                  </a:lnTo>
                  <a:lnTo>
                    <a:pt x="437726" y="587204"/>
                  </a:lnTo>
                  <a:lnTo>
                    <a:pt x="475581" y="566216"/>
                  </a:lnTo>
                  <a:lnTo>
                    <a:pt x="509933" y="540296"/>
                  </a:lnTo>
                  <a:lnTo>
                    <a:pt x="540308" y="509923"/>
                  </a:lnTo>
                  <a:lnTo>
                    <a:pt x="566228" y="475571"/>
                  </a:lnTo>
                  <a:lnTo>
                    <a:pt x="587217" y="437718"/>
                  </a:lnTo>
                  <a:lnTo>
                    <a:pt x="602798" y="396839"/>
                  </a:lnTo>
                  <a:lnTo>
                    <a:pt x="612497" y="353411"/>
                  </a:lnTo>
                  <a:lnTo>
                    <a:pt x="615835" y="307911"/>
                  </a:lnTo>
                  <a:lnTo>
                    <a:pt x="612497" y="262411"/>
                  </a:lnTo>
                  <a:lnTo>
                    <a:pt x="602798" y="218983"/>
                  </a:lnTo>
                  <a:lnTo>
                    <a:pt x="587217" y="178104"/>
                  </a:lnTo>
                  <a:lnTo>
                    <a:pt x="566228" y="140251"/>
                  </a:lnTo>
                  <a:lnTo>
                    <a:pt x="540308" y="105899"/>
                  </a:lnTo>
                  <a:lnTo>
                    <a:pt x="509933" y="75526"/>
                  </a:lnTo>
                  <a:lnTo>
                    <a:pt x="475581" y="49606"/>
                  </a:lnTo>
                  <a:lnTo>
                    <a:pt x="437726" y="28618"/>
                  </a:lnTo>
                  <a:lnTo>
                    <a:pt x="396845" y="13036"/>
                  </a:lnTo>
                  <a:lnTo>
                    <a:pt x="353415" y="3338"/>
                  </a:lnTo>
                  <a:lnTo>
                    <a:pt x="307911" y="0"/>
                  </a:lnTo>
                  <a:close/>
                </a:path>
              </a:pathLst>
            </a:custGeom>
            <a:solidFill>
              <a:srgbClr val="0C8AC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2" name="Google Shape;42;p41"/>
            <p:cNvPicPr preferRelativeResize="0"/>
            <p:nvPr/>
          </p:nvPicPr>
          <p:blipFill rotWithShape="1">
            <a:blip r:embed="rId2">
              <a:alphaModFix/>
            </a:blip>
            <a:srcRect/>
            <a:stretch/>
          </p:blipFill>
          <p:spPr>
            <a:xfrm>
              <a:off x="65562" y="688900"/>
              <a:ext cx="152260" cy="152260"/>
            </a:xfrm>
            <a:prstGeom prst="rect">
              <a:avLst/>
            </a:prstGeom>
            <a:noFill/>
            <a:ln>
              <a:noFill/>
            </a:ln>
          </p:spPr>
        </p:pic>
        <p:sp>
          <p:nvSpPr>
            <p:cNvPr id="43" name="Google Shape;43;p41"/>
            <p:cNvSpPr/>
            <p:nvPr/>
          </p:nvSpPr>
          <p:spPr>
            <a:xfrm>
              <a:off x="416514" y="1005155"/>
              <a:ext cx="297180" cy="297180"/>
            </a:xfrm>
            <a:custGeom>
              <a:avLst/>
              <a:gdLst/>
              <a:ahLst/>
              <a:cxnLst/>
              <a:rect l="l" t="t" r="r" b="b"/>
              <a:pathLst>
                <a:path w="297180" h="297180" extrusionOk="0">
                  <a:moveTo>
                    <a:pt x="160608" y="0"/>
                  </a:moveTo>
                  <a:lnTo>
                    <a:pt x="114746" y="3361"/>
                  </a:lnTo>
                  <a:lnTo>
                    <a:pt x="72467" y="20311"/>
                  </a:lnTo>
                  <a:lnTo>
                    <a:pt x="36987" y="49562"/>
                  </a:lnTo>
                  <a:lnTo>
                    <a:pt x="11522" y="89824"/>
                  </a:lnTo>
                  <a:lnTo>
                    <a:pt x="0" y="136046"/>
                  </a:lnTo>
                  <a:lnTo>
                    <a:pt x="3357" y="181905"/>
                  </a:lnTo>
                  <a:lnTo>
                    <a:pt x="20305" y="224184"/>
                  </a:lnTo>
                  <a:lnTo>
                    <a:pt x="49555" y="259667"/>
                  </a:lnTo>
                  <a:lnTo>
                    <a:pt x="89818" y="285138"/>
                  </a:lnTo>
                  <a:lnTo>
                    <a:pt x="136041" y="296655"/>
                  </a:lnTo>
                  <a:lnTo>
                    <a:pt x="181903" y="293293"/>
                  </a:lnTo>
                  <a:lnTo>
                    <a:pt x="224185" y="276343"/>
                  </a:lnTo>
                  <a:lnTo>
                    <a:pt x="259672" y="247092"/>
                  </a:lnTo>
                  <a:lnTo>
                    <a:pt x="285144" y="206830"/>
                  </a:lnTo>
                  <a:lnTo>
                    <a:pt x="296655" y="160607"/>
                  </a:lnTo>
                  <a:lnTo>
                    <a:pt x="293290" y="114746"/>
                  </a:lnTo>
                  <a:lnTo>
                    <a:pt x="276340" y="72465"/>
                  </a:lnTo>
                  <a:lnTo>
                    <a:pt x="247092" y="36982"/>
                  </a:lnTo>
                  <a:lnTo>
                    <a:pt x="206836" y="11516"/>
                  </a:lnTo>
                  <a:lnTo>
                    <a:pt x="160608" y="0"/>
                  </a:lnTo>
                  <a:close/>
                </a:path>
              </a:pathLst>
            </a:custGeom>
            <a:solidFill>
              <a:srgbClr val="8AC98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4" name="Google Shape;44;p41"/>
            <p:cNvPicPr preferRelativeResize="0"/>
            <p:nvPr/>
          </p:nvPicPr>
          <p:blipFill rotWithShape="1">
            <a:blip r:embed="rId3">
              <a:alphaModFix/>
            </a:blip>
            <a:srcRect/>
            <a:stretch/>
          </p:blipFill>
          <p:spPr>
            <a:xfrm>
              <a:off x="118451" y="75628"/>
              <a:ext cx="238142" cy="238142"/>
            </a:xfrm>
            <a:prstGeom prst="rect">
              <a:avLst/>
            </a:prstGeom>
            <a:noFill/>
            <a:ln>
              <a:noFill/>
            </a:ln>
          </p:spPr>
        </p:pic>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29"/>
        <p:cNvGrpSpPr/>
        <p:nvPr/>
      </p:nvGrpSpPr>
      <p:grpSpPr>
        <a:xfrm>
          <a:off x="0" y="0"/>
          <a:ext cx="0" cy="0"/>
          <a:chOff x="0" y="0"/>
          <a:chExt cx="0" cy="0"/>
        </a:xfrm>
      </p:grpSpPr>
      <p:sp>
        <p:nvSpPr>
          <p:cNvPr id="230" name="Google Shape;230;p35"/>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1" name="Google Shape;231;p35"/>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2" name="Google Shape;232;p35"/>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33" name="Google Shape;233;p35"/>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34" name="Google Shape;234;p3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5" name="Google Shape;235;p3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36"/>
        <p:cNvGrpSpPr/>
        <p:nvPr/>
      </p:nvGrpSpPr>
      <p:grpSpPr>
        <a:xfrm>
          <a:off x="0" y="0"/>
          <a:ext cx="0" cy="0"/>
          <a:chOff x="0" y="0"/>
          <a:chExt cx="0" cy="0"/>
        </a:xfrm>
      </p:grpSpPr>
      <p:sp>
        <p:nvSpPr>
          <p:cNvPr id="237" name="Google Shape;237;p36"/>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8" name="Google Shape;238;p36"/>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9" name="Google Shape;239;p36"/>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0" name="Google Shape;240;p36"/>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41" name="Google Shape;241;p3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2" name="Google Shape;242;p3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43"/>
        <p:cNvGrpSpPr/>
        <p:nvPr/>
      </p:nvGrpSpPr>
      <p:grpSpPr>
        <a:xfrm>
          <a:off x="0" y="0"/>
          <a:ext cx="0" cy="0"/>
          <a:chOff x="0" y="0"/>
          <a:chExt cx="0" cy="0"/>
        </a:xfrm>
      </p:grpSpPr>
      <p:sp>
        <p:nvSpPr>
          <p:cNvPr id="244" name="Google Shape;244;p37"/>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5" name="Google Shape;245;p37"/>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6" name="Google Shape;246;p37"/>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7" name="Google Shape;247;p37"/>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48" name="Google Shape;248;p3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9" name="Google Shape;249;p3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47" name="Google Shape;47;p9"/>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48" name="Google Shape;48;p9"/>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 name="Google Shape;49;p9"/>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51"/>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11"/>
          <p:cNvSpPr/>
          <p:nvPr/>
        </p:nvSpPr>
        <p:spPr>
          <a:xfrm>
            <a:off x="0" y="0"/>
            <a:ext cx="12192000" cy="6858000"/>
          </a:xfrm>
          <a:prstGeom prst="rect">
            <a:avLst/>
          </a:prstGeom>
          <a:solidFill>
            <a:srgbClr val="026794">
              <a:alpha val="7411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 name="Google Shape;54;p1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11"/>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57"/>
        <p:cNvGrpSpPr/>
        <p:nvPr/>
      </p:nvGrpSpPr>
      <p:grpSpPr>
        <a:xfrm>
          <a:off x="0" y="0"/>
          <a:ext cx="0" cy="0"/>
          <a:chOff x="0" y="0"/>
          <a:chExt cx="0" cy="0"/>
        </a:xfrm>
      </p:grpSpPr>
      <p:sp>
        <p:nvSpPr>
          <p:cNvPr id="58" name="Google Shape;58;p12"/>
          <p:cNvSpPr/>
          <p:nvPr/>
        </p:nvSpPr>
        <p:spPr>
          <a:xfrm>
            <a:off x="0" y="0"/>
            <a:ext cx="12192000" cy="6858000"/>
          </a:xfrm>
          <a:prstGeom prst="rect">
            <a:avLst/>
          </a:prstGeom>
          <a:solidFill>
            <a:srgbClr val="97467D">
              <a:alpha val="76862"/>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9" name="Google Shape;59;p1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1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12"/>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62"/>
        <p:cNvGrpSpPr/>
        <p:nvPr/>
      </p:nvGrpSpPr>
      <p:grpSpPr>
        <a:xfrm>
          <a:off x="0" y="0"/>
          <a:ext cx="0" cy="0"/>
          <a:chOff x="0" y="0"/>
          <a:chExt cx="0" cy="0"/>
        </a:xfrm>
      </p:grpSpPr>
      <p:sp>
        <p:nvSpPr>
          <p:cNvPr id="63" name="Google Shape;63;p13"/>
          <p:cNvSpPr/>
          <p:nvPr/>
        </p:nvSpPr>
        <p:spPr>
          <a:xfrm>
            <a:off x="0" y="0"/>
            <a:ext cx="12192000" cy="6858000"/>
          </a:xfrm>
          <a:prstGeom prst="rect">
            <a:avLst/>
          </a:prstGeom>
          <a:solidFill>
            <a:srgbClr val="95CD7A">
              <a:alpha val="7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 name="Google Shape;64;p1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1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13"/>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67"/>
        <p:cNvGrpSpPr/>
        <p:nvPr/>
      </p:nvGrpSpPr>
      <p:grpSpPr>
        <a:xfrm>
          <a:off x="0" y="0"/>
          <a:ext cx="0" cy="0"/>
          <a:chOff x="0" y="0"/>
          <a:chExt cx="0" cy="0"/>
        </a:xfrm>
      </p:grpSpPr>
      <p:sp>
        <p:nvSpPr>
          <p:cNvPr id="68" name="Google Shape;68;p14"/>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9" name="Google Shape;69;p14"/>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70" name="Google Shape;70;p14"/>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71" name="Google Shape;71;p14"/>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53"/>
        <p:cNvGrpSpPr/>
        <p:nvPr/>
      </p:nvGrpSpPr>
      <p:grpSpPr>
        <a:xfrm>
          <a:off x="0" y="0"/>
          <a:ext cx="0" cy="0"/>
          <a:chOff x="0" y="0"/>
          <a:chExt cx="0" cy="0"/>
        </a:xfrm>
      </p:grpSpPr>
      <p:sp>
        <p:nvSpPr>
          <p:cNvPr id="254" name="Google Shape;254;p1"/>
          <p:cNvSpPr txBox="1">
            <a:spLocks noGrp="1"/>
          </p:cNvSpPr>
          <p:nvPr>
            <p:ph type="body" idx="1"/>
          </p:nvPr>
        </p:nvSpPr>
        <p:spPr>
          <a:xfrm>
            <a:off x="1754189" y="1248896"/>
            <a:ext cx="8609806" cy="111973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800"/>
              <a:buNone/>
            </a:pPr>
            <a:r>
              <a:rPr lang="en-GB"/>
              <a:t>Enfants Non Accompagnés et Séparés</a:t>
            </a:r>
            <a:endParaRPr/>
          </a:p>
          <a:p>
            <a:pPr marL="0" lvl="0" indent="0" algn="ctr" rtl="0">
              <a:lnSpc>
                <a:spcPct val="90000"/>
              </a:lnSpc>
              <a:spcBef>
                <a:spcPts val="1000"/>
              </a:spcBef>
              <a:spcAft>
                <a:spcPts val="0"/>
              </a:spcAft>
              <a:buSzPts val="2800"/>
              <a:buNone/>
            </a:pPr>
            <a:r>
              <a:rPr lang="en-GB"/>
              <a:t>Module 2.3  – Planification pour les ENAS</a:t>
            </a:r>
            <a:endParaRPr/>
          </a:p>
        </p:txBody>
      </p:sp>
      <p:sp>
        <p:nvSpPr>
          <p:cNvPr id="255" name="Google Shape;255;p1"/>
          <p:cNvSpPr txBox="1">
            <a:spLocks noGrp="1"/>
          </p:cNvSpPr>
          <p:nvPr>
            <p:ph type="body" idx="2"/>
          </p:nvPr>
        </p:nvSpPr>
        <p:spPr>
          <a:xfrm>
            <a:off x="1754187" y="3429000"/>
            <a:ext cx="8683625" cy="14557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1800"/>
              <a:buNone/>
            </a:pPr>
            <a:r>
              <a:rPr lang="en-GB" sz="1800" i="1">
                <a:latin typeface="Calibri"/>
                <a:ea typeface="Calibri"/>
                <a:cs typeface="Calibri"/>
                <a:sym typeface="Calibri"/>
              </a:rPr>
              <a:t>À la fin de la session, les participants seront capables de</a:t>
            </a:r>
            <a:r>
              <a:rPr lang="en-GB" sz="1800" b="0" i="1" u="none" strike="noStrike">
                <a:latin typeface="Calibri"/>
                <a:ea typeface="Calibri"/>
                <a:cs typeface="Calibri"/>
                <a:sym typeface="Calibri"/>
              </a:rPr>
              <a:t>:</a:t>
            </a:r>
            <a:br>
              <a:rPr lang="en-GB" sz="1800" b="0" i="1" u="none" strike="noStrike">
                <a:latin typeface="Calibri"/>
                <a:ea typeface="Calibri"/>
                <a:cs typeface="Calibri"/>
                <a:sym typeface="Calibri"/>
              </a:rPr>
            </a:br>
            <a:endParaRPr b="0" i="1"/>
          </a:p>
          <a:p>
            <a:pPr marL="457200" lvl="0" indent="-457200" algn="l" rtl="0">
              <a:lnSpc>
                <a:spcPct val="90000"/>
              </a:lnSpc>
              <a:spcBef>
                <a:spcPts val="0"/>
              </a:spcBef>
              <a:spcAft>
                <a:spcPts val="0"/>
              </a:spcAft>
              <a:buSzPts val="1800"/>
              <a:buFont typeface="Noto Sans Symbols"/>
              <a:buChar char="✔"/>
            </a:pPr>
            <a:r>
              <a:rPr lang="en-GB" sz="1800">
                <a:latin typeface="Calibri"/>
                <a:ea typeface="Calibri"/>
                <a:cs typeface="Calibri"/>
                <a:sym typeface="Calibri"/>
              </a:rPr>
              <a:t>De décrire les actions prioritaires dans la réponse d'urgence aux enfants non accompagnés et séparés (ENAS)</a:t>
            </a:r>
            <a:br>
              <a:rPr lang="en-GB" sz="1800" b="0" i="0" u="none" strike="noStrike">
                <a:latin typeface="Calibri"/>
                <a:ea typeface="Calibri"/>
                <a:cs typeface="Calibri"/>
                <a:sym typeface="Calibri"/>
              </a:rPr>
            </a:br>
            <a:endParaRPr sz="1800" b="0" i="0" u="none" strike="noStrike">
              <a:latin typeface="Calibri"/>
              <a:ea typeface="Calibri"/>
              <a:cs typeface="Calibri"/>
              <a:sym typeface="Calibri"/>
            </a:endParaRPr>
          </a:p>
          <a:p>
            <a:pPr marL="457200" lvl="0" indent="-457200" algn="l" rtl="0">
              <a:lnSpc>
                <a:spcPct val="90000"/>
              </a:lnSpc>
              <a:spcBef>
                <a:spcPts val="0"/>
              </a:spcBef>
              <a:spcAft>
                <a:spcPts val="0"/>
              </a:spcAft>
              <a:buSzPts val="1800"/>
              <a:buFont typeface="Noto Sans Symbols"/>
              <a:buChar char="✔"/>
            </a:pPr>
            <a:r>
              <a:rPr lang="en-GB" sz="1800"/>
              <a:t>Expliquez l’importance de prioriser les actions à l’aide d’un système de triage</a:t>
            </a:r>
            <a:endParaRPr sz="1800"/>
          </a:p>
          <a:p>
            <a:pPr marL="0" lvl="0" indent="0" algn="ctr" rtl="0">
              <a:lnSpc>
                <a:spcPct val="90000"/>
              </a:lnSpc>
              <a:spcBef>
                <a:spcPts val="1000"/>
              </a:spcBef>
              <a:spcAft>
                <a:spcPts val="0"/>
              </a:spcAft>
              <a:buClr>
                <a:schemeClr val="lt1"/>
              </a:buClr>
              <a:buSzPts val="2800"/>
              <a:buNone/>
            </a:pPr>
            <a:br>
              <a:rPr lang="en-GB"/>
            </a:br>
            <a:endParaRPr/>
          </a:p>
        </p:txBody>
      </p:sp>
      <p:pic>
        <p:nvPicPr>
          <p:cNvPr id="3" name="Picture 2" descr="A black background with white text&#10;&#10;AI-generated content may be incorrect.">
            <a:extLst>
              <a:ext uri="{FF2B5EF4-FFF2-40B4-BE49-F238E27FC236}">
                <a16:creationId xmlns:a16="http://schemas.microsoft.com/office/drawing/2014/main" id="{AD249F22-8CA9-48C3-DC9C-024ECB6E21D3}"/>
              </a:ext>
            </a:extLst>
          </p:cNvPr>
          <p:cNvPicPr>
            <a:picLocks noChangeAspect="1"/>
          </p:cNvPicPr>
          <p:nvPr/>
        </p:nvPicPr>
        <p:blipFill>
          <a:blip r:embed="rId4"/>
          <a:stretch>
            <a:fillRect/>
          </a:stretch>
        </p:blipFill>
        <p:spPr>
          <a:xfrm>
            <a:off x="8503920" y="5457148"/>
            <a:ext cx="3688080" cy="140085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8"/>
          <p:cNvSpPr txBox="1"/>
          <p:nvPr/>
        </p:nvSpPr>
        <p:spPr>
          <a:xfrm>
            <a:off x="779431" y="639626"/>
            <a:ext cx="2124600" cy="1077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1" i="0" u="none" strike="noStrike" cap="none">
                <a:solidFill>
                  <a:schemeClr val="accent6"/>
                </a:solidFill>
                <a:latin typeface="Calibri"/>
                <a:ea typeface="Calibri"/>
                <a:cs typeface="Calibri"/>
                <a:sym typeface="Calibri"/>
              </a:rPr>
              <a:t>Standard 13</a:t>
            </a:r>
            <a:endParaRPr sz="3200" b="1" i="0" u="none" strike="noStrike" cap="none">
              <a:solidFill>
                <a:schemeClr val="accent6"/>
              </a:solidFill>
              <a:latin typeface="Calibri"/>
              <a:ea typeface="Calibri"/>
              <a:cs typeface="Calibri"/>
              <a:sym typeface="Calibri"/>
            </a:endParaRPr>
          </a:p>
        </p:txBody>
      </p:sp>
      <p:sp>
        <p:nvSpPr>
          <p:cNvPr id="263" name="Google Shape;263;p38"/>
          <p:cNvSpPr/>
          <p:nvPr/>
        </p:nvSpPr>
        <p:spPr>
          <a:xfrm>
            <a:off x="5095353" y="4779516"/>
            <a:ext cx="1730100" cy="596400"/>
          </a:xfrm>
          <a:prstGeom prst="rect">
            <a:avLst/>
          </a:prstGeom>
          <a:noFill/>
          <a:ln w="5715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pic>
        <p:nvPicPr>
          <p:cNvPr id="264" name="Google Shape;264;p38"/>
          <p:cNvPicPr preferRelativeResize="0"/>
          <p:nvPr/>
        </p:nvPicPr>
        <p:blipFill>
          <a:blip r:embed="rId3">
            <a:alphaModFix/>
          </a:blip>
          <a:stretch>
            <a:fillRect/>
          </a:stretch>
        </p:blipFill>
        <p:spPr>
          <a:xfrm>
            <a:off x="2552700" y="182738"/>
            <a:ext cx="9317025" cy="649252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9"/>
          <p:cNvSpPr txBox="1">
            <a:spLocks noGrp="1"/>
          </p:cNvSpPr>
          <p:nvPr>
            <p:ph type="body" idx="1"/>
          </p:nvPr>
        </p:nvSpPr>
        <p:spPr>
          <a:xfrm>
            <a:off x="252425" y="1353600"/>
            <a:ext cx="2940000" cy="3489000"/>
          </a:xfrm>
          <a:prstGeom prst="rect">
            <a:avLst/>
          </a:prstGeom>
          <a:noFill/>
          <a:ln>
            <a:noFill/>
          </a:ln>
        </p:spPr>
        <p:txBody>
          <a:bodyPr spcFirstLastPara="1" wrap="square" lIns="91425" tIns="45700" rIns="91425" bIns="45700" anchor="t" anchorCtr="0">
            <a:normAutofit fontScale="92500"/>
          </a:bodyPr>
          <a:lstStyle/>
          <a:p>
            <a:pPr marL="50800" lvl="0" indent="0" algn="ctr" rtl="0">
              <a:lnSpc>
                <a:spcPct val="90000"/>
              </a:lnSpc>
              <a:spcBef>
                <a:spcPts val="1000"/>
              </a:spcBef>
              <a:spcAft>
                <a:spcPts val="0"/>
              </a:spcAft>
              <a:buSzPts val="3027"/>
              <a:buNone/>
            </a:pPr>
            <a:r>
              <a:rPr lang="en-GB" sz="2300">
                <a:solidFill>
                  <a:schemeClr val="dk2"/>
                </a:solidFill>
                <a:latin typeface="Calibri"/>
                <a:ea typeface="Calibri"/>
                <a:cs typeface="Calibri"/>
                <a:sym typeface="Calibri"/>
              </a:rPr>
              <a:t>“La séparation des familles est évitée et les enfants non accompagnés et séparés reçoivent des soins et une protection rapides, sûrs, appropriés et accessibles, conformément à leurs droits et à leur intérêt supérieur</a:t>
            </a:r>
            <a:r>
              <a:rPr lang="en-GB" sz="2300">
                <a:latin typeface="Calibri"/>
                <a:ea typeface="Calibri"/>
                <a:cs typeface="Calibri"/>
                <a:sym typeface="Calibri"/>
              </a:rPr>
              <a:t>”</a:t>
            </a:r>
            <a:endParaRPr sz="2300">
              <a:solidFill>
                <a:schemeClr val="dk2"/>
              </a:solidFill>
              <a:latin typeface="Calibri"/>
              <a:ea typeface="Calibri"/>
              <a:cs typeface="Calibri"/>
              <a:sym typeface="Calibri"/>
            </a:endParaRPr>
          </a:p>
        </p:txBody>
      </p:sp>
      <p:pic>
        <p:nvPicPr>
          <p:cNvPr id="271" name="Google Shape;271;p39"/>
          <p:cNvPicPr preferRelativeResize="0"/>
          <p:nvPr/>
        </p:nvPicPr>
        <p:blipFill rotWithShape="1">
          <a:blip r:embed="rId3">
            <a:alphaModFix/>
          </a:blip>
          <a:srcRect/>
          <a:stretch/>
        </p:blipFill>
        <p:spPr>
          <a:xfrm>
            <a:off x="934863" y="386590"/>
            <a:ext cx="2468071" cy="649899"/>
          </a:xfrm>
          <a:prstGeom prst="rect">
            <a:avLst/>
          </a:prstGeom>
          <a:noFill/>
          <a:ln>
            <a:noFill/>
          </a:ln>
        </p:spPr>
      </p:pic>
      <p:pic>
        <p:nvPicPr>
          <p:cNvPr id="272" name="Google Shape;272;p39"/>
          <p:cNvPicPr preferRelativeResize="0"/>
          <p:nvPr/>
        </p:nvPicPr>
        <p:blipFill rotWithShape="1">
          <a:blip r:embed="rId4">
            <a:alphaModFix/>
          </a:blip>
          <a:srcRect/>
          <a:stretch/>
        </p:blipFill>
        <p:spPr>
          <a:xfrm>
            <a:off x="3455433" y="2829565"/>
            <a:ext cx="8360356" cy="3811387"/>
          </a:xfrm>
          <a:prstGeom prst="rect">
            <a:avLst/>
          </a:prstGeom>
          <a:noFill/>
          <a:ln>
            <a:noFill/>
          </a:ln>
        </p:spPr>
      </p:pic>
      <p:grpSp>
        <p:nvGrpSpPr>
          <p:cNvPr id="273" name="Google Shape;273;p39"/>
          <p:cNvGrpSpPr/>
          <p:nvPr/>
        </p:nvGrpSpPr>
        <p:grpSpPr>
          <a:xfrm rot="1415781">
            <a:off x="5702632" y="539099"/>
            <a:ext cx="979340" cy="1040548"/>
            <a:chOff x="10883591" y="5571442"/>
            <a:chExt cx="979340" cy="1040548"/>
          </a:xfrm>
        </p:grpSpPr>
        <p:pic>
          <p:nvPicPr>
            <p:cNvPr id="274" name="Google Shape;274;p39"/>
            <p:cNvPicPr preferRelativeResize="0"/>
            <p:nvPr/>
          </p:nvPicPr>
          <p:blipFill rotWithShape="1">
            <a:blip r:embed="rId5">
              <a:alphaModFix/>
            </a:blip>
            <a:srcRect/>
            <a:stretch/>
          </p:blipFill>
          <p:spPr>
            <a:xfrm>
              <a:off x="10883591" y="5571442"/>
              <a:ext cx="979340" cy="1040548"/>
            </a:xfrm>
            <a:prstGeom prst="rect">
              <a:avLst/>
            </a:prstGeom>
            <a:noFill/>
            <a:ln>
              <a:noFill/>
            </a:ln>
          </p:spPr>
        </p:pic>
        <p:pic>
          <p:nvPicPr>
            <p:cNvPr id="275" name="Google Shape;275;p39" descr="Point d’interrogation"/>
            <p:cNvPicPr preferRelativeResize="0"/>
            <p:nvPr/>
          </p:nvPicPr>
          <p:blipFill rotWithShape="1">
            <a:blip r:embed="rId6">
              <a:alphaModFix/>
            </a:blip>
            <a:srcRect/>
            <a:stretch/>
          </p:blipFill>
          <p:spPr>
            <a:xfrm>
              <a:off x="11005748" y="5727562"/>
              <a:ext cx="735026" cy="735026"/>
            </a:xfrm>
            <a:prstGeom prst="rect">
              <a:avLst/>
            </a:prstGeom>
            <a:noFill/>
            <a:ln>
              <a:noFill/>
            </a:ln>
          </p:spPr>
        </p:pic>
      </p:grpSp>
      <p:pic>
        <p:nvPicPr>
          <p:cNvPr id="276" name="Google Shape;276;p39"/>
          <p:cNvPicPr preferRelativeResize="0"/>
          <p:nvPr/>
        </p:nvPicPr>
        <p:blipFill>
          <a:blip r:embed="rId7">
            <a:alphaModFix/>
          </a:blip>
          <a:stretch>
            <a:fillRect/>
          </a:stretch>
        </p:blipFill>
        <p:spPr>
          <a:xfrm>
            <a:off x="8199077" y="304800"/>
            <a:ext cx="1313999" cy="181354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
          <p:cNvSpPr/>
          <p:nvPr/>
        </p:nvSpPr>
        <p:spPr>
          <a:xfrm>
            <a:off x="545102" y="1867496"/>
            <a:ext cx="10994368" cy="47089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000" b="0" i="0" u="none" strike="noStrike" cap="none">
                <a:solidFill>
                  <a:schemeClr val="dk1"/>
                </a:solidFill>
                <a:latin typeface="Calibri"/>
                <a:ea typeface="Calibri"/>
                <a:cs typeface="Calibri"/>
                <a:sym typeface="Calibri"/>
              </a:rPr>
              <a:t>Vous êtes un groupe restreint  de travailleurs de la protection de l'enfance expérimentés issus d'un petit nombre d'ONG internationales – les premiers arrivés dans le pays. La réponse de la communauté internationale s'intensifiera dans les prochains jours..</a:t>
            </a:r>
            <a:endParaRPr/>
          </a:p>
          <a:p>
            <a:pPr marL="0" marR="0" lvl="0" indent="0" algn="l" rtl="0">
              <a:lnSpc>
                <a:spcPct val="100000"/>
              </a:lnSpc>
              <a:spcBef>
                <a:spcPts val="0"/>
              </a:spcBef>
              <a:spcAft>
                <a:spcPts val="0"/>
              </a:spcAft>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0" i="0" u="none" strike="noStrike" cap="none">
                <a:solidFill>
                  <a:srgbClr val="000000"/>
                </a:solidFill>
                <a:latin typeface="Calibri"/>
                <a:ea typeface="Calibri"/>
                <a:cs typeface="Calibri"/>
                <a:sym typeface="Calibri"/>
              </a:rPr>
              <a:t>Lors d’une réunion d’urgence convoquée par l’UNICEF, il vous a été demandé de jouer un rôle de premier plan dans la planification et le lancement d’une réponse aux ENAS, en collaboration avec le gouvernement et d’autres acteurs locaux lorsque cela est possible.</a:t>
            </a: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1" i="0" u="none" strike="noStrike" cap="none">
                <a:solidFill>
                  <a:schemeClr val="dk1"/>
                </a:solidFill>
                <a:latin typeface="Calibri"/>
                <a:ea typeface="Calibri"/>
                <a:cs typeface="Calibri"/>
                <a:sym typeface="Calibri"/>
              </a:rPr>
              <a:t>Élaborez un plan d'action préliminaire </a:t>
            </a:r>
            <a:r>
              <a:rPr lang="en-GB" sz="2000" b="0" i="0" u="none" strike="noStrike" cap="none">
                <a:solidFill>
                  <a:schemeClr val="dk1"/>
                </a:solidFill>
                <a:latin typeface="Calibri"/>
                <a:ea typeface="Calibri"/>
                <a:cs typeface="Calibri"/>
                <a:sym typeface="Calibri"/>
              </a:rPr>
              <a:t>pour la réponse d'urgence initiale, c'est-à-dire les cinq premiers jours. Il n'est pas nécessaire de détailler la mise en œuvre des mesures.. </a:t>
            </a:r>
            <a:r>
              <a:rPr lang="en-GB" sz="2000" b="1" i="0" u="none" strike="noStrike" cap="none">
                <a:solidFill>
                  <a:srgbClr val="FF0000"/>
                </a:solidFill>
                <a:latin typeface="Calibri"/>
                <a:ea typeface="Calibri"/>
                <a:cs typeface="Calibri"/>
                <a:sym typeface="Calibri"/>
              </a:rPr>
              <a:t>Vous devez être en mesure de justifier vos décisions</a:t>
            </a:r>
            <a:endParaRPr sz="2000" b="1" i="0" u="none" strike="noStrike" cap="none">
              <a:solidFill>
                <a:srgbClr val="FF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800"/>
              <a:buFont typeface="Arial"/>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0" i="0" u="none" strike="noStrike" cap="none">
                <a:solidFill>
                  <a:schemeClr val="dk1"/>
                </a:solidFill>
                <a:latin typeface="Calibri"/>
                <a:ea typeface="Calibri"/>
                <a:cs typeface="Calibri"/>
                <a:sym typeface="Calibri"/>
              </a:rPr>
              <a:t>Après 20 minutes, réunissez-vous en plénière pour présenter votre plan. </a:t>
            </a: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0" i="0" u="none" strike="noStrike" cap="none">
                <a:solidFill>
                  <a:srgbClr val="000000"/>
                </a:solidFill>
                <a:latin typeface="Calibri"/>
                <a:ea typeface="Calibri"/>
                <a:cs typeface="Calibri"/>
                <a:sym typeface="Calibri"/>
              </a:rPr>
              <a:t> Réf. aux pages 154-155 d</a:t>
            </a:r>
            <a:r>
              <a:rPr lang="en-GB" sz="2000">
                <a:latin typeface="Calibri"/>
                <a:ea typeface="Calibri"/>
                <a:cs typeface="Calibri"/>
                <a:sym typeface="Calibri"/>
              </a:rPr>
              <a:t>u Standard </a:t>
            </a:r>
            <a:r>
              <a:rPr lang="en-GB" sz="2000" b="0" i="0" u="none" strike="noStrike" cap="none">
                <a:solidFill>
                  <a:srgbClr val="000000"/>
                </a:solidFill>
                <a:latin typeface="Calibri"/>
                <a:ea typeface="Calibri"/>
                <a:cs typeface="Calibri"/>
                <a:sym typeface="Calibri"/>
              </a:rPr>
              <a:t>13 des Standards Minimums pour la </a:t>
            </a:r>
            <a:r>
              <a:rPr lang="en-GB" sz="2000">
                <a:latin typeface="Calibri"/>
                <a:ea typeface="Calibri"/>
                <a:cs typeface="Calibri"/>
                <a:sym typeface="Calibri"/>
              </a:rPr>
              <a:t>P</a:t>
            </a:r>
            <a:r>
              <a:rPr lang="en-GB" sz="2000" b="0" i="0" u="none" strike="noStrike" cap="none">
                <a:solidFill>
                  <a:srgbClr val="000000"/>
                </a:solidFill>
                <a:latin typeface="Calibri"/>
                <a:ea typeface="Calibri"/>
                <a:cs typeface="Calibri"/>
                <a:sym typeface="Calibri"/>
              </a:rPr>
              <a:t>rotection de l’</a:t>
            </a:r>
            <a:r>
              <a:rPr lang="en-GB" sz="2000">
                <a:latin typeface="Calibri"/>
                <a:ea typeface="Calibri"/>
                <a:cs typeface="Calibri"/>
                <a:sym typeface="Calibri"/>
              </a:rPr>
              <a:t>E</a:t>
            </a:r>
            <a:r>
              <a:rPr lang="en-GB" sz="2000" b="0" i="0" u="none" strike="noStrike" cap="none">
                <a:solidFill>
                  <a:srgbClr val="000000"/>
                </a:solidFill>
                <a:latin typeface="Calibri"/>
                <a:ea typeface="Calibri"/>
                <a:cs typeface="Calibri"/>
                <a:sym typeface="Calibri"/>
              </a:rPr>
              <a:t>nfance dans l’</a:t>
            </a:r>
            <a:r>
              <a:rPr lang="en-GB" sz="2000">
                <a:latin typeface="Calibri"/>
                <a:ea typeface="Calibri"/>
                <a:cs typeface="Calibri"/>
                <a:sym typeface="Calibri"/>
              </a:rPr>
              <a:t>A</a:t>
            </a:r>
            <a:r>
              <a:rPr lang="en-GB" sz="2000" b="0" i="0" u="none" strike="noStrike" cap="none">
                <a:solidFill>
                  <a:srgbClr val="000000"/>
                </a:solidFill>
                <a:latin typeface="Calibri"/>
                <a:ea typeface="Calibri"/>
                <a:cs typeface="Calibri"/>
                <a:sym typeface="Calibri"/>
              </a:rPr>
              <a:t>ction </a:t>
            </a:r>
            <a:r>
              <a:rPr lang="en-GB" sz="2000">
                <a:latin typeface="Calibri"/>
                <a:ea typeface="Calibri"/>
                <a:cs typeface="Calibri"/>
                <a:sym typeface="Calibri"/>
              </a:rPr>
              <a:t>H</a:t>
            </a:r>
            <a:r>
              <a:rPr lang="en-GB" sz="2000" b="0" i="0" u="none" strike="noStrike" cap="none">
                <a:solidFill>
                  <a:srgbClr val="000000"/>
                </a:solidFill>
                <a:latin typeface="Calibri"/>
                <a:ea typeface="Calibri"/>
                <a:cs typeface="Calibri"/>
                <a:sym typeface="Calibri"/>
              </a:rPr>
              <a:t>umanitaire</a:t>
            </a:r>
            <a:endParaRPr sz="2000" b="0" i="0" u="none" strike="noStrike" cap="none">
              <a:solidFill>
                <a:srgbClr val="000000"/>
              </a:solidFill>
              <a:latin typeface="Calibri"/>
              <a:ea typeface="Calibri"/>
              <a:cs typeface="Calibri"/>
              <a:sym typeface="Calibri"/>
            </a:endParaRPr>
          </a:p>
        </p:txBody>
      </p:sp>
      <p:sp>
        <p:nvSpPr>
          <p:cNvPr id="282" name="Google Shape;282;p3"/>
          <p:cNvSpPr txBox="1"/>
          <p:nvPr/>
        </p:nvSpPr>
        <p:spPr>
          <a:xfrm>
            <a:off x="545102" y="436717"/>
            <a:ext cx="9313800" cy="831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400" b="1">
                <a:solidFill>
                  <a:srgbClr val="35B2B4"/>
                </a:solidFill>
                <a:latin typeface="Helvetica Neue"/>
                <a:ea typeface="Helvetica Neue"/>
                <a:cs typeface="Helvetica Neue"/>
                <a:sym typeface="Helvetica Neue"/>
              </a:rPr>
              <a:t>Activité 1</a:t>
            </a:r>
            <a:r>
              <a:rPr lang="en-GB" sz="2400" b="1" i="0" u="none" strike="noStrike" cap="none">
                <a:solidFill>
                  <a:srgbClr val="35B2B4"/>
                </a:solidFill>
                <a:latin typeface="Helvetica Neue"/>
                <a:ea typeface="Helvetica Neue"/>
                <a:cs typeface="Helvetica Neue"/>
                <a:sym typeface="Helvetica Neue"/>
              </a:rPr>
              <a:t>-Identifier les actions prioritaires dans la réponse aux ENAS</a:t>
            </a:r>
            <a:endParaRPr sz="2400" b="1" i="0" u="none" strike="noStrike" cap="none">
              <a:solidFill>
                <a:srgbClr val="35B2B4"/>
              </a:solidFill>
              <a:latin typeface="Calibri"/>
              <a:ea typeface="Calibri"/>
              <a:cs typeface="Calibri"/>
              <a:sym typeface="Calibri"/>
            </a:endParaRPr>
          </a:p>
        </p:txBody>
      </p:sp>
      <p:pic>
        <p:nvPicPr>
          <p:cNvPr id="283" name="Google Shape;283;p3"/>
          <p:cNvPicPr preferRelativeResize="0"/>
          <p:nvPr/>
        </p:nvPicPr>
        <p:blipFill rotWithShape="1">
          <a:blip r:embed="rId3">
            <a:alphaModFix/>
          </a:blip>
          <a:srcRect/>
          <a:stretch/>
        </p:blipFill>
        <p:spPr>
          <a:xfrm>
            <a:off x="9693640" y="404808"/>
            <a:ext cx="1054282" cy="89485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
          <p:cNvSpPr txBox="1"/>
          <p:nvPr/>
        </p:nvSpPr>
        <p:spPr>
          <a:xfrm>
            <a:off x="606249" y="2093609"/>
            <a:ext cx="11197800" cy="4402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000" b="1" i="1" u="none" strike="noStrike" cap="none">
                <a:solidFill>
                  <a:srgbClr val="92D050"/>
                </a:solidFill>
                <a:latin typeface="Calibri"/>
                <a:ea typeface="Calibri"/>
                <a:cs typeface="Calibri"/>
                <a:sym typeface="Calibri"/>
              </a:rPr>
              <a:t>Quoi ? </a:t>
            </a:r>
            <a:r>
              <a:rPr lang="en-GB" sz="2000" u="none" strike="noStrike" cap="none">
                <a:latin typeface="Calibri"/>
                <a:ea typeface="Calibri"/>
                <a:cs typeface="Calibri"/>
                <a:sym typeface="Calibri"/>
              </a:rPr>
              <a:t>Un système de triage est une méthode structurée </a:t>
            </a:r>
            <a:r>
              <a:rPr lang="en-GB" sz="2000">
                <a:latin typeface="Calibri"/>
                <a:ea typeface="Calibri"/>
                <a:cs typeface="Calibri"/>
                <a:sym typeface="Calibri"/>
              </a:rPr>
              <a:t>permettant d’établir</a:t>
            </a:r>
            <a:r>
              <a:rPr lang="en-GB" sz="2000" u="none" strike="noStrike" cap="none">
                <a:latin typeface="Calibri"/>
                <a:ea typeface="Calibri"/>
                <a:cs typeface="Calibri"/>
                <a:sym typeface="Calibri"/>
              </a:rPr>
              <a:t> </a:t>
            </a:r>
            <a:r>
              <a:rPr lang="en-GB" sz="2000">
                <a:latin typeface="Calibri"/>
                <a:ea typeface="Calibri"/>
                <a:cs typeface="Calibri"/>
                <a:sym typeface="Calibri"/>
              </a:rPr>
              <a:t>d</a:t>
            </a:r>
            <a:r>
              <a:rPr lang="en-GB" sz="2000" u="none" strike="noStrike" cap="none">
                <a:latin typeface="Calibri"/>
                <a:ea typeface="Calibri"/>
                <a:cs typeface="Calibri"/>
                <a:sym typeface="Calibri"/>
              </a:rPr>
              <a:t>es priorités.</a:t>
            </a:r>
            <a:endParaRPr/>
          </a:p>
          <a:p>
            <a:pPr marL="0" marR="0" lvl="0" indent="0" algn="l" rtl="0">
              <a:lnSpc>
                <a:spcPct val="100000"/>
              </a:lnSpc>
              <a:spcBef>
                <a:spcPts val="0"/>
              </a:spcBef>
              <a:spcAft>
                <a:spcPts val="0"/>
              </a:spcAft>
              <a:buNone/>
            </a:pPr>
            <a:endParaRPr sz="2000" b="1" i="1" u="none" strike="noStrike" cap="none">
              <a:solidFill>
                <a:srgbClr val="92D050"/>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1" i="1" u="none" strike="noStrike" cap="none">
                <a:solidFill>
                  <a:srgbClr val="92D050"/>
                </a:solidFill>
                <a:latin typeface="Calibri"/>
                <a:ea typeface="Calibri"/>
                <a:cs typeface="Calibri"/>
                <a:sym typeface="Calibri"/>
              </a:rPr>
              <a:t>Quand ? </a:t>
            </a:r>
            <a:r>
              <a:rPr lang="en-GB" sz="2000" u="none" strike="noStrike" cap="none">
                <a:latin typeface="Calibri"/>
                <a:ea typeface="Calibri"/>
                <a:cs typeface="Calibri"/>
                <a:sym typeface="Calibri"/>
              </a:rPr>
              <a:t>P</a:t>
            </a:r>
            <a:r>
              <a:rPr lang="en-GB" sz="2000">
                <a:latin typeface="Calibri"/>
                <a:ea typeface="Calibri"/>
                <a:cs typeface="Calibri"/>
                <a:sym typeface="Calibri"/>
              </a:rPr>
              <a:t>articulièrement </a:t>
            </a:r>
            <a:r>
              <a:rPr lang="en-GB" sz="2000" u="none" strike="noStrike" cap="none">
                <a:latin typeface="Calibri"/>
                <a:ea typeface="Calibri"/>
                <a:cs typeface="Calibri"/>
                <a:sym typeface="Calibri"/>
              </a:rPr>
              <a:t> pertinent </a:t>
            </a:r>
            <a:r>
              <a:rPr lang="en-GB" sz="2000">
                <a:latin typeface="Calibri"/>
                <a:ea typeface="Calibri"/>
                <a:cs typeface="Calibri"/>
                <a:sym typeface="Calibri"/>
              </a:rPr>
              <a:t>lors </a:t>
            </a:r>
            <a:r>
              <a:rPr lang="en-GB" sz="2000" b="1" u="none" strike="noStrike" cap="none">
                <a:latin typeface="Calibri"/>
                <a:ea typeface="Calibri"/>
                <a:cs typeface="Calibri"/>
                <a:sym typeface="Calibri"/>
              </a:rPr>
              <a:t>d’urgence soudaines , </a:t>
            </a:r>
            <a:r>
              <a:rPr lang="en-GB" sz="2000" u="none" strike="noStrike" cap="none">
                <a:latin typeface="Calibri"/>
                <a:ea typeface="Calibri"/>
                <a:cs typeface="Calibri"/>
                <a:sym typeface="Calibri"/>
              </a:rPr>
              <a:t> par exemple un tremblement de terre ou un tsunami.</a:t>
            </a:r>
            <a:endParaRPr sz="2000" u="none" strike="noStrike" cap="none">
              <a:latin typeface="Calibri"/>
              <a:ea typeface="Calibri"/>
              <a:cs typeface="Calibri"/>
              <a:sym typeface="Calibri"/>
            </a:endParaRPr>
          </a:p>
          <a:p>
            <a:pPr marL="0" marR="0" lvl="0" indent="0" algn="l" rtl="0">
              <a:lnSpc>
                <a:spcPct val="100000"/>
              </a:lnSpc>
              <a:spcBef>
                <a:spcPts val="0"/>
              </a:spcBef>
              <a:spcAft>
                <a:spcPts val="0"/>
              </a:spcAft>
              <a:buNone/>
            </a:pPr>
            <a:endParaRPr sz="2000">
              <a:latin typeface="Calibri"/>
              <a:ea typeface="Calibri"/>
              <a:cs typeface="Calibri"/>
              <a:sym typeface="Calibri"/>
            </a:endParaRPr>
          </a:p>
          <a:p>
            <a:pPr marL="0" marR="0" lvl="0" indent="0" algn="l" rtl="0">
              <a:lnSpc>
                <a:spcPct val="100000"/>
              </a:lnSpc>
              <a:spcBef>
                <a:spcPts val="0"/>
              </a:spcBef>
              <a:spcAft>
                <a:spcPts val="0"/>
              </a:spcAft>
              <a:buNone/>
            </a:pPr>
            <a:r>
              <a:rPr lang="en-GB" sz="2000" u="none" strike="noStrike" cap="none">
                <a:latin typeface="Calibri"/>
                <a:ea typeface="Calibri"/>
                <a:cs typeface="Calibri"/>
                <a:sym typeface="Calibri"/>
              </a:rPr>
              <a:t>Dans d’autres situations d’urgence, la documentation de tous les </a:t>
            </a:r>
            <a:r>
              <a:rPr lang="en-GB" sz="2000">
                <a:latin typeface="Calibri"/>
                <a:ea typeface="Calibri"/>
                <a:cs typeface="Calibri"/>
                <a:sym typeface="Calibri"/>
              </a:rPr>
              <a:t>ENAS </a:t>
            </a:r>
            <a:r>
              <a:rPr lang="en-GB" sz="2000" u="none" strike="noStrike" cap="none">
                <a:latin typeface="Calibri"/>
                <a:ea typeface="Calibri"/>
                <a:cs typeface="Calibri"/>
                <a:sym typeface="Calibri"/>
              </a:rPr>
              <a:t>doit être effectuée avant le début d</a:t>
            </a:r>
            <a:r>
              <a:rPr lang="en-GB" sz="2000">
                <a:latin typeface="Calibri"/>
                <a:ea typeface="Calibri"/>
                <a:cs typeface="Calibri"/>
                <a:sym typeface="Calibri"/>
              </a:rPr>
              <a:t>es recherches, </a:t>
            </a:r>
            <a:r>
              <a:rPr lang="en-GB" sz="2000" u="none" strike="noStrike" cap="none">
                <a:latin typeface="Calibri"/>
                <a:ea typeface="Calibri"/>
                <a:cs typeface="Calibri"/>
                <a:sym typeface="Calibri"/>
              </a:rPr>
              <a:t>afin que</a:t>
            </a:r>
            <a:r>
              <a:rPr lang="en-GB" sz="2000">
                <a:latin typeface="Calibri"/>
                <a:ea typeface="Calibri"/>
                <a:cs typeface="Calibri"/>
                <a:sym typeface="Calibri"/>
              </a:rPr>
              <a:t> certaines </a:t>
            </a:r>
            <a:r>
              <a:rPr lang="en-GB" sz="2000" u="none" strike="noStrike" cap="none">
                <a:latin typeface="Calibri"/>
                <a:ea typeface="Calibri"/>
                <a:cs typeface="Calibri"/>
                <a:sym typeface="Calibri"/>
              </a:rPr>
              <a:t>informations ne soient pas oubliées par les enfants </a:t>
            </a:r>
            <a:endParaRPr sz="2000" u="none" strike="noStrike" cap="none">
              <a:latin typeface="Calibri"/>
              <a:ea typeface="Calibri"/>
              <a:cs typeface="Calibri"/>
              <a:sym typeface="Calibri"/>
            </a:endParaRPr>
          </a:p>
          <a:p>
            <a:pPr marL="0" marR="0" lvl="0" indent="0" algn="l" rtl="0">
              <a:lnSpc>
                <a:spcPct val="100000"/>
              </a:lnSpc>
              <a:spcBef>
                <a:spcPts val="0"/>
              </a:spcBef>
              <a:spcAft>
                <a:spcPts val="0"/>
              </a:spcAft>
              <a:buNone/>
            </a:pPr>
            <a:endParaRPr sz="2000" b="1" i="1">
              <a:solidFill>
                <a:srgbClr val="92D050"/>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1" i="1" u="none" strike="noStrike" cap="none">
                <a:solidFill>
                  <a:srgbClr val="92D050"/>
                </a:solidFill>
                <a:latin typeface="Calibri"/>
                <a:ea typeface="Calibri"/>
                <a:cs typeface="Calibri"/>
                <a:sym typeface="Calibri"/>
              </a:rPr>
              <a:t>Pourquoi?</a:t>
            </a:r>
            <a:r>
              <a:rPr lang="en-GB"/>
              <a:t> </a:t>
            </a:r>
            <a:r>
              <a:rPr lang="en-GB" sz="2000" b="0" i="0" u="none" strike="noStrike" cap="none">
                <a:solidFill>
                  <a:schemeClr val="dk1"/>
                </a:solidFill>
                <a:latin typeface="Calibri"/>
                <a:ea typeface="Calibri"/>
                <a:cs typeface="Calibri"/>
                <a:sym typeface="Calibri"/>
              </a:rPr>
              <a:t> Parmi les </a:t>
            </a:r>
            <a:r>
              <a:rPr lang="en-GB" sz="2000">
                <a:solidFill>
                  <a:schemeClr val="dk1"/>
                </a:solidFill>
                <a:latin typeface="Calibri"/>
                <a:ea typeface="Calibri"/>
                <a:cs typeface="Calibri"/>
                <a:sym typeface="Calibri"/>
              </a:rPr>
              <a:t>ENAS</a:t>
            </a:r>
            <a:r>
              <a:rPr lang="en-GB" sz="2000" b="0" i="0" u="none" strike="noStrike" cap="none">
                <a:solidFill>
                  <a:schemeClr val="dk1"/>
                </a:solidFill>
                <a:latin typeface="Calibri"/>
                <a:ea typeface="Calibri"/>
                <a:cs typeface="Calibri"/>
                <a:sym typeface="Calibri"/>
              </a:rPr>
              <a:t>, certains </a:t>
            </a:r>
            <a:r>
              <a:rPr lang="en-GB" sz="2000">
                <a:solidFill>
                  <a:schemeClr val="dk1"/>
                </a:solidFill>
                <a:latin typeface="Calibri"/>
                <a:ea typeface="Calibri"/>
                <a:cs typeface="Calibri"/>
                <a:sym typeface="Calibri"/>
              </a:rPr>
              <a:t>peuvent </a:t>
            </a:r>
            <a:r>
              <a:rPr lang="en-GB" sz="2000" b="0" i="0" u="none" strike="noStrike" cap="none">
                <a:solidFill>
                  <a:schemeClr val="dk1"/>
                </a:solidFill>
                <a:latin typeface="Calibri"/>
                <a:ea typeface="Calibri"/>
                <a:cs typeface="Calibri"/>
                <a:sym typeface="Calibri"/>
              </a:rPr>
              <a:t>avoir des familles proches et faciles à localiser</a:t>
            </a:r>
            <a:r>
              <a:rPr lang="en-GB" sz="2000">
                <a:solidFill>
                  <a:schemeClr val="dk1"/>
                </a:solidFill>
                <a:latin typeface="Calibri"/>
                <a:ea typeface="Calibri"/>
                <a:cs typeface="Calibri"/>
                <a:sym typeface="Calibri"/>
              </a:rPr>
              <a:t> (</a:t>
            </a:r>
            <a:r>
              <a:rPr lang="en-GB" sz="2000" b="0" i="0" u="none" strike="noStrike" cap="none">
                <a:solidFill>
                  <a:schemeClr val="dk1"/>
                </a:solidFill>
                <a:latin typeface="Calibri"/>
                <a:ea typeface="Calibri"/>
                <a:cs typeface="Calibri"/>
                <a:sym typeface="Calibri"/>
              </a:rPr>
              <a:t>par exemple </a:t>
            </a:r>
            <a:r>
              <a:rPr lang="en-GB" sz="2000">
                <a:solidFill>
                  <a:schemeClr val="dk1"/>
                </a:solidFill>
                <a:latin typeface="Calibri"/>
                <a:ea typeface="Calibri"/>
                <a:cs typeface="Calibri"/>
                <a:sym typeface="Calibri"/>
              </a:rPr>
              <a:t>via un </a:t>
            </a:r>
            <a:r>
              <a:rPr lang="en-GB" sz="2000" b="0" i="0" u="none" strike="noStrike" cap="none">
                <a:solidFill>
                  <a:schemeClr val="dk1"/>
                </a:solidFill>
                <a:latin typeface="Calibri"/>
                <a:ea typeface="Calibri"/>
                <a:cs typeface="Calibri"/>
                <a:sym typeface="Calibri"/>
              </a:rPr>
              <a:t>téléphone portable). Les approches « traditionnelles » de l'IDTR peuvent  </a:t>
            </a:r>
            <a:r>
              <a:rPr lang="en-GB" sz="2000">
                <a:solidFill>
                  <a:schemeClr val="dk1"/>
                </a:solidFill>
                <a:latin typeface="Calibri"/>
                <a:ea typeface="Calibri"/>
                <a:cs typeface="Calibri"/>
                <a:sym typeface="Calibri"/>
              </a:rPr>
              <a:t>entraîner</a:t>
            </a:r>
            <a:r>
              <a:rPr lang="en-GB" sz="2000" b="0" i="0" u="none" strike="noStrike" cap="none">
                <a:solidFill>
                  <a:schemeClr val="dk1"/>
                </a:solidFill>
                <a:latin typeface="Calibri"/>
                <a:ea typeface="Calibri"/>
                <a:cs typeface="Calibri"/>
                <a:sym typeface="Calibri"/>
              </a:rPr>
              <a:t> la perte d</a:t>
            </a:r>
            <a:r>
              <a:rPr lang="en-GB" sz="2000">
                <a:solidFill>
                  <a:schemeClr val="dk1"/>
                </a:solidFill>
                <a:latin typeface="Calibri"/>
                <a:ea typeface="Calibri"/>
                <a:cs typeface="Calibri"/>
                <a:sym typeface="Calibri"/>
              </a:rPr>
              <a:t>’opportunités de réunification </a:t>
            </a:r>
            <a:r>
              <a:rPr lang="en-GB" sz="2000" b="0" i="0" u="none" strike="noStrike" cap="none">
                <a:solidFill>
                  <a:schemeClr val="dk1"/>
                </a:solidFill>
                <a:latin typeface="Calibri"/>
                <a:ea typeface="Calibri"/>
                <a:cs typeface="Calibri"/>
                <a:sym typeface="Calibri"/>
              </a:rPr>
              <a:t> rapides de </a:t>
            </a:r>
            <a:r>
              <a:rPr lang="en-GB" sz="2000">
                <a:solidFill>
                  <a:schemeClr val="dk1"/>
                </a:solidFill>
                <a:latin typeface="Calibri"/>
                <a:ea typeface="Calibri"/>
                <a:cs typeface="Calibri"/>
                <a:sym typeface="Calibri"/>
              </a:rPr>
              <a:t>c</a:t>
            </a:r>
            <a:r>
              <a:rPr lang="en-GB" sz="2000" b="0" i="0" u="none" strike="noStrike" cap="none">
                <a:solidFill>
                  <a:schemeClr val="dk1"/>
                </a:solidFill>
                <a:latin typeface="Calibri"/>
                <a:ea typeface="Calibri"/>
                <a:cs typeface="Calibri"/>
                <a:sym typeface="Calibri"/>
              </a:rPr>
              <a:t>ertains  enfants.</a:t>
            </a:r>
            <a:endParaRPr/>
          </a:p>
          <a:p>
            <a:pPr marL="0" marR="0" lvl="0" indent="0" algn="l" rtl="0">
              <a:lnSpc>
                <a:spcPct val="100000"/>
              </a:lnSpc>
              <a:spcBef>
                <a:spcPts val="0"/>
              </a:spcBef>
              <a:spcAft>
                <a:spcPts val="0"/>
              </a:spcAft>
              <a:buClr>
                <a:srgbClr val="000000"/>
              </a:buClr>
              <a:buSzPts val="2000"/>
              <a:buFont typeface="Arial"/>
              <a:buNone/>
            </a:pPr>
            <a:r>
              <a:rPr lang="en-GB" sz="2000" b="0" i="0" u="none" strike="noStrike" cap="none">
                <a:solidFill>
                  <a:schemeClr val="dk1"/>
                </a:solidFill>
                <a:latin typeface="Calibri"/>
                <a:ea typeface="Calibri"/>
                <a:cs typeface="Calibri"/>
                <a:sym typeface="Calibri"/>
              </a:rPr>
              <a:t> </a:t>
            </a:r>
            <a:endParaRPr sz="20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0" i="0" u="none" strike="noStrike" cap="none">
                <a:solidFill>
                  <a:schemeClr val="dk1"/>
                </a:solidFill>
                <a:latin typeface="Calibri"/>
                <a:ea typeface="Calibri"/>
                <a:cs typeface="Calibri"/>
                <a:sym typeface="Calibri"/>
              </a:rPr>
              <a:t>Cependant, il convient </a:t>
            </a:r>
            <a:r>
              <a:rPr lang="en-GB" sz="2000">
                <a:solidFill>
                  <a:schemeClr val="dk1"/>
                </a:solidFill>
                <a:latin typeface="Calibri"/>
                <a:ea typeface="Calibri"/>
                <a:cs typeface="Calibri"/>
                <a:sym typeface="Calibri"/>
              </a:rPr>
              <a:t>également de procéder à une </a:t>
            </a:r>
            <a:r>
              <a:rPr lang="en-GB" sz="2000" b="0" i="0" u="none" strike="noStrike" cap="none">
                <a:solidFill>
                  <a:schemeClr val="dk1"/>
                </a:solidFill>
                <a:latin typeface="Calibri"/>
                <a:ea typeface="Calibri"/>
                <a:cs typeface="Calibri"/>
                <a:sym typeface="Calibri"/>
              </a:rPr>
              <a:t>évaluation initiale du niveau de risque pour les enfants</a:t>
            </a:r>
            <a:r>
              <a:rPr lang="en-GB" sz="2000">
                <a:solidFill>
                  <a:schemeClr val="dk1"/>
                </a:solidFill>
                <a:latin typeface="Calibri"/>
                <a:ea typeface="Calibri"/>
                <a:cs typeface="Calibri"/>
                <a:sym typeface="Calibri"/>
              </a:rPr>
              <a:t>, notamment sur les plans </a:t>
            </a:r>
            <a:r>
              <a:rPr lang="en-GB" sz="2000" b="0" i="0" u="none" strike="noStrike" cap="none">
                <a:solidFill>
                  <a:schemeClr val="dk1"/>
                </a:solidFill>
                <a:latin typeface="Calibri"/>
                <a:ea typeface="Calibri"/>
                <a:cs typeface="Calibri"/>
                <a:sym typeface="Calibri"/>
              </a:rPr>
              <a:t> physique, émotionnel et sécurit</a:t>
            </a:r>
            <a:r>
              <a:rPr lang="en-GB" sz="2000">
                <a:solidFill>
                  <a:schemeClr val="dk1"/>
                </a:solidFill>
                <a:latin typeface="Calibri"/>
                <a:ea typeface="Calibri"/>
                <a:cs typeface="Calibri"/>
                <a:sym typeface="Calibri"/>
              </a:rPr>
              <a:t>aire</a:t>
            </a:r>
            <a:r>
              <a:rPr lang="en-GB" sz="2000" b="0" i="0" u="none" strike="noStrike" cap="none">
                <a:solidFill>
                  <a:schemeClr val="dk1"/>
                </a:solidFill>
                <a:latin typeface="Calibri"/>
                <a:ea typeface="Calibri"/>
                <a:cs typeface="Calibri"/>
                <a:sym typeface="Calibri"/>
              </a:rPr>
              <a:t>.</a:t>
            </a:r>
            <a:endParaRPr sz="2000" b="0" i="0" u="none" strike="noStrike" cap="none">
              <a:solidFill>
                <a:schemeClr val="dk1"/>
              </a:solidFill>
              <a:latin typeface="Calibri"/>
              <a:ea typeface="Calibri"/>
              <a:cs typeface="Calibri"/>
              <a:sym typeface="Calibri"/>
            </a:endParaRPr>
          </a:p>
        </p:txBody>
      </p:sp>
      <p:pic>
        <p:nvPicPr>
          <p:cNvPr id="289" name="Google Shape;289;p4" descr="Help"/>
          <p:cNvPicPr preferRelativeResize="0"/>
          <p:nvPr/>
        </p:nvPicPr>
        <p:blipFill rotWithShape="1">
          <a:blip r:embed="rId3">
            <a:alphaModFix/>
          </a:blip>
          <a:srcRect/>
          <a:stretch/>
        </p:blipFill>
        <p:spPr>
          <a:xfrm>
            <a:off x="9870631" y="336784"/>
            <a:ext cx="1069268" cy="1069268"/>
          </a:xfrm>
          <a:prstGeom prst="rect">
            <a:avLst/>
          </a:prstGeom>
          <a:noFill/>
          <a:ln>
            <a:noFill/>
          </a:ln>
        </p:spPr>
      </p:pic>
      <p:sp>
        <p:nvSpPr>
          <p:cNvPr id="290" name="Google Shape;290;p4"/>
          <p:cNvSpPr txBox="1"/>
          <p:nvPr/>
        </p:nvSpPr>
        <p:spPr>
          <a:xfrm>
            <a:off x="606249" y="872668"/>
            <a:ext cx="609814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2800" b="1" i="0" u="none" strike="noStrike" cap="none">
                <a:solidFill>
                  <a:srgbClr val="000000"/>
                </a:solidFill>
                <a:latin typeface="Arial"/>
                <a:ea typeface="Arial"/>
                <a:cs typeface="Arial"/>
                <a:sym typeface="Arial"/>
              </a:rPr>
              <a:t>Utilisation d'un système de triage</a:t>
            </a:r>
            <a:endParaRPr sz="2800" b="1"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pic>
        <p:nvPicPr>
          <p:cNvPr id="295" name="Google Shape;295;p5" descr="Document2 - Microsoft Word"/>
          <p:cNvPicPr preferRelativeResize="0"/>
          <p:nvPr/>
        </p:nvPicPr>
        <p:blipFill rotWithShape="1">
          <a:blip r:embed="rId3">
            <a:alphaModFix/>
          </a:blip>
          <a:srcRect l="11386" t="34241" r="16905" b="3779"/>
          <a:stretch/>
        </p:blipFill>
        <p:spPr>
          <a:xfrm>
            <a:off x="474639" y="570380"/>
            <a:ext cx="10789888" cy="533244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6"/>
          <p:cNvSpPr/>
          <p:nvPr/>
        </p:nvSpPr>
        <p:spPr>
          <a:xfrm>
            <a:off x="594477" y="1809673"/>
            <a:ext cx="11434925" cy="42934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1200"/>
              </a:spcBef>
              <a:spcAft>
                <a:spcPts val="0"/>
              </a:spcAft>
              <a:buNone/>
            </a:pPr>
            <a:r>
              <a:rPr lang="en-GB" sz="2000" b="0" i="0" u="none" strike="noStrike" cap="none">
                <a:solidFill>
                  <a:schemeClr val="dk1"/>
                </a:solidFill>
                <a:latin typeface="Calibri"/>
                <a:ea typeface="Calibri"/>
                <a:cs typeface="Calibri"/>
                <a:sym typeface="Calibri"/>
              </a:rPr>
              <a:t>Nous allons faire un jeu de rôle dans votre groupe.</a:t>
            </a: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1200"/>
              </a:spcBef>
              <a:spcAft>
                <a:spcPts val="0"/>
              </a:spcAft>
              <a:buNone/>
            </a:pPr>
            <a:r>
              <a:rPr lang="en-GB" sz="2000" b="0" i="0" u="none" strike="noStrike" cap="none">
                <a:solidFill>
                  <a:schemeClr val="dk1"/>
                </a:solidFill>
                <a:latin typeface="Calibri"/>
                <a:ea typeface="Calibri"/>
                <a:cs typeface="Calibri"/>
                <a:sym typeface="Calibri"/>
              </a:rPr>
              <a:t>Le but du jeu de rôle est de s’entraîner à utiliser un système de triage. </a:t>
            </a: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600"/>
              </a:spcBef>
              <a:spcAft>
                <a:spcPts val="0"/>
              </a:spcAft>
              <a:buClr>
                <a:srgbClr val="000000"/>
              </a:buClr>
              <a:buSzPts val="2000"/>
              <a:buFont typeface="Arial"/>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0" i="0" u="none" strike="noStrike" cap="none">
                <a:solidFill>
                  <a:schemeClr val="dk1"/>
                </a:solidFill>
                <a:latin typeface="Calibri"/>
                <a:ea typeface="Calibri"/>
                <a:cs typeface="Calibri"/>
                <a:sym typeface="Calibri"/>
              </a:rPr>
              <a:t>Prenez 5 minutes pour lire les cartes de jeu de rôle et demander des éclaircissements. </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0" i="0" u="none" strike="noStrike" cap="none">
                <a:solidFill>
                  <a:schemeClr val="dk1"/>
                </a:solidFill>
                <a:latin typeface="Calibri"/>
                <a:ea typeface="Calibri"/>
                <a:cs typeface="Calibri"/>
                <a:sym typeface="Calibri"/>
              </a:rPr>
              <a:t>Dans chaque groupe, une personne joue le rôle de l'enfant et deux autres celui des agents de protection de l'enfance. Les autres personnes observent l'entretien. </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GB" sz="2000" b="0" i="0" u="none" strike="noStrike" cap="none">
                <a:solidFill>
                  <a:schemeClr val="dk1"/>
                </a:solidFill>
                <a:latin typeface="Calibri"/>
                <a:ea typeface="Calibri"/>
                <a:cs typeface="Calibri"/>
                <a:sym typeface="Calibri"/>
              </a:rPr>
              <a:t>Ensuite, changez de rôle pour la deuxième carte de jeu de rôle afin que chacun assume un nouveau rôle.. </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0"/>
              <a:buFont typeface="Arial"/>
              <a:buNone/>
            </a:pPr>
            <a:endParaRPr sz="2000" b="1" i="0" u="none" strike="noStrike" cap="none">
              <a:solidFill>
                <a:schemeClr val="dk1"/>
              </a:solidFill>
              <a:latin typeface="Calibri"/>
              <a:ea typeface="Calibri"/>
              <a:cs typeface="Calibri"/>
              <a:sym typeface="Calibri"/>
            </a:endParaRPr>
          </a:p>
          <a:p>
            <a:pPr marL="0" marR="0" lvl="0" indent="0" algn="l" rtl="0">
              <a:lnSpc>
                <a:spcPct val="100000"/>
              </a:lnSpc>
              <a:spcBef>
                <a:spcPts val="600"/>
              </a:spcBef>
              <a:spcAft>
                <a:spcPts val="0"/>
              </a:spcAft>
              <a:buNone/>
            </a:pPr>
            <a:r>
              <a:rPr lang="en-GB" sz="2000" b="0" i="0" u="none" strike="noStrike" cap="none">
                <a:solidFill>
                  <a:schemeClr val="dk1"/>
                </a:solidFill>
                <a:latin typeface="Calibri"/>
                <a:ea typeface="Calibri"/>
                <a:cs typeface="Calibri"/>
                <a:sym typeface="Calibri"/>
              </a:rPr>
              <a:t>Après 15 minutes, terminez le jeu de rôle et revenez en plénière. </a:t>
            </a:r>
            <a:endParaRPr sz="1800" b="0" i="0" u="none" strike="noStrike" cap="none">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800"/>
              <a:buFont typeface="Arial"/>
              <a:buNone/>
            </a:pPr>
            <a:endParaRPr sz="1800" b="0" i="1" u="none" strike="noStrike" cap="none">
              <a:solidFill>
                <a:srgbClr val="993366"/>
              </a:solidFill>
              <a:latin typeface="Helvetica Neue"/>
              <a:ea typeface="Helvetica Neue"/>
              <a:cs typeface="Helvetica Neue"/>
              <a:sym typeface="Helvetica Neue"/>
            </a:endParaRPr>
          </a:p>
        </p:txBody>
      </p:sp>
      <p:sp>
        <p:nvSpPr>
          <p:cNvPr id="301" name="Google Shape;301;p6"/>
          <p:cNvSpPr txBox="1"/>
          <p:nvPr/>
        </p:nvSpPr>
        <p:spPr>
          <a:xfrm>
            <a:off x="594477" y="817971"/>
            <a:ext cx="8569647" cy="600839"/>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None/>
            </a:pPr>
            <a:r>
              <a:rPr lang="en-GB" sz="2000" b="1" i="0" u="none" strike="noStrike" cap="none">
                <a:solidFill>
                  <a:srgbClr val="000000"/>
                </a:solidFill>
                <a:latin typeface="Arial"/>
                <a:ea typeface="Arial"/>
                <a:cs typeface="Arial"/>
                <a:sym typeface="Arial"/>
              </a:rPr>
              <a:t>Activité 2 - Prioriser les actions grâce à un système de triage</a:t>
            </a:r>
            <a:endParaRPr sz="2000" b="1" i="0" u="none" strike="noStrike" cap="none">
              <a:solidFill>
                <a:srgbClr val="000000"/>
              </a:solidFill>
              <a:latin typeface="Arial"/>
              <a:ea typeface="Arial"/>
              <a:cs typeface="Arial"/>
              <a:sym typeface="Arial"/>
            </a:endParaRPr>
          </a:p>
        </p:txBody>
      </p:sp>
      <p:pic>
        <p:nvPicPr>
          <p:cNvPr id="302" name="Google Shape;302;p6"/>
          <p:cNvPicPr preferRelativeResize="0"/>
          <p:nvPr/>
        </p:nvPicPr>
        <p:blipFill rotWithShape="1">
          <a:blip r:embed="rId3">
            <a:alphaModFix/>
          </a:blip>
          <a:srcRect/>
          <a:stretch/>
        </p:blipFill>
        <p:spPr>
          <a:xfrm>
            <a:off x="10157280" y="603268"/>
            <a:ext cx="1054282" cy="89485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899</Words>
  <Application>Microsoft Macintosh PowerPoint</Application>
  <PresentationFormat>Widescreen</PresentationFormat>
  <Paragraphs>58</Paragraphs>
  <Slides>7</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Helvetica Neue Light</vt:lpstr>
      <vt:lpstr>Calibri</vt:lpstr>
      <vt:lpstr>Helvetica Neue</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Colleen Fitzgerald</dc:creator>
  <cp:lastModifiedBy>Kyra Loat</cp:lastModifiedBy>
  <cp:revision>1</cp:revision>
  <dcterms:created xsi:type="dcterms:W3CDTF">2017-12-20T18:51:03Z</dcterms:created>
  <dcterms:modified xsi:type="dcterms:W3CDTF">2026-01-07T19:42:59Z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139000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