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embeddedFontLst>
    <p:embeddedFont>
      <p:font typeface="Helvetica Neue"/>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20" roundtripDataSignature="AMtx7mjUXVXEKFlBP0KTQYWMwS2Vu8EbT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HelveticaNeue-bold.fntdata"/><Relationship Id="rId16" Type="http://schemas.openxmlformats.org/officeDocument/2006/relationships/font" Target="fonts/HelveticaNeue-regular.fntdata"/><Relationship Id="rId19" Type="http://schemas.openxmlformats.org/officeDocument/2006/relationships/font" Target="fonts/HelveticaNeue-boldItalic.fntdata"/><Relationship Id="rId18" Type="http://schemas.openxmlformats.org/officeDocument/2006/relationships/font" Target="fonts/HelveticaNeue-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5" name="Google Shape;21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9" name="Google Shape;269;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3" name="Google Shape;22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9" name="Google Shape;22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5" name="Google Shape;235;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0" name="Google Shape;240;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6" name="Google Shape;24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1" name="Google Shape;251;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7" name="Google Shape;257;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3" name="Google Shape;263;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Green Background">
  <p:cSld name="Cover - Green Background">
    <p:bg>
      <p:bgPr>
        <a:blipFill>
          <a:blip r:embed="rId2">
            <a:alphaModFix/>
          </a:blip>
          <a:stretch>
            <a:fillRect/>
          </a:stretch>
        </a:blipFill>
      </p:bgPr>
    </p:bg>
    <p:spTree>
      <p:nvGrpSpPr>
        <p:cNvPr id="12" name="Shape 12"/>
        <p:cNvGrpSpPr/>
        <p:nvPr/>
      </p:nvGrpSpPr>
      <p:grpSpPr>
        <a:xfrm>
          <a:off x="0" y="0"/>
          <a:ext cx="0" cy="0"/>
          <a:chOff x="0" y="0"/>
          <a:chExt cx="0" cy="0"/>
        </a:xfrm>
      </p:grpSpPr>
      <p:sp>
        <p:nvSpPr>
          <p:cNvPr id="13" name="Google Shape;13;p15"/>
          <p:cNvSpPr/>
          <p:nvPr/>
        </p:nvSpPr>
        <p:spPr>
          <a:xfrm>
            <a:off x="0" y="0"/>
            <a:ext cx="12192000" cy="6858000"/>
          </a:xfrm>
          <a:prstGeom prst="rect">
            <a:avLst/>
          </a:prstGeom>
          <a:solidFill>
            <a:srgbClr val="95CD7A">
              <a:alpha val="72156"/>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5"/>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 name="Google Shape;15;p15"/>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 name="Google Shape;16;p15"/>
          <p:cNvSpPr/>
          <p:nvPr/>
        </p:nvSpPr>
        <p:spPr>
          <a:xfrm>
            <a:off x="5083215" y="2704632"/>
            <a:ext cx="2025570" cy="119131"/>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Teal">
  <p:cSld name="Split - Teal">
    <p:spTree>
      <p:nvGrpSpPr>
        <p:cNvPr id="56" name="Shape 56"/>
        <p:cNvGrpSpPr/>
        <p:nvPr/>
      </p:nvGrpSpPr>
      <p:grpSpPr>
        <a:xfrm>
          <a:off x="0" y="0"/>
          <a:ext cx="0" cy="0"/>
          <a:chOff x="0" y="0"/>
          <a:chExt cx="0" cy="0"/>
        </a:xfrm>
      </p:grpSpPr>
      <p:sp>
        <p:nvSpPr>
          <p:cNvPr id="57" name="Google Shape;57;p24"/>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8" name="Google Shape;58;p24"/>
          <p:cNvSpPr/>
          <p:nvPr/>
        </p:nvSpPr>
        <p:spPr>
          <a:xfrm>
            <a:off x="0" y="0"/>
            <a:ext cx="3572540"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59" name="Google Shape;59;p24"/>
          <p:cNvPicPr preferRelativeResize="0"/>
          <p:nvPr/>
        </p:nvPicPr>
        <p:blipFill rotWithShape="1">
          <a:blip r:embed="rId2">
            <a:alphaModFix amt="20000"/>
          </a:blip>
          <a:srcRect b="9028" l="4826" r="39371" t="9031"/>
          <a:stretch/>
        </p:blipFill>
        <p:spPr>
          <a:xfrm>
            <a:off x="0" y="0"/>
            <a:ext cx="3572540" cy="6858000"/>
          </a:xfrm>
          <a:prstGeom prst="rect">
            <a:avLst/>
          </a:prstGeom>
          <a:noFill/>
          <a:ln>
            <a:noFill/>
          </a:ln>
        </p:spPr>
      </p:pic>
      <p:sp>
        <p:nvSpPr>
          <p:cNvPr id="60" name="Google Shape;60;p24"/>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3200"/>
              <a:buNone/>
              <a:defRPr b="1" sz="3200">
                <a:solidFill>
                  <a:schemeClr val="accent6"/>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 name="Google Shape;61;p24"/>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5"/>
              </a:buClr>
              <a:buSzPts val="2800"/>
              <a:buChar char="•"/>
              <a:defRPr>
                <a:solidFill>
                  <a:schemeClr val="dk1"/>
                </a:solidFill>
              </a:defRPr>
            </a:lvl1pPr>
            <a:lvl2pPr indent="-381000" lvl="1" marL="914400" algn="l">
              <a:lnSpc>
                <a:spcPct val="90000"/>
              </a:lnSpc>
              <a:spcBef>
                <a:spcPts val="500"/>
              </a:spcBef>
              <a:spcAft>
                <a:spcPts val="0"/>
              </a:spcAft>
              <a:buClr>
                <a:schemeClr val="accent5"/>
              </a:buClr>
              <a:buSzPts val="2400"/>
              <a:buChar char="•"/>
              <a:defRPr>
                <a:solidFill>
                  <a:schemeClr val="dk1"/>
                </a:solidFill>
              </a:defRPr>
            </a:lvl2pPr>
            <a:lvl3pPr indent="-355600" lvl="2" marL="1371600" algn="l">
              <a:lnSpc>
                <a:spcPct val="90000"/>
              </a:lnSpc>
              <a:spcBef>
                <a:spcPts val="500"/>
              </a:spcBef>
              <a:spcAft>
                <a:spcPts val="0"/>
              </a:spcAft>
              <a:buClr>
                <a:schemeClr val="accent5"/>
              </a:buClr>
              <a:buSzPts val="2000"/>
              <a:buChar char="•"/>
              <a:defRPr>
                <a:solidFill>
                  <a:schemeClr val="dk1"/>
                </a:solidFill>
              </a:defRPr>
            </a:lvl3pPr>
            <a:lvl4pPr indent="-342900" lvl="3" marL="1828800" algn="l">
              <a:lnSpc>
                <a:spcPct val="90000"/>
              </a:lnSpc>
              <a:spcBef>
                <a:spcPts val="500"/>
              </a:spcBef>
              <a:spcAft>
                <a:spcPts val="0"/>
              </a:spcAft>
              <a:buClr>
                <a:schemeClr val="accent5"/>
              </a:buClr>
              <a:buSzPts val="1800"/>
              <a:buChar char="•"/>
              <a:defRPr>
                <a:solidFill>
                  <a:schemeClr val="dk1"/>
                </a:solidFill>
              </a:defRPr>
            </a:lvl4pPr>
            <a:lvl5pPr indent="-342900" lvl="4" marL="2286000" algn="l">
              <a:lnSpc>
                <a:spcPct val="90000"/>
              </a:lnSpc>
              <a:spcBef>
                <a:spcPts val="500"/>
              </a:spcBef>
              <a:spcAft>
                <a:spcPts val="0"/>
              </a:spcAft>
              <a:buClr>
                <a:schemeClr val="accent5"/>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24"/>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Blue">
  <p:cSld name="Title &amp; Text - Blue">
    <p:spTree>
      <p:nvGrpSpPr>
        <p:cNvPr id="63" name="Shape 63"/>
        <p:cNvGrpSpPr/>
        <p:nvPr/>
      </p:nvGrpSpPr>
      <p:grpSpPr>
        <a:xfrm>
          <a:off x="0" y="0"/>
          <a:ext cx="0" cy="0"/>
          <a:chOff x="0" y="0"/>
          <a:chExt cx="0" cy="0"/>
        </a:xfrm>
      </p:grpSpPr>
      <p:sp>
        <p:nvSpPr>
          <p:cNvPr id="64" name="Google Shape;64;p25"/>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Helvetica Neue"/>
              <a:buNone/>
              <a:defRPr b="1" sz="36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65" name="Google Shape;65;p25"/>
          <p:cNvCxnSpPr/>
          <p:nvPr/>
        </p:nvCxnSpPr>
        <p:spPr>
          <a:xfrm flipH="1" rot="10800000">
            <a:off x="656024" y="1635973"/>
            <a:ext cx="10820189" cy="33878"/>
          </a:xfrm>
          <a:prstGeom prst="straightConnector1">
            <a:avLst/>
          </a:prstGeom>
          <a:noFill/>
          <a:ln cap="flat" cmpd="sng" w="9525">
            <a:solidFill>
              <a:srgbClr val="036794"/>
            </a:solidFill>
            <a:prstDash val="solid"/>
            <a:miter lim="800000"/>
            <a:headEnd len="sm" w="sm" type="none"/>
            <a:tailEnd len="sm" w="sm" type="none"/>
          </a:ln>
        </p:spPr>
      </p:cxnSp>
      <p:sp>
        <p:nvSpPr>
          <p:cNvPr id="66" name="Google Shape;66;p25"/>
          <p:cNvSpPr/>
          <p:nvPr/>
        </p:nvSpPr>
        <p:spPr>
          <a:xfrm>
            <a:off x="7858954" y="1589835"/>
            <a:ext cx="3617259" cy="92275"/>
          </a:xfrm>
          <a:prstGeom prst="rect">
            <a:avLst/>
          </a:prstGeom>
          <a:solidFill>
            <a:srgbClr val="03679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7" name="Google Shape;67;p25"/>
          <p:cNvSpPr txBox="1"/>
          <p:nvPr>
            <p:ph idx="1" type="body"/>
          </p:nvPr>
        </p:nvSpPr>
        <p:spPr>
          <a:xfrm>
            <a:off x="656022" y="1971675"/>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25"/>
          <p:cNvSpPr txBox="1"/>
          <p:nvPr>
            <p:ph idx="2" type="body"/>
          </p:nvPr>
        </p:nvSpPr>
        <p:spPr>
          <a:xfrm>
            <a:off x="656021" y="2614613"/>
            <a:ext cx="10820015" cy="37719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Purple">
  <p:cSld name="Title &amp; Text - Purple">
    <p:spTree>
      <p:nvGrpSpPr>
        <p:cNvPr id="69" name="Shape 69"/>
        <p:cNvGrpSpPr/>
        <p:nvPr/>
      </p:nvGrpSpPr>
      <p:grpSpPr>
        <a:xfrm>
          <a:off x="0" y="0"/>
          <a:ext cx="0" cy="0"/>
          <a:chOff x="0" y="0"/>
          <a:chExt cx="0" cy="0"/>
        </a:xfrm>
      </p:grpSpPr>
      <p:sp>
        <p:nvSpPr>
          <p:cNvPr id="70" name="Google Shape;70;p26"/>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600"/>
              <a:buFont typeface="Helvetica Neue"/>
              <a:buNone/>
              <a:defRPr b="1" sz="36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71" name="Google Shape;71;p26"/>
          <p:cNvCxnSpPr/>
          <p:nvPr/>
        </p:nvCxnSpPr>
        <p:spPr>
          <a:xfrm flipH="1" rot="10800000">
            <a:off x="656024" y="1635973"/>
            <a:ext cx="10820189" cy="33878"/>
          </a:xfrm>
          <a:prstGeom prst="straightConnector1">
            <a:avLst/>
          </a:prstGeom>
          <a:noFill/>
          <a:ln cap="flat" cmpd="sng" w="9525">
            <a:solidFill>
              <a:schemeClr val="accent3"/>
            </a:solidFill>
            <a:prstDash val="solid"/>
            <a:miter lim="800000"/>
            <a:headEnd len="sm" w="sm" type="none"/>
            <a:tailEnd len="sm" w="sm" type="none"/>
          </a:ln>
        </p:spPr>
      </p:cxnSp>
      <p:sp>
        <p:nvSpPr>
          <p:cNvPr id="72" name="Google Shape;72;p26"/>
          <p:cNvSpPr/>
          <p:nvPr/>
        </p:nvSpPr>
        <p:spPr>
          <a:xfrm>
            <a:off x="7858954" y="1589835"/>
            <a:ext cx="3617259" cy="92275"/>
          </a:xfrm>
          <a:prstGeom prst="rect">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3" name="Google Shape;73;p26"/>
          <p:cNvSpPr txBox="1"/>
          <p:nvPr>
            <p:ph idx="1" type="body"/>
          </p:nvPr>
        </p:nvSpPr>
        <p:spPr>
          <a:xfrm>
            <a:off x="656022" y="1971675"/>
            <a:ext cx="10820015" cy="48577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1"/>
              </a:buClr>
              <a:buSzPts val="2400"/>
              <a:buChar char="•"/>
              <a:defRPr/>
            </a:lvl2pPr>
            <a:lvl3pPr indent="-355600" lvl="2" marL="1371600" algn="l">
              <a:lnSpc>
                <a:spcPct val="90000"/>
              </a:lnSpc>
              <a:spcBef>
                <a:spcPts val="500"/>
              </a:spcBef>
              <a:spcAft>
                <a:spcPts val="0"/>
              </a:spcAft>
              <a:buClr>
                <a:schemeClr val="accent1"/>
              </a:buClr>
              <a:buSzPts val="20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26"/>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Teal">
  <p:cSld name="Title &amp; Text - Teal">
    <p:spTree>
      <p:nvGrpSpPr>
        <p:cNvPr id="75" name="Shape 75"/>
        <p:cNvGrpSpPr/>
        <p:nvPr/>
      </p:nvGrpSpPr>
      <p:grpSpPr>
        <a:xfrm>
          <a:off x="0" y="0"/>
          <a:ext cx="0" cy="0"/>
          <a:chOff x="0" y="0"/>
          <a:chExt cx="0" cy="0"/>
        </a:xfrm>
      </p:grpSpPr>
      <p:sp>
        <p:nvSpPr>
          <p:cNvPr id="76" name="Google Shape;76;p27"/>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Helvetica Neue"/>
              <a:buNone/>
              <a:defRPr b="1" sz="36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77" name="Google Shape;77;p27"/>
          <p:cNvCxnSpPr/>
          <p:nvPr/>
        </p:nvCxnSpPr>
        <p:spPr>
          <a:xfrm flipH="1" rot="10800000">
            <a:off x="656024" y="1635973"/>
            <a:ext cx="10820189" cy="33878"/>
          </a:xfrm>
          <a:prstGeom prst="straightConnector1">
            <a:avLst/>
          </a:prstGeom>
          <a:noFill/>
          <a:ln cap="flat" cmpd="sng" w="9525">
            <a:solidFill>
              <a:schemeClr val="accent5"/>
            </a:solidFill>
            <a:prstDash val="solid"/>
            <a:miter lim="800000"/>
            <a:headEnd len="sm" w="sm" type="none"/>
            <a:tailEnd len="sm" w="sm" type="none"/>
          </a:ln>
        </p:spPr>
      </p:cxnSp>
      <p:sp>
        <p:nvSpPr>
          <p:cNvPr id="78" name="Google Shape;78;p27"/>
          <p:cNvSpPr/>
          <p:nvPr/>
        </p:nvSpPr>
        <p:spPr>
          <a:xfrm>
            <a:off x="7858954" y="1589835"/>
            <a:ext cx="3617259" cy="92275"/>
          </a:xfrm>
          <a:prstGeom prst="rect">
            <a:avLst/>
          </a:prstGeom>
          <a:solidFill>
            <a:schemeClr val="accent5"/>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9" name="Google Shape;79;p27"/>
          <p:cNvSpPr txBox="1"/>
          <p:nvPr>
            <p:ph idx="1" type="body"/>
          </p:nvPr>
        </p:nvSpPr>
        <p:spPr>
          <a:xfrm>
            <a:off x="656022" y="1971676"/>
            <a:ext cx="10820015" cy="57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6"/>
              </a:buClr>
              <a:buSzPts val="2400"/>
              <a:buChar char="•"/>
              <a:defRPr/>
            </a:lvl2pPr>
            <a:lvl3pPr indent="-355600" lvl="2" marL="1371600" algn="l">
              <a:lnSpc>
                <a:spcPct val="90000"/>
              </a:lnSpc>
              <a:spcBef>
                <a:spcPts val="500"/>
              </a:spcBef>
              <a:spcAft>
                <a:spcPts val="0"/>
              </a:spcAft>
              <a:buClr>
                <a:schemeClr val="accent6"/>
              </a:buClr>
              <a:buSzPts val="2000"/>
              <a:buChar char="•"/>
              <a:defRPr/>
            </a:lvl3pPr>
            <a:lvl4pPr indent="-342900" lvl="3" marL="1828800" algn="l">
              <a:lnSpc>
                <a:spcPct val="90000"/>
              </a:lnSpc>
              <a:spcBef>
                <a:spcPts val="500"/>
              </a:spcBef>
              <a:spcAft>
                <a:spcPts val="0"/>
              </a:spcAft>
              <a:buClr>
                <a:schemeClr val="accent6"/>
              </a:buClr>
              <a:buSzPts val="1800"/>
              <a:buChar char="•"/>
              <a:defRPr/>
            </a:lvl4pPr>
            <a:lvl5pPr indent="-342900" lvl="4" marL="2286000" algn="l">
              <a:lnSpc>
                <a:spcPct val="90000"/>
              </a:lnSpc>
              <a:spcBef>
                <a:spcPts val="500"/>
              </a:spcBef>
              <a:spcAft>
                <a:spcPts val="0"/>
              </a:spcAft>
              <a:buClr>
                <a:schemeClr val="accent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27"/>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6"/>
              </a:buClr>
              <a:buSzPts val="2800"/>
              <a:buChar char="•"/>
              <a:defRPr>
                <a:solidFill>
                  <a:schemeClr val="dk1"/>
                </a:solidFill>
              </a:defRPr>
            </a:lvl1pPr>
            <a:lvl2pPr indent="-381000" lvl="1" marL="914400" algn="l">
              <a:lnSpc>
                <a:spcPct val="90000"/>
              </a:lnSpc>
              <a:spcBef>
                <a:spcPts val="500"/>
              </a:spcBef>
              <a:spcAft>
                <a:spcPts val="0"/>
              </a:spcAft>
              <a:buClr>
                <a:schemeClr val="accent6"/>
              </a:buClr>
              <a:buSzPts val="2400"/>
              <a:buChar char="•"/>
              <a:defRPr>
                <a:solidFill>
                  <a:schemeClr val="dk1"/>
                </a:solidFill>
              </a:defRPr>
            </a:lvl2pPr>
            <a:lvl3pPr indent="-355600" lvl="2" marL="1371600" algn="l">
              <a:lnSpc>
                <a:spcPct val="90000"/>
              </a:lnSpc>
              <a:spcBef>
                <a:spcPts val="500"/>
              </a:spcBef>
              <a:spcAft>
                <a:spcPts val="0"/>
              </a:spcAft>
              <a:buClr>
                <a:schemeClr val="accent6"/>
              </a:buClr>
              <a:buSzPts val="2000"/>
              <a:buChar char="•"/>
              <a:defRPr>
                <a:solidFill>
                  <a:schemeClr val="dk1"/>
                </a:solidFill>
              </a:defRPr>
            </a:lvl3pPr>
            <a:lvl4pPr indent="-342900" lvl="3" marL="1828800" algn="l">
              <a:lnSpc>
                <a:spcPct val="90000"/>
              </a:lnSpc>
              <a:spcBef>
                <a:spcPts val="500"/>
              </a:spcBef>
              <a:spcAft>
                <a:spcPts val="0"/>
              </a:spcAft>
              <a:buClr>
                <a:schemeClr val="accent6"/>
              </a:buClr>
              <a:buSzPts val="1800"/>
              <a:buChar char="•"/>
              <a:defRPr>
                <a:solidFill>
                  <a:schemeClr val="dk1"/>
                </a:solidFill>
              </a:defRPr>
            </a:lvl4pPr>
            <a:lvl5pPr indent="-342900" lvl="4" marL="2286000" algn="l">
              <a:lnSpc>
                <a:spcPct val="90000"/>
              </a:lnSpc>
              <a:spcBef>
                <a:spcPts val="500"/>
              </a:spcBef>
              <a:spcAft>
                <a:spcPts val="0"/>
              </a:spcAft>
              <a:buClr>
                <a:schemeClr val="accent6"/>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Blue">
  <p:cSld name="Title &amp; Text with Dots - Blue">
    <p:spTree>
      <p:nvGrpSpPr>
        <p:cNvPr id="81" name="Shape 81"/>
        <p:cNvGrpSpPr/>
        <p:nvPr/>
      </p:nvGrpSpPr>
      <p:grpSpPr>
        <a:xfrm>
          <a:off x="0" y="0"/>
          <a:ext cx="0" cy="0"/>
          <a:chOff x="0" y="0"/>
          <a:chExt cx="0" cy="0"/>
        </a:xfrm>
      </p:grpSpPr>
      <p:grpSp>
        <p:nvGrpSpPr>
          <p:cNvPr id="82" name="Google Shape;82;p28"/>
          <p:cNvGrpSpPr/>
          <p:nvPr/>
        </p:nvGrpSpPr>
        <p:grpSpPr>
          <a:xfrm>
            <a:off x="0" y="5303521"/>
            <a:ext cx="12192000" cy="1639827"/>
            <a:chOff x="0" y="5303521"/>
            <a:chExt cx="12192000" cy="1639827"/>
          </a:xfrm>
        </p:grpSpPr>
        <p:pic>
          <p:nvPicPr>
            <p:cNvPr id="83" name="Google Shape;83;p28"/>
            <p:cNvPicPr preferRelativeResize="0"/>
            <p:nvPr/>
          </p:nvPicPr>
          <p:blipFill rotWithShape="1">
            <a:blip r:embed="rId2">
              <a:alphaModFix amt="20000"/>
            </a:blip>
            <a:srcRect b="6770" l="59835" r="12103" t="10673"/>
            <a:stretch/>
          </p:blipFill>
          <p:spPr>
            <a:xfrm rot="5400000">
              <a:off x="2302155" y="3001365"/>
              <a:ext cx="1639827" cy="6244138"/>
            </a:xfrm>
            <a:prstGeom prst="rect">
              <a:avLst/>
            </a:prstGeom>
            <a:noFill/>
            <a:ln>
              <a:noFill/>
            </a:ln>
          </p:spPr>
        </p:pic>
        <p:pic>
          <p:nvPicPr>
            <p:cNvPr id="84" name="Google Shape;84;p28"/>
            <p:cNvPicPr preferRelativeResize="0"/>
            <p:nvPr/>
          </p:nvPicPr>
          <p:blipFill rotWithShape="1">
            <a:blip r:embed="rId2">
              <a:alphaModFix amt="20000"/>
            </a:blip>
            <a:srcRect b="6770" l="60063" r="11951" t="10673"/>
            <a:stretch/>
          </p:blipFill>
          <p:spPr>
            <a:xfrm rot="5400000">
              <a:off x="8439135" y="3108523"/>
              <a:ext cx="1557867" cy="5947862"/>
            </a:xfrm>
            <a:prstGeom prst="rect">
              <a:avLst/>
            </a:prstGeom>
            <a:noFill/>
            <a:ln>
              <a:noFill/>
            </a:ln>
          </p:spPr>
        </p:pic>
      </p:grpSp>
      <p:sp>
        <p:nvSpPr>
          <p:cNvPr id="85" name="Google Shape;85;p28"/>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Helvetica Neue"/>
              <a:buNone/>
              <a:defRPr b="1" sz="36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28"/>
          <p:cNvSpPr txBox="1"/>
          <p:nvPr>
            <p:ph idx="1" type="body"/>
          </p:nvPr>
        </p:nvSpPr>
        <p:spPr>
          <a:xfrm>
            <a:off x="656023" y="1690688"/>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28"/>
          <p:cNvSpPr txBox="1"/>
          <p:nvPr>
            <p:ph idx="2" type="body"/>
          </p:nvPr>
        </p:nvSpPr>
        <p:spPr>
          <a:xfrm>
            <a:off x="656022" y="2333626"/>
            <a:ext cx="10820015" cy="37719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Purple">
  <p:cSld name="Title &amp; Text with Dots - Purple">
    <p:spTree>
      <p:nvGrpSpPr>
        <p:cNvPr id="88" name="Shape 88"/>
        <p:cNvGrpSpPr/>
        <p:nvPr/>
      </p:nvGrpSpPr>
      <p:grpSpPr>
        <a:xfrm>
          <a:off x="0" y="0"/>
          <a:ext cx="0" cy="0"/>
          <a:chOff x="0" y="0"/>
          <a:chExt cx="0" cy="0"/>
        </a:xfrm>
      </p:grpSpPr>
      <p:grpSp>
        <p:nvGrpSpPr>
          <p:cNvPr id="89" name="Google Shape;89;p29"/>
          <p:cNvGrpSpPr/>
          <p:nvPr/>
        </p:nvGrpSpPr>
        <p:grpSpPr>
          <a:xfrm>
            <a:off x="0" y="5303521"/>
            <a:ext cx="12192000" cy="1639827"/>
            <a:chOff x="0" y="5303521"/>
            <a:chExt cx="12192000" cy="1639827"/>
          </a:xfrm>
        </p:grpSpPr>
        <p:pic>
          <p:nvPicPr>
            <p:cNvPr id="90" name="Google Shape;90;p29"/>
            <p:cNvPicPr preferRelativeResize="0"/>
            <p:nvPr/>
          </p:nvPicPr>
          <p:blipFill rotWithShape="1">
            <a:blip r:embed="rId2">
              <a:alphaModFix amt="20000"/>
            </a:blip>
            <a:srcRect b="6770" l="59835" r="12103" t="10673"/>
            <a:stretch/>
          </p:blipFill>
          <p:spPr>
            <a:xfrm rot="5400000">
              <a:off x="2302155" y="3001365"/>
              <a:ext cx="1639827" cy="6244138"/>
            </a:xfrm>
            <a:prstGeom prst="rect">
              <a:avLst/>
            </a:prstGeom>
            <a:noFill/>
            <a:ln>
              <a:noFill/>
            </a:ln>
          </p:spPr>
        </p:pic>
        <p:pic>
          <p:nvPicPr>
            <p:cNvPr id="91" name="Google Shape;91;p29"/>
            <p:cNvPicPr preferRelativeResize="0"/>
            <p:nvPr/>
          </p:nvPicPr>
          <p:blipFill rotWithShape="1">
            <a:blip r:embed="rId2">
              <a:alphaModFix amt="20000"/>
            </a:blip>
            <a:srcRect b="6770" l="60063" r="11951" t="10673"/>
            <a:stretch/>
          </p:blipFill>
          <p:spPr>
            <a:xfrm rot="5400000">
              <a:off x="8439135" y="3108523"/>
              <a:ext cx="1557867" cy="5947862"/>
            </a:xfrm>
            <a:prstGeom prst="rect">
              <a:avLst/>
            </a:prstGeom>
            <a:noFill/>
            <a:ln>
              <a:noFill/>
            </a:ln>
          </p:spPr>
        </p:pic>
      </p:grpSp>
      <p:sp>
        <p:nvSpPr>
          <p:cNvPr id="92" name="Google Shape;92;p29"/>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600"/>
              <a:buFont typeface="Helvetica Neue"/>
              <a:buNone/>
              <a:defRPr b="1" sz="36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3" name="Google Shape;93;p29"/>
          <p:cNvSpPr txBox="1"/>
          <p:nvPr>
            <p:ph idx="1" type="body"/>
          </p:nvPr>
        </p:nvSpPr>
        <p:spPr>
          <a:xfrm>
            <a:off x="656022" y="1690688"/>
            <a:ext cx="10820015" cy="48577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1"/>
              </a:buClr>
              <a:buSzPts val="2400"/>
              <a:buChar char="•"/>
              <a:defRPr/>
            </a:lvl2pPr>
            <a:lvl3pPr indent="-355600" lvl="2" marL="1371600" algn="l">
              <a:lnSpc>
                <a:spcPct val="90000"/>
              </a:lnSpc>
              <a:spcBef>
                <a:spcPts val="500"/>
              </a:spcBef>
              <a:spcAft>
                <a:spcPts val="0"/>
              </a:spcAft>
              <a:buClr>
                <a:schemeClr val="accent1"/>
              </a:buClr>
              <a:buSzPts val="20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9"/>
          <p:cNvSpPr txBox="1"/>
          <p:nvPr>
            <p:ph idx="2" type="body"/>
          </p:nvPr>
        </p:nvSpPr>
        <p:spPr>
          <a:xfrm>
            <a:off x="656021" y="2333625"/>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Teal">
  <p:cSld name="Title &amp; Text with Dots - Teal">
    <p:spTree>
      <p:nvGrpSpPr>
        <p:cNvPr id="95" name="Shape 95"/>
        <p:cNvGrpSpPr/>
        <p:nvPr/>
      </p:nvGrpSpPr>
      <p:grpSpPr>
        <a:xfrm>
          <a:off x="0" y="0"/>
          <a:ext cx="0" cy="0"/>
          <a:chOff x="0" y="0"/>
          <a:chExt cx="0" cy="0"/>
        </a:xfrm>
      </p:grpSpPr>
      <p:sp>
        <p:nvSpPr>
          <p:cNvPr id="96" name="Google Shape;96;p30"/>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Helvetica Neue"/>
              <a:buNone/>
              <a:defRPr b="1" sz="36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30"/>
          <p:cNvSpPr txBox="1"/>
          <p:nvPr>
            <p:ph idx="1" type="body"/>
          </p:nvPr>
        </p:nvSpPr>
        <p:spPr>
          <a:xfrm>
            <a:off x="656022" y="1690688"/>
            <a:ext cx="10820015" cy="57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6"/>
              </a:buClr>
              <a:buSzPts val="2400"/>
              <a:buChar char="•"/>
              <a:defRPr/>
            </a:lvl2pPr>
            <a:lvl3pPr indent="-355600" lvl="2" marL="1371600" algn="l">
              <a:lnSpc>
                <a:spcPct val="90000"/>
              </a:lnSpc>
              <a:spcBef>
                <a:spcPts val="500"/>
              </a:spcBef>
              <a:spcAft>
                <a:spcPts val="0"/>
              </a:spcAft>
              <a:buClr>
                <a:schemeClr val="accent6"/>
              </a:buClr>
              <a:buSzPts val="2000"/>
              <a:buChar char="•"/>
              <a:defRPr/>
            </a:lvl3pPr>
            <a:lvl4pPr indent="-342900" lvl="3" marL="1828800" algn="l">
              <a:lnSpc>
                <a:spcPct val="90000"/>
              </a:lnSpc>
              <a:spcBef>
                <a:spcPts val="500"/>
              </a:spcBef>
              <a:spcAft>
                <a:spcPts val="0"/>
              </a:spcAft>
              <a:buClr>
                <a:schemeClr val="accent6"/>
              </a:buClr>
              <a:buSzPts val="1800"/>
              <a:buChar char="•"/>
              <a:defRPr/>
            </a:lvl4pPr>
            <a:lvl5pPr indent="-342900" lvl="4" marL="2286000" algn="l">
              <a:lnSpc>
                <a:spcPct val="90000"/>
              </a:lnSpc>
              <a:spcBef>
                <a:spcPts val="500"/>
              </a:spcBef>
              <a:spcAft>
                <a:spcPts val="0"/>
              </a:spcAft>
              <a:buClr>
                <a:schemeClr val="accent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 name="Google Shape;98;p30"/>
          <p:cNvSpPr txBox="1"/>
          <p:nvPr>
            <p:ph idx="2" type="body"/>
          </p:nvPr>
        </p:nvSpPr>
        <p:spPr>
          <a:xfrm>
            <a:off x="656021" y="2333624"/>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6"/>
              </a:buClr>
              <a:buSzPts val="2800"/>
              <a:buChar char="•"/>
              <a:defRPr>
                <a:solidFill>
                  <a:schemeClr val="dk1"/>
                </a:solidFill>
              </a:defRPr>
            </a:lvl1pPr>
            <a:lvl2pPr indent="-381000" lvl="1" marL="914400" algn="l">
              <a:lnSpc>
                <a:spcPct val="90000"/>
              </a:lnSpc>
              <a:spcBef>
                <a:spcPts val="500"/>
              </a:spcBef>
              <a:spcAft>
                <a:spcPts val="0"/>
              </a:spcAft>
              <a:buClr>
                <a:schemeClr val="accent6"/>
              </a:buClr>
              <a:buSzPts val="2400"/>
              <a:buChar char="•"/>
              <a:defRPr>
                <a:solidFill>
                  <a:schemeClr val="dk1"/>
                </a:solidFill>
              </a:defRPr>
            </a:lvl2pPr>
            <a:lvl3pPr indent="-355600" lvl="2" marL="1371600" algn="l">
              <a:lnSpc>
                <a:spcPct val="90000"/>
              </a:lnSpc>
              <a:spcBef>
                <a:spcPts val="500"/>
              </a:spcBef>
              <a:spcAft>
                <a:spcPts val="0"/>
              </a:spcAft>
              <a:buClr>
                <a:schemeClr val="accent6"/>
              </a:buClr>
              <a:buSzPts val="2000"/>
              <a:buChar char="•"/>
              <a:defRPr>
                <a:solidFill>
                  <a:schemeClr val="dk1"/>
                </a:solidFill>
              </a:defRPr>
            </a:lvl3pPr>
            <a:lvl4pPr indent="-342900" lvl="3" marL="1828800" algn="l">
              <a:lnSpc>
                <a:spcPct val="90000"/>
              </a:lnSpc>
              <a:spcBef>
                <a:spcPts val="500"/>
              </a:spcBef>
              <a:spcAft>
                <a:spcPts val="0"/>
              </a:spcAft>
              <a:buClr>
                <a:schemeClr val="accent6"/>
              </a:buClr>
              <a:buSzPts val="1800"/>
              <a:buChar char="•"/>
              <a:defRPr>
                <a:solidFill>
                  <a:schemeClr val="dk1"/>
                </a:solidFill>
              </a:defRPr>
            </a:lvl4pPr>
            <a:lvl5pPr indent="-342900" lvl="4" marL="2286000" algn="l">
              <a:lnSpc>
                <a:spcPct val="90000"/>
              </a:lnSpc>
              <a:spcBef>
                <a:spcPts val="500"/>
              </a:spcBef>
              <a:spcAft>
                <a:spcPts val="0"/>
              </a:spcAft>
              <a:buClr>
                <a:schemeClr val="accent6"/>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9" name="Google Shape;99;p30"/>
          <p:cNvGrpSpPr/>
          <p:nvPr/>
        </p:nvGrpSpPr>
        <p:grpSpPr>
          <a:xfrm>
            <a:off x="0" y="5303521"/>
            <a:ext cx="12192000" cy="1639827"/>
            <a:chOff x="0" y="5303521"/>
            <a:chExt cx="12192000" cy="1639827"/>
          </a:xfrm>
        </p:grpSpPr>
        <p:pic>
          <p:nvPicPr>
            <p:cNvPr id="100" name="Google Shape;100;p30"/>
            <p:cNvPicPr preferRelativeResize="0"/>
            <p:nvPr/>
          </p:nvPicPr>
          <p:blipFill rotWithShape="1">
            <a:blip r:embed="rId2">
              <a:alphaModFix amt="20000"/>
            </a:blip>
            <a:srcRect b="6770" l="59835" r="12103" t="10673"/>
            <a:stretch/>
          </p:blipFill>
          <p:spPr>
            <a:xfrm rot="5400000">
              <a:off x="2302155" y="3001365"/>
              <a:ext cx="1639827" cy="6244138"/>
            </a:xfrm>
            <a:prstGeom prst="rect">
              <a:avLst/>
            </a:prstGeom>
            <a:noFill/>
            <a:ln>
              <a:noFill/>
            </a:ln>
          </p:spPr>
        </p:pic>
        <p:pic>
          <p:nvPicPr>
            <p:cNvPr id="101" name="Google Shape;101;p30"/>
            <p:cNvPicPr preferRelativeResize="0"/>
            <p:nvPr/>
          </p:nvPicPr>
          <p:blipFill rotWithShape="1">
            <a:blip r:embed="rId2">
              <a:alphaModFix amt="20000"/>
            </a:blip>
            <a:srcRect b="6770" l="60063" r="11951" t="10673"/>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Green">
  <p:cSld name="Title &amp; Text with Dots- Green">
    <p:spTree>
      <p:nvGrpSpPr>
        <p:cNvPr id="102" name="Shape 102"/>
        <p:cNvGrpSpPr/>
        <p:nvPr/>
      </p:nvGrpSpPr>
      <p:grpSpPr>
        <a:xfrm>
          <a:off x="0" y="0"/>
          <a:ext cx="0" cy="0"/>
          <a:chOff x="0" y="0"/>
          <a:chExt cx="0" cy="0"/>
        </a:xfrm>
      </p:grpSpPr>
      <p:grpSp>
        <p:nvGrpSpPr>
          <p:cNvPr id="103" name="Google Shape;103;p31"/>
          <p:cNvGrpSpPr/>
          <p:nvPr/>
        </p:nvGrpSpPr>
        <p:grpSpPr>
          <a:xfrm>
            <a:off x="0" y="5303521"/>
            <a:ext cx="12192000" cy="1639827"/>
            <a:chOff x="0" y="5303521"/>
            <a:chExt cx="12192000" cy="1639827"/>
          </a:xfrm>
        </p:grpSpPr>
        <p:pic>
          <p:nvPicPr>
            <p:cNvPr id="104" name="Google Shape;104;p31"/>
            <p:cNvPicPr preferRelativeResize="0"/>
            <p:nvPr/>
          </p:nvPicPr>
          <p:blipFill rotWithShape="1">
            <a:blip r:embed="rId2">
              <a:alphaModFix amt="20000"/>
            </a:blip>
            <a:srcRect b="6770" l="59835" r="12103" t="10673"/>
            <a:stretch/>
          </p:blipFill>
          <p:spPr>
            <a:xfrm rot="5400000">
              <a:off x="2302155" y="3001365"/>
              <a:ext cx="1639827" cy="6244138"/>
            </a:xfrm>
            <a:prstGeom prst="rect">
              <a:avLst/>
            </a:prstGeom>
            <a:noFill/>
            <a:ln>
              <a:noFill/>
            </a:ln>
          </p:spPr>
        </p:pic>
        <p:pic>
          <p:nvPicPr>
            <p:cNvPr id="105" name="Google Shape;105;p31"/>
            <p:cNvPicPr preferRelativeResize="0"/>
            <p:nvPr/>
          </p:nvPicPr>
          <p:blipFill rotWithShape="1">
            <a:blip r:embed="rId2">
              <a:alphaModFix amt="20000"/>
            </a:blip>
            <a:srcRect b="6770" l="60063" r="11951" t="10673"/>
            <a:stretch/>
          </p:blipFill>
          <p:spPr>
            <a:xfrm rot="5400000">
              <a:off x="8439135" y="3108523"/>
              <a:ext cx="1557867" cy="5947862"/>
            </a:xfrm>
            <a:prstGeom prst="rect">
              <a:avLst/>
            </a:prstGeom>
            <a:noFill/>
            <a:ln>
              <a:noFill/>
            </a:ln>
          </p:spPr>
        </p:pic>
      </p:grpSp>
      <p:sp>
        <p:nvSpPr>
          <p:cNvPr id="106" name="Google Shape;106;p31"/>
          <p:cNvSpPr txBox="1"/>
          <p:nvPr>
            <p:ph type="title"/>
          </p:nvPr>
        </p:nvSpPr>
        <p:spPr>
          <a:xfrm>
            <a:off x="656022" y="365125"/>
            <a:ext cx="1082001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600"/>
              <a:buFont typeface="Helvetica Neue"/>
              <a:buNone/>
              <a:defRPr b="1" sz="36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31"/>
          <p:cNvSpPr txBox="1"/>
          <p:nvPr>
            <p:ph idx="1" type="body"/>
          </p:nvPr>
        </p:nvSpPr>
        <p:spPr>
          <a:xfrm>
            <a:off x="656022" y="1690688"/>
            <a:ext cx="10820015" cy="42862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2"/>
              </a:buClr>
              <a:buSzPts val="2400"/>
              <a:buChar char="•"/>
              <a:defRPr/>
            </a:lvl2pPr>
            <a:lvl3pPr indent="-355600" lvl="2" marL="1371600" algn="l">
              <a:lnSpc>
                <a:spcPct val="90000"/>
              </a:lnSpc>
              <a:spcBef>
                <a:spcPts val="500"/>
              </a:spcBef>
              <a:spcAft>
                <a:spcPts val="0"/>
              </a:spcAft>
              <a:buClr>
                <a:schemeClr val="accent2"/>
              </a:buClr>
              <a:buSzPts val="2000"/>
              <a:buChar char="•"/>
              <a:defRPr/>
            </a:lvl3pPr>
            <a:lvl4pPr indent="-342900" lvl="3" marL="1828800" algn="l">
              <a:lnSpc>
                <a:spcPct val="90000"/>
              </a:lnSpc>
              <a:spcBef>
                <a:spcPts val="500"/>
              </a:spcBef>
              <a:spcAft>
                <a:spcPts val="0"/>
              </a:spcAft>
              <a:buClr>
                <a:schemeClr val="accent2"/>
              </a:buClr>
              <a:buSzPts val="1800"/>
              <a:buChar char="•"/>
              <a:defRPr/>
            </a:lvl4pPr>
            <a:lvl5pPr indent="-342900" lvl="4" marL="2286000" algn="l">
              <a:lnSpc>
                <a:spcPct val="90000"/>
              </a:lnSpc>
              <a:spcBef>
                <a:spcPts val="500"/>
              </a:spcBef>
              <a:spcAft>
                <a:spcPts val="0"/>
              </a:spcAft>
              <a:buClr>
                <a:schemeClr val="accent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8" name="Google Shape;108;p31"/>
          <p:cNvSpPr txBox="1"/>
          <p:nvPr>
            <p:ph idx="2" type="body"/>
          </p:nvPr>
        </p:nvSpPr>
        <p:spPr>
          <a:xfrm>
            <a:off x="656021" y="2333625"/>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Blue">
  <p:cSld name="Image &amp; Text - Blue">
    <p:spTree>
      <p:nvGrpSpPr>
        <p:cNvPr id="109" name="Shape 109"/>
        <p:cNvGrpSpPr/>
        <p:nvPr/>
      </p:nvGrpSpPr>
      <p:grpSpPr>
        <a:xfrm>
          <a:off x="0" y="0"/>
          <a:ext cx="0" cy="0"/>
          <a:chOff x="0" y="0"/>
          <a:chExt cx="0" cy="0"/>
        </a:xfrm>
      </p:grpSpPr>
      <p:sp>
        <p:nvSpPr>
          <p:cNvPr id="110" name="Google Shape;110;p32"/>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Helvetica Neue"/>
              <a:buNone/>
              <a:defRPr b="1" sz="32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11" name="Google Shape;111;p32"/>
          <p:cNvCxnSpPr/>
          <p:nvPr/>
        </p:nvCxnSpPr>
        <p:spPr>
          <a:xfrm flipH="1" rot="10800000">
            <a:off x="5027117" y="1509236"/>
            <a:ext cx="6806284" cy="17612"/>
          </a:xfrm>
          <a:prstGeom prst="straightConnector1">
            <a:avLst/>
          </a:prstGeom>
          <a:noFill/>
          <a:ln cap="flat" cmpd="sng" w="9525">
            <a:solidFill>
              <a:schemeClr val="accent3"/>
            </a:solidFill>
            <a:prstDash val="solid"/>
            <a:miter lim="800000"/>
            <a:headEnd len="sm" w="sm" type="none"/>
            <a:tailEnd len="sm" w="sm" type="none"/>
          </a:ln>
        </p:spPr>
      </p:cxnSp>
      <p:sp>
        <p:nvSpPr>
          <p:cNvPr id="112" name="Google Shape;112;p32"/>
          <p:cNvSpPr/>
          <p:nvPr/>
        </p:nvSpPr>
        <p:spPr>
          <a:xfrm>
            <a:off x="9351335" y="1467293"/>
            <a:ext cx="2482066" cy="78223"/>
          </a:xfrm>
          <a:prstGeom prst="rect">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3" name="Google Shape;113;p32"/>
          <p:cNvSpPr/>
          <p:nvPr>
            <p:ph idx="2" type="pic"/>
          </p:nvPr>
        </p:nvSpPr>
        <p:spPr>
          <a:xfrm>
            <a:off x="0" y="0"/>
            <a:ext cx="4340225" cy="6858000"/>
          </a:xfrm>
          <a:prstGeom prst="rect">
            <a:avLst/>
          </a:prstGeom>
          <a:noFill/>
          <a:ln>
            <a:noFill/>
          </a:ln>
        </p:spPr>
      </p:sp>
      <p:sp>
        <p:nvSpPr>
          <p:cNvPr id="114" name="Google Shape;114;p32"/>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Purple">
  <p:cSld name="Image &amp; Text - Purple">
    <p:spTree>
      <p:nvGrpSpPr>
        <p:cNvPr id="115" name="Shape 115"/>
        <p:cNvGrpSpPr/>
        <p:nvPr/>
      </p:nvGrpSpPr>
      <p:grpSpPr>
        <a:xfrm>
          <a:off x="0" y="0"/>
          <a:ext cx="0" cy="0"/>
          <a:chOff x="0" y="0"/>
          <a:chExt cx="0" cy="0"/>
        </a:xfrm>
      </p:grpSpPr>
      <p:sp>
        <p:nvSpPr>
          <p:cNvPr id="116" name="Google Shape;116;p33"/>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200"/>
              <a:buFont typeface="Helvetica Neue"/>
              <a:buNone/>
              <a:defRPr b="1"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17" name="Google Shape;117;p33"/>
          <p:cNvCxnSpPr/>
          <p:nvPr/>
        </p:nvCxnSpPr>
        <p:spPr>
          <a:xfrm flipH="1" rot="10800000">
            <a:off x="5027117" y="1509236"/>
            <a:ext cx="6806284" cy="17612"/>
          </a:xfrm>
          <a:prstGeom prst="straightConnector1">
            <a:avLst/>
          </a:prstGeom>
          <a:noFill/>
          <a:ln cap="flat" cmpd="sng" w="9525">
            <a:solidFill>
              <a:schemeClr val="accent1"/>
            </a:solidFill>
            <a:prstDash val="solid"/>
            <a:miter lim="800000"/>
            <a:headEnd len="sm" w="sm" type="none"/>
            <a:tailEnd len="sm" w="sm" type="none"/>
          </a:ln>
        </p:spPr>
      </p:cxnSp>
      <p:sp>
        <p:nvSpPr>
          <p:cNvPr id="118" name="Google Shape;118;p33"/>
          <p:cNvSpPr/>
          <p:nvPr/>
        </p:nvSpPr>
        <p:spPr>
          <a:xfrm>
            <a:off x="9351335" y="1467293"/>
            <a:ext cx="2482066" cy="78223"/>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9" name="Google Shape;119;p33"/>
          <p:cNvSpPr/>
          <p:nvPr>
            <p:ph idx="2" type="pic"/>
          </p:nvPr>
        </p:nvSpPr>
        <p:spPr>
          <a:xfrm>
            <a:off x="0" y="0"/>
            <a:ext cx="4340225" cy="6858000"/>
          </a:xfrm>
          <a:prstGeom prst="rect">
            <a:avLst/>
          </a:prstGeom>
          <a:noFill/>
          <a:ln>
            <a:noFill/>
          </a:ln>
        </p:spPr>
      </p:sp>
      <p:sp>
        <p:nvSpPr>
          <p:cNvPr id="120" name="Google Shape;120;p33"/>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Green">
  <p:cSld name="Title &amp; Text - Green">
    <p:spTree>
      <p:nvGrpSpPr>
        <p:cNvPr id="17" name="Shape 17"/>
        <p:cNvGrpSpPr/>
        <p:nvPr/>
      </p:nvGrpSpPr>
      <p:grpSpPr>
        <a:xfrm>
          <a:off x="0" y="0"/>
          <a:ext cx="0" cy="0"/>
          <a:chOff x="0" y="0"/>
          <a:chExt cx="0" cy="0"/>
        </a:xfrm>
      </p:grpSpPr>
      <p:sp>
        <p:nvSpPr>
          <p:cNvPr id="18" name="Google Shape;18;p18"/>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600"/>
              <a:buFont typeface="Helvetica Neue"/>
              <a:buNone/>
              <a:defRPr b="1" sz="36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9" name="Google Shape;19;p18"/>
          <p:cNvCxnSpPr/>
          <p:nvPr/>
        </p:nvCxnSpPr>
        <p:spPr>
          <a:xfrm flipH="1" rot="10800000">
            <a:off x="656024" y="1635973"/>
            <a:ext cx="10820189" cy="33878"/>
          </a:xfrm>
          <a:prstGeom prst="straightConnector1">
            <a:avLst/>
          </a:prstGeom>
          <a:noFill/>
          <a:ln cap="flat" cmpd="sng" w="9525">
            <a:solidFill>
              <a:schemeClr val="accent4"/>
            </a:solidFill>
            <a:prstDash val="solid"/>
            <a:miter lim="800000"/>
            <a:headEnd len="sm" w="sm" type="none"/>
            <a:tailEnd len="sm" w="sm" type="none"/>
          </a:ln>
        </p:spPr>
      </p:cxnSp>
      <p:sp>
        <p:nvSpPr>
          <p:cNvPr id="20" name="Google Shape;20;p18"/>
          <p:cNvSpPr/>
          <p:nvPr/>
        </p:nvSpPr>
        <p:spPr>
          <a:xfrm>
            <a:off x="7858954" y="1589835"/>
            <a:ext cx="3617259" cy="92275"/>
          </a:xfrm>
          <a:prstGeom prst="rect">
            <a:avLst/>
          </a:prstGeom>
          <a:solidFill>
            <a:schemeClr val="accent4"/>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 name="Google Shape;21;p18"/>
          <p:cNvSpPr txBox="1"/>
          <p:nvPr>
            <p:ph idx="1" type="body"/>
          </p:nvPr>
        </p:nvSpPr>
        <p:spPr>
          <a:xfrm>
            <a:off x="656022" y="1971675"/>
            <a:ext cx="10820015" cy="42862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2"/>
              </a:buClr>
              <a:buSzPts val="2400"/>
              <a:buChar char="•"/>
              <a:defRPr/>
            </a:lvl2pPr>
            <a:lvl3pPr indent="-355600" lvl="2" marL="1371600" algn="l">
              <a:lnSpc>
                <a:spcPct val="90000"/>
              </a:lnSpc>
              <a:spcBef>
                <a:spcPts val="500"/>
              </a:spcBef>
              <a:spcAft>
                <a:spcPts val="0"/>
              </a:spcAft>
              <a:buClr>
                <a:schemeClr val="accent2"/>
              </a:buClr>
              <a:buSzPts val="2000"/>
              <a:buChar char="•"/>
              <a:defRPr/>
            </a:lvl3pPr>
            <a:lvl4pPr indent="-342900" lvl="3" marL="1828800" algn="l">
              <a:lnSpc>
                <a:spcPct val="90000"/>
              </a:lnSpc>
              <a:spcBef>
                <a:spcPts val="500"/>
              </a:spcBef>
              <a:spcAft>
                <a:spcPts val="0"/>
              </a:spcAft>
              <a:buClr>
                <a:schemeClr val="accent2"/>
              </a:buClr>
              <a:buSzPts val="1800"/>
              <a:buChar char="•"/>
              <a:defRPr/>
            </a:lvl4pPr>
            <a:lvl5pPr indent="-342900" lvl="4" marL="2286000" algn="l">
              <a:lnSpc>
                <a:spcPct val="90000"/>
              </a:lnSpc>
              <a:spcBef>
                <a:spcPts val="500"/>
              </a:spcBef>
              <a:spcAft>
                <a:spcPts val="0"/>
              </a:spcAft>
              <a:buClr>
                <a:schemeClr val="accent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18"/>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Teal">
  <p:cSld name="Image &amp; Text - Teal">
    <p:spTree>
      <p:nvGrpSpPr>
        <p:cNvPr id="121" name="Shape 121"/>
        <p:cNvGrpSpPr/>
        <p:nvPr/>
      </p:nvGrpSpPr>
      <p:grpSpPr>
        <a:xfrm>
          <a:off x="0" y="0"/>
          <a:ext cx="0" cy="0"/>
          <a:chOff x="0" y="0"/>
          <a:chExt cx="0" cy="0"/>
        </a:xfrm>
      </p:grpSpPr>
      <p:sp>
        <p:nvSpPr>
          <p:cNvPr id="122" name="Google Shape;122;p34"/>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200"/>
              <a:buFont typeface="Helvetica Neue"/>
              <a:buNone/>
              <a:defRPr b="1" sz="32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23" name="Google Shape;123;p34"/>
          <p:cNvCxnSpPr/>
          <p:nvPr/>
        </p:nvCxnSpPr>
        <p:spPr>
          <a:xfrm flipH="1" rot="10800000">
            <a:off x="5027117" y="1509236"/>
            <a:ext cx="6806284" cy="17612"/>
          </a:xfrm>
          <a:prstGeom prst="straightConnector1">
            <a:avLst/>
          </a:prstGeom>
          <a:noFill/>
          <a:ln cap="flat" cmpd="sng" w="9525">
            <a:solidFill>
              <a:schemeClr val="accent6"/>
            </a:solidFill>
            <a:prstDash val="solid"/>
            <a:miter lim="800000"/>
            <a:headEnd len="sm" w="sm" type="none"/>
            <a:tailEnd len="sm" w="sm" type="none"/>
          </a:ln>
        </p:spPr>
      </p:cxnSp>
      <p:sp>
        <p:nvSpPr>
          <p:cNvPr id="124" name="Google Shape;124;p34"/>
          <p:cNvSpPr/>
          <p:nvPr/>
        </p:nvSpPr>
        <p:spPr>
          <a:xfrm>
            <a:off x="9351335" y="1467293"/>
            <a:ext cx="2482066" cy="78223"/>
          </a:xfrm>
          <a:prstGeom prst="rect">
            <a:avLst/>
          </a:prstGeom>
          <a:solidFill>
            <a:schemeClr val="accent6"/>
          </a:solidFill>
          <a:ln cap="flat" cmpd="sng" w="1270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5" name="Google Shape;125;p34"/>
          <p:cNvSpPr/>
          <p:nvPr>
            <p:ph idx="2" type="pic"/>
          </p:nvPr>
        </p:nvSpPr>
        <p:spPr>
          <a:xfrm>
            <a:off x="0" y="0"/>
            <a:ext cx="4340225" cy="6858000"/>
          </a:xfrm>
          <a:prstGeom prst="rect">
            <a:avLst/>
          </a:prstGeom>
          <a:noFill/>
          <a:ln>
            <a:noFill/>
          </a:ln>
        </p:spPr>
      </p:sp>
      <p:sp>
        <p:nvSpPr>
          <p:cNvPr id="126" name="Google Shape;126;p34"/>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5"/>
              </a:buClr>
              <a:buSzPts val="2800"/>
              <a:buChar char="•"/>
              <a:defRPr>
                <a:solidFill>
                  <a:schemeClr val="dk1"/>
                </a:solidFill>
              </a:defRPr>
            </a:lvl1pPr>
            <a:lvl2pPr indent="-381000" lvl="1" marL="914400" algn="l">
              <a:lnSpc>
                <a:spcPct val="90000"/>
              </a:lnSpc>
              <a:spcBef>
                <a:spcPts val="500"/>
              </a:spcBef>
              <a:spcAft>
                <a:spcPts val="0"/>
              </a:spcAft>
              <a:buClr>
                <a:schemeClr val="accent5"/>
              </a:buClr>
              <a:buSzPts val="2400"/>
              <a:buChar char="•"/>
              <a:defRPr>
                <a:solidFill>
                  <a:schemeClr val="dk1"/>
                </a:solidFill>
              </a:defRPr>
            </a:lvl2pPr>
            <a:lvl3pPr indent="-355600" lvl="2" marL="1371600" algn="l">
              <a:lnSpc>
                <a:spcPct val="90000"/>
              </a:lnSpc>
              <a:spcBef>
                <a:spcPts val="500"/>
              </a:spcBef>
              <a:spcAft>
                <a:spcPts val="0"/>
              </a:spcAft>
              <a:buClr>
                <a:schemeClr val="accent5"/>
              </a:buClr>
              <a:buSzPts val="2000"/>
              <a:buChar char="•"/>
              <a:defRPr>
                <a:solidFill>
                  <a:schemeClr val="dk1"/>
                </a:solidFill>
              </a:defRPr>
            </a:lvl3pPr>
            <a:lvl4pPr indent="-342900" lvl="3" marL="1828800" algn="l">
              <a:lnSpc>
                <a:spcPct val="90000"/>
              </a:lnSpc>
              <a:spcBef>
                <a:spcPts val="500"/>
              </a:spcBef>
              <a:spcAft>
                <a:spcPts val="0"/>
              </a:spcAft>
              <a:buClr>
                <a:schemeClr val="accent5"/>
              </a:buClr>
              <a:buSzPts val="1800"/>
              <a:buChar char="•"/>
              <a:defRPr>
                <a:solidFill>
                  <a:schemeClr val="dk1"/>
                </a:solidFill>
              </a:defRPr>
            </a:lvl4pPr>
            <a:lvl5pPr indent="-342900" lvl="4" marL="2286000" algn="l">
              <a:lnSpc>
                <a:spcPct val="90000"/>
              </a:lnSpc>
              <a:spcBef>
                <a:spcPts val="500"/>
              </a:spcBef>
              <a:spcAft>
                <a:spcPts val="0"/>
              </a:spcAft>
              <a:buClr>
                <a:schemeClr val="accent5"/>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Green">
  <p:cSld name="Image &amp; Text - Green">
    <p:spTree>
      <p:nvGrpSpPr>
        <p:cNvPr id="127" name="Shape 127"/>
        <p:cNvGrpSpPr/>
        <p:nvPr/>
      </p:nvGrpSpPr>
      <p:grpSpPr>
        <a:xfrm>
          <a:off x="0" y="0"/>
          <a:ext cx="0" cy="0"/>
          <a:chOff x="0" y="0"/>
          <a:chExt cx="0" cy="0"/>
        </a:xfrm>
      </p:grpSpPr>
      <p:sp>
        <p:nvSpPr>
          <p:cNvPr id="128" name="Google Shape;128;p35"/>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200"/>
              <a:buFont typeface="Helvetica Neue"/>
              <a:buNone/>
              <a:defRPr b="1"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29" name="Google Shape;129;p35"/>
          <p:cNvCxnSpPr/>
          <p:nvPr/>
        </p:nvCxnSpPr>
        <p:spPr>
          <a:xfrm flipH="1" rot="10800000">
            <a:off x="5027117" y="1509236"/>
            <a:ext cx="6806284" cy="17612"/>
          </a:xfrm>
          <a:prstGeom prst="straightConnector1">
            <a:avLst/>
          </a:prstGeom>
          <a:noFill/>
          <a:ln cap="flat" cmpd="sng" w="9525">
            <a:solidFill>
              <a:schemeClr val="accent4"/>
            </a:solidFill>
            <a:prstDash val="solid"/>
            <a:miter lim="800000"/>
            <a:headEnd len="sm" w="sm" type="none"/>
            <a:tailEnd len="sm" w="sm" type="none"/>
          </a:ln>
        </p:spPr>
      </p:cxnSp>
      <p:sp>
        <p:nvSpPr>
          <p:cNvPr id="130" name="Google Shape;130;p35"/>
          <p:cNvSpPr/>
          <p:nvPr/>
        </p:nvSpPr>
        <p:spPr>
          <a:xfrm>
            <a:off x="9351335" y="1467293"/>
            <a:ext cx="2482066" cy="78223"/>
          </a:xfrm>
          <a:prstGeom prst="rect">
            <a:avLst/>
          </a:prstGeom>
          <a:solidFill>
            <a:schemeClr val="accent4"/>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1" name="Google Shape;131;p35"/>
          <p:cNvSpPr/>
          <p:nvPr>
            <p:ph idx="2" type="pic"/>
          </p:nvPr>
        </p:nvSpPr>
        <p:spPr>
          <a:xfrm>
            <a:off x="0" y="0"/>
            <a:ext cx="4340225" cy="6858000"/>
          </a:xfrm>
          <a:prstGeom prst="rect">
            <a:avLst/>
          </a:prstGeom>
          <a:noFill/>
          <a:ln>
            <a:noFill/>
          </a:ln>
        </p:spPr>
      </p:sp>
      <p:sp>
        <p:nvSpPr>
          <p:cNvPr id="132" name="Google Shape;132;p35"/>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Blue">
  <p:cSld name="Title &amp; Two Column - Blue">
    <p:spTree>
      <p:nvGrpSpPr>
        <p:cNvPr id="133" name="Shape 133"/>
        <p:cNvGrpSpPr/>
        <p:nvPr/>
      </p:nvGrpSpPr>
      <p:grpSpPr>
        <a:xfrm>
          <a:off x="0" y="0"/>
          <a:ext cx="0" cy="0"/>
          <a:chOff x="0" y="0"/>
          <a:chExt cx="0" cy="0"/>
        </a:xfrm>
      </p:grpSpPr>
      <p:sp>
        <p:nvSpPr>
          <p:cNvPr id="134" name="Google Shape;134;p36"/>
          <p:cNvSpPr/>
          <p:nvPr/>
        </p:nvSpPr>
        <p:spPr>
          <a:xfrm>
            <a:off x="0" y="0"/>
            <a:ext cx="12192000" cy="1609344"/>
          </a:xfrm>
          <a:prstGeom prst="rect">
            <a:avLst/>
          </a:prstGeom>
          <a:solidFill>
            <a:srgbClr val="016794"/>
          </a:solidFill>
          <a:ln cap="flat" cmpd="sng" w="12700">
            <a:solidFill>
              <a:srgbClr val="0147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35" name="Google Shape;135;p36"/>
          <p:cNvGrpSpPr/>
          <p:nvPr/>
        </p:nvGrpSpPr>
        <p:grpSpPr>
          <a:xfrm>
            <a:off x="-208787" y="0"/>
            <a:ext cx="12609574" cy="2174491"/>
            <a:chOff x="-1" y="5043119"/>
            <a:chExt cx="12192000" cy="1814883"/>
          </a:xfrm>
        </p:grpSpPr>
        <p:pic>
          <p:nvPicPr>
            <p:cNvPr id="136" name="Google Shape;136;p36"/>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37" name="Google Shape;137;p36"/>
            <p:cNvPicPr preferRelativeResize="0"/>
            <p:nvPr/>
          </p:nvPicPr>
          <p:blipFill rotWithShape="1">
            <a:blip r:embed="rId2">
              <a:alphaModFix amt="20000"/>
            </a:blip>
            <a:srcRect b="9027" l="54597" r="16825" t="31445"/>
            <a:stretch/>
          </p:blipFill>
          <p:spPr>
            <a:xfrm rot="5400000">
              <a:off x="8435259" y="3077812"/>
              <a:ext cx="1791433" cy="5722047"/>
            </a:xfrm>
            <a:prstGeom prst="rect">
              <a:avLst/>
            </a:prstGeom>
            <a:noFill/>
            <a:ln>
              <a:noFill/>
            </a:ln>
          </p:spPr>
        </p:pic>
      </p:grpSp>
      <p:cxnSp>
        <p:nvCxnSpPr>
          <p:cNvPr id="138" name="Google Shape;138;p36"/>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39" name="Google Shape;139;p36"/>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p36"/>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 name="Google Shape;141;p36"/>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 name="Google Shape;142;p36"/>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b="1" sz="2400">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36"/>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3"/>
              </a:buClr>
              <a:buSzPts val="2400"/>
              <a:buChar char="•"/>
              <a:defRPr sz="2400">
                <a:solidFill>
                  <a:schemeClr val="dk1"/>
                </a:solidFill>
              </a:defRPr>
            </a:lvl1pPr>
            <a:lvl2pPr indent="-381000" lvl="1" marL="914400" algn="l">
              <a:lnSpc>
                <a:spcPct val="90000"/>
              </a:lnSpc>
              <a:spcBef>
                <a:spcPts val="500"/>
              </a:spcBef>
              <a:spcAft>
                <a:spcPts val="0"/>
              </a:spcAft>
              <a:buClr>
                <a:schemeClr val="accent3"/>
              </a:buClr>
              <a:buSzPts val="2400"/>
              <a:buChar char="•"/>
              <a:defRPr sz="2400">
                <a:solidFill>
                  <a:schemeClr val="dk1"/>
                </a:solidFill>
              </a:defRPr>
            </a:lvl2pPr>
            <a:lvl3pPr indent="-381000" lvl="2" marL="1371600" algn="l">
              <a:lnSpc>
                <a:spcPct val="90000"/>
              </a:lnSpc>
              <a:spcBef>
                <a:spcPts val="500"/>
              </a:spcBef>
              <a:spcAft>
                <a:spcPts val="0"/>
              </a:spcAft>
              <a:buClr>
                <a:schemeClr val="accent3"/>
              </a:buClr>
              <a:buSzPts val="2400"/>
              <a:buChar char="•"/>
              <a:defRPr sz="2400">
                <a:solidFill>
                  <a:schemeClr val="dk1"/>
                </a:solidFill>
              </a:defRPr>
            </a:lvl3pPr>
            <a:lvl4pPr indent="-381000" lvl="3" marL="1828800" algn="l">
              <a:lnSpc>
                <a:spcPct val="90000"/>
              </a:lnSpc>
              <a:spcBef>
                <a:spcPts val="500"/>
              </a:spcBef>
              <a:spcAft>
                <a:spcPts val="0"/>
              </a:spcAft>
              <a:buClr>
                <a:schemeClr val="accent3"/>
              </a:buClr>
              <a:buSzPts val="2400"/>
              <a:buChar char="•"/>
              <a:defRPr sz="2400">
                <a:solidFill>
                  <a:schemeClr val="dk1"/>
                </a:solidFill>
              </a:defRPr>
            </a:lvl4pPr>
            <a:lvl5pPr indent="-381000" lvl="4" marL="2286000" algn="l">
              <a:lnSpc>
                <a:spcPct val="90000"/>
              </a:lnSpc>
              <a:spcBef>
                <a:spcPts val="500"/>
              </a:spcBef>
              <a:spcAft>
                <a:spcPts val="0"/>
              </a:spcAft>
              <a:buClr>
                <a:schemeClr val="accent3"/>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 name="Google Shape;144;p36"/>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b="1" sz="2400">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 name="Google Shape;145;p36"/>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3"/>
              </a:buClr>
              <a:buSzPts val="2400"/>
              <a:buChar char="•"/>
              <a:defRPr sz="2400">
                <a:solidFill>
                  <a:schemeClr val="dk1"/>
                </a:solidFill>
              </a:defRPr>
            </a:lvl1pPr>
            <a:lvl2pPr indent="-381000" lvl="1" marL="914400" algn="l">
              <a:lnSpc>
                <a:spcPct val="90000"/>
              </a:lnSpc>
              <a:spcBef>
                <a:spcPts val="500"/>
              </a:spcBef>
              <a:spcAft>
                <a:spcPts val="0"/>
              </a:spcAft>
              <a:buClr>
                <a:schemeClr val="accent3"/>
              </a:buClr>
              <a:buSzPts val="2400"/>
              <a:buChar char="•"/>
              <a:defRPr sz="2400">
                <a:solidFill>
                  <a:schemeClr val="dk1"/>
                </a:solidFill>
              </a:defRPr>
            </a:lvl2pPr>
            <a:lvl3pPr indent="-381000" lvl="2" marL="1371600" algn="l">
              <a:lnSpc>
                <a:spcPct val="90000"/>
              </a:lnSpc>
              <a:spcBef>
                <a:spcPts val="500"/>
              </a:spcBef>
              <a:spcAft>
                <a:spcPts val="0"/>
              </a:spcAft>
              <a:buClr>
                <a:schemeClr val="accent3"/>
              </a:buClr>
              <a:buSzPts val="2400"/>
              <a:buChar char="•"/>
              <a:defRPr sz="2400">
                <a:solidFill>
                  <a:schemeClr val="dk1"/>
                </a:solidFill>
              </a:defRPr>
            </a:lvl3pPr>
            <a:lvl4pPr indent="-381000" lvl="3" marL="1828800" algn="l">
              <a:lnSpc>
                <a:spcPct val="90000"/>
              </a:lnSpc>
              <a:spcBef>
                <a:spcPts val="500"/>
              </a:spcBef>
              <a:spcAft>
                <a:spcPts val="0"/>
              </a:spcAft>
              <a:buClr>
                <a:schemeClr val="accent3"/>
              </a:buClr>
              <a:buSzPts val="2400"/>
              <a:buChar char="•"/>
              <a:defRPr sz="2400">
                <a:solidFill>
                  <a:schemeClr val="dk1"/>
                </a:solidFill>
              </a:defRPr>
            </a:lvl4pPr>
            <a:lvl5pPr indent="-381000" lvl="4" marL="2286000" algn="l">
              <a:lnSpc>
                <a:spcPct val="90000"/>
              </a:lnSpc>
              <a:spcBef>
                <a:spcPts val="500"/>
              </a:spcBef>
              <a:spcAft>
                <a:spcPts val="0"/>
              </a:spcAft>
              <a:buClr>
                <a:schemeClr val="accent3"/>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Purple">
  <p:cSld name="Title &amp; Two Column - Purple">
    <p:spTree>
      <p:nvGrpSpPr>
        <p:cNvPr id="146" name="Shape 146"/>
        <p:cNvGrpSpPr/>
        <p:nvPr/>
      </p:nvGrpSpPr>
      <p:grpSpPr>
        <a:xfrm>
          <a:off x="0" y="0"/>
          <a:ext cx="0" cy="0"/>
          <a:chOff x="0" y="0"/>
          <a:chExt cx="0" cy="0"/>
        </a:xfrm>
      </p:grpSpPr>
      <p:sp>
        <p:nvSpPr>
          <p:cNvPr id="147" name="Google Shape;147;p37"/>
          <p:cNvSpPr/>
          <p:nvPr/>
        </p:nvSpPr>
        <p:spPr>
          <a:xfrm>
            <a:off x="0" y="0"/>
            <a:ext cx="12192000" cy="1609344"/>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48" name="Google Shape;148;p37"/>
          <p:cNvGrpSpPr/>
          <p:nvPr/>
        </p:nvGrpSpPr>
        <p:grpSpPr>
          <a:xfrm>
            <a:off x="-208787" y="0"/>
            <a:ext cx="12609574" cy="2174491"/>
            <a:chOff x="-1" y="5043119"/>
            <a:chExt cx="12192000" cy="1814883"/>
          </a:xfrm>
        </p:grpSpPr>
        <p:pic>
          <p:nvPicPr>
            <p:cNvPr id="149" name="Google Shape;149;p37"/>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50" name="Google Shape;150;p37"/>
            <p:cNvPicPr preferRelativeResize="0"/>
            <p:nvPr/>
          </p:nvPicPr>
          <p:blipFill rotWithShape="1">
            <a:blip r:embed="rId2">
              <a:alphaModFix amt="20000"/>
            </a:blip>
            <a:srcRect b="9027" l="54597" r="16825" t="31445"/>
            <a:stretch/>
          </p:blipFill>
          <p:spPr>
            <a:xfrm rot="5400000">
              <a:off x="8435259" y="3077812"/>
              <a:ext cx="1791433" cy="5722047"/>
            </a:xfrm>
            <a:prstGeom prst="rect">
              <a:avLst/>
            </a:prstGeom>
            <a:noFill/>
            <a:ln>
              <a:noFill/>
            </a:ln>
          </p:spPr>
        </p:pic>
      </p:grpSp>
      <p:cxnSp>
        <p:nvCxnSpPr>
          <p:cNvPr id="151" name="Google Shape;151;p37"/>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52" name="Google Shape;152;p37"/>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3" name="Google Shape;153;p37"/>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 name="Google Shape;154;p37"/>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5" name="Google Shape;155;p37"/>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6" name="Google Shape;156;p37"/>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1"/>
              </a:buClr>
              <a:buSzPts val="2400"/>
              <a:buChar char="•"/>
              <a:defRPr sz="2400">
                <a:solidFill>
                  <a:schemeClr val="dk1"/>
                </a:solidFill>
              </a:defRPr>
            </a:lvl1pPr>
            <a:lvl2pPr indent="-381000" lvl="1" marL="914400" algn="l">
              <a:lnSpc>
                <a:spcPct val="90000"/>
              </a:lnSpc>
              <a:spcBef>
                <a:spcPts val="500"/>
              </a:spcBef>
              <a:spcAft>
                <a:spcPts val="0"/>
              </a:spcAft>
              <a:buClr>
                <a:schemeClr val="accent1"/>
              </a:buClr>
              <a:buSzPts val="2400"/>
              <a:buChar char="•"/>
              <a:defRPr sz="2400">
                <a:solidFill>
                  <a:schemeClr val="dk1"/>
                </a:solidFill>
              </a:defRPr>
            </a:lvl2pPr>
            <a:lvl3pPr indent="-381000" lvl="2" marL="1371600" algn="l">
              <a:lnSpc>
                <a:spcPct val="90000"/>
              </a:lnSpc>
              <a:spcBef>
                <a:spcPts val="500"/>
              </a:spcBef>
              <a:spcAft>
                <a:spcPts val="0"/>
              </a:spcAft>
              <a:buClr>
                <a:schemeClr val="accent1"/>
              </a:buClr>
              <a:buSzPts val="2400"/>
              <a:buChar char="•"/>
              <a:defRPr sz="2400">
                <a:solidFill>
                  <a:schemeClr val="dk1"/>
                </a:solidFill>
              </a:defRPr>
            </a:lvl3pPr>
            <a:lvl4pPr indent="-381000" lvl="3" marL="1828800" algn="l">
              <a:lnSpc>
                <a:spcPct val="90000"/>
              </a:lnSpc>
              <a:spcBef>
                <a:spcPts val="500"/>
              </a:spcBef>
              <a:spcAft>
                <a:spcPts val="0"/>
              </a:spcAft>
              <a:buClr>
                <a:schemeClr val="accent1"/>
              </a:buClr>
              <a:buSzPts val="2400"/>
              <a:buChar char="•"/>
              <a:defRPr sz="2400">
                <a:solidFill>
                  <a:schemeClr val="dk1"/>
                </a:solidFill>
              </a:defRPr>
            </a:lvl4pPr>
            <a:lvl5pPr indent="-381000" lvl="4" marL="2286000" algn="l">
              <a:lnSpc>
                <a:spcPct val="90000"/>
              </a:lnSpc>
              <a:spcBef>
                <a:spcPts val="500"/>
              </a:spcBef>
              <a:spcAft>
                <a:spcPts val="0"/>
              </a:spcAft>
              <a:buClr>
                <a:schemeClr val="accent1"/>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7"/>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7"/>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1"/>
              </a:buClr>
              <a:buSzPts val="2400"/>
              <a:buChar char="•"/>
              <a:defRPr sz="2400">
                <a:solidFill>
                  <a:schemeClr val="dk1"/>
                </a:solidFill>
              </a:defRPr>
            </a:lvl1pPr>
            <a:lvl2pPr indent="-381000" lvl="1" marL="914400" algn="l">
              <a:lnSpc>
                <a:spcPct val="90000"/>
              </a:lnSpc>
              <a:spcBef>
                <a:spcPts val="500"/>
              </a:spcBef>
              <a:spcAft>
                <a:spcPts val="0"/>
              </a:spcAft>
              <a:buClr>
                <a:schemeClr val="accent1"/>
              </a:buClr>
              <a:buSzPts val="2400"/>
              <a:buChar char="•"/>
              <a:defRPr sz="2400">
                <a:solidFill>
                  <a:schemeClr val="dk1"/>
                </a:solidFill>
              </a:defRPr>
            </a:lvl2pPr>
            <a:lvl3pPr indent="-381000" lvl="2" marL="1371600" algn="l">
              <a:lnSpc>
                <a:spcPct val="90000"/>
              </a:lnSpc>
              <a:spcBef>
                <a:spcPts val="500"/>
              </a:spcBef>
              <a:spcAft>
                <a:spcPts val="0"/>
              </a:spcAft>
              <a:buClr>
                <a:schemeClr val="accent1"/>
              </a:buClr>
              <a:buSzPts val="2400"/>
              <a:buChar char="•"/>
              <a:defRPr sz="2400">
                <a:solidFill>
                  <a:schemeClr val="dk1"/>
                </a:solidFill>
              </a:defRPr>
            </a:lvl3pPr>
            <a:lvl4pPr indent="-381000" lvl="3" marL="1828800" algn="l">
              <a:lnSpc>
                <a:spcPct val="90000"/>
              </a:lnSpc>
              <a:spcBef>
                <a:spcPts val="500"/>
              </a:spcBef>
              <a:spcAft>
                <a:spcPts val="0"/>
              </a:spcAft>
              <a:buClr>
                <a:schemeClr val="accent1"/>
              </a:buClr>
              <a:buSzPts val="2400"/>
              <a:buChar char="•"/>
              <a:defRPr sz="2400">
                <a:solidFill>
                  <a:schemeClr val="dk1"/>
                </a:solidFill>
              </a:defRPr>
            </a:lvl4pPr>
            <a:lvl5pPr indent="-381000" lvl="4" marL="2286000" algn="l">
              <a:lnSpc>
                <a:spcPct val="90000"/>
              </a:lnSpc>
              <a:spcBef>
                <a:spcPts val="500"/>
              </a:spcBef>
              <a:spcAft>
                <a:spcPts val="0"/>
              </a:spcAft>
              <a:buClr>
                <a:schemeClr val="accent1"/>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Teal">
  <p:cSld name="Title &amp; Two Column - Teal">
    <p:spTree>
      <p:nvGrpSpPr>
        <p:cNvPr id="159" name="Shape 159"/>
        <p:cNvGrpSpPr/>
        <p:nvPr/>
      </p:nvGrpSpPr>
      <p:grpSpPr>
        <a:xfrm>
          <a:off x="0" y="0"/>
          <a:ext cx="0" cy="0"/>
          <a:chOff x="0" y="0"/>
          <a:chExt cx="0" cy="0"/>
        </a:xfrm>
      </p:grpSpPr>
      <p:sp>
        <p:nvSpPr>
          <p:cNvPr id="160" name="Google Shape;160;p38"/>
          <p:cNvSpPr/>
          <p:nvPr/>
        </p:nvSpPr>
        <p:spPr>
          <a:xfrm>
            <a:off x="0" y="0"/>
            <a:ext cx="12192000" cy="1609344"/>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61" name="Google Shape;161;p38"/>
          <p:cNvGrpSpPr/>
          <p:nvPr/>
        </p:nvGrpSpPr>
        <p:grpSpPr>
          <a:xfrm>
            <a:off x="-208787" y="0"/>
            <a:ext cx="12609574" cy="2174491"/>
            <a:chOff x="-1" y="5043119"/>
            <a:chExt cx="12192000" cy="1814883"/>
          </a:xfrm>
        </p:grpSpPr>
        <p:pic>
          <p:nvPicPr>
            <p:cNvPr id="162" name="Google Shape;162;p38"/>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63" name="Google Shape;163;p38"/>
            <p:cNvPicPr preferRelativeResize="0"/>
            <p:nvPr/>
          </p:nvPicPr>
          <p:blipFill rotWithShape="1">
            <a:blip r:embed="rId2">
              <a:alphaModFix amt="20000"/>
            </a:blip>
            <a:srcRect b="9027" l="54597" r="16825" t="31445"/>
            <a:stretch/>
          </p:blipFill>
          <p:spPr>
            <a:xfrm rot="5400000">
              <a:off x="8435259" y="3077812"/>
              <a:ext cx="1791433" cy="5722047"/>
            </a:xfrm>
            <a:prstGeom prst="rect">
              <a:avLst/>
            </a:prstGeom>
            <a:noFill/>
            <a:ln>
              <a:noFill/>
            </a:ln>
          </p:spPr>
        </p:pic>
      </p:grpSp>
      <p:cxnSp>
        <p:nvCxnSpPr>
          <p:cNvPr id="164" name="Google Shape;164;p38"/>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65" name="Google Shape;165;p38"/>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 name="Google Shape;166;p38"/>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7" name="Google Shape;167;p38"/>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8" name="Google Shape;168;p38"/>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400"/>
              <a:buNone/>
              <a:defRPr b="1" sz="2400">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9" name="Google Shape;169;p38"/>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6"/>
              </a:buClr>
              <a:buSzPts val="2400"/>
              <a:buChar char="•"/>
              <a:defRPr sz="2400">
                <a:solidFill>
                  <a:schemeClr val="dk1"/>
                </a:solidFill>
              </a:defRPr>
            </a:lvl1pPr>
            <a:lvl2pPr indent="-381000" lvl="1" marL="914400" algn="l">
              <a:lnSpc>
                <a:spcPct val="90000"/>
              </a:lnSpc>
              <a:spcBef>
                <a:spcPts val="500"/>
              </a:spcBef>
              <a:spcAft>
                <a:spcPts val="0"/>
              </a:spcAft>
              <a:buClr>
                <a:schemeClr val="accent6"/>
              </a:buClr>
              <a:buSzPts val="2400"/>
              <a:buChar char="•"/>
              <a:defRPr sz="2400">
                <a:solidFill>
                  <a:schemeClr val="dk1"/>
                </a:solidFill>
              </a:defRPr>
            </a:lvl2pPr>
            <a:lvl3pPr indent="-381000" lvl="2" marL="1371600" algn="l">
              <a:lnSpc>
                <a:spcPct val="90000"/>
              </a:lnSpc>
              <a:spcBef>
                <a:spcPts val="500"/>
              </a:spcBef>
              <a:spcAft>
                <a:spcPts val="0"/>
              </a:spcAft>
              <a:buClr>
                <a:schemeClr val="accent6"/>
              </a:buClr>
              <a:buSzPts val="2400"/>
              <a:buChar char="•"/>
              <a:defRPr sz="2400">
                <a:solidFill>
                  <a:schemeClr val="dk1"/>
                </a:solidFill>
              </a:defRPr>
            </a:lvl3pPr>
            <a:lvl4pPr indent="-381000" lvl="3" marL="1828800" algn="l">
              <a:lnSpc>
                <a:spcPct val="90000"/>
              </a:lnSpc>
              <a:spcBef>
                <a:spcPts val="500"/>
              </a:spcBef>
              <a:spcAft>
                <a:spcPts val="0"/>
              </a:spcAft>
              <a:buClr>
                <a:schemeClr val="accent6"/>
              </a:buClr>
              <a:buSzPts val="2400"/>
              <a:buChar char="•"/>
              <a:defRPr sz="2400">
                <a:solidFill>
                  <a:schemeClr val="dk1"/>
                </a:solidFill>
              </a:defRPr>
            </a:lvl4pPr>
            <a:lvl5pPr indent="-381000" lvl="4" marL="2286000" algn="l">
              <a:lnSpc>
                <a:spcPct val="90000"/>
              </a:lnSpc>
              <a:spcBef>
                <a:spcPts val="500"/>
              </a:spcBef>
              <a:spcAft>
                <a:spcPts val="0"/>
              </a:spcAft>
              <a:buClr>
                <a:schemeClr val="accent6"/>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0" name="Google Shape;170;p38"/>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400"/>
              <a:buNone/>
              <a:defRPr b="1" sz="2400">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1" name="Google Shape;171;p38"/>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6"/>
              </a:buClr>
              <a:buSzPts val="2400"/>
              <a:buChar char="•"/>
              <a:defRPr sz="2400">
                <a:solidFill>
                  <a:schemeClr val="dk1"/>
                </a:solidFill>
              </a:defRPr>
            </a:lvl1pPr>
            <a:lvl2pPr indent="-381000" lvl="1" marL="914400" algn="l">
              <a:lnSpc>
                <a:spcPct val="90000"/>
              </a:lnSpc>
              <a:spcBef>
                <a:spcPts val="500"/>
              </a:spcBef>
              <a:spcAft>
                <a:spcPts val="0"/>
              </a:spcAft>
              <a:buClr>
                <a:schemeClr val="accent6"/>
              </a:buClr>
              <a:buSzPts val="2400"/>
              <a:buChar char="•"/>
              <a:defRPr sz="2400">
                <a:solidFill>
                  <a:schemeClr val="dk1"/>
                </a:solidFill>
              </a:defRPr>
            </a:lvl2pPr>
            <a:lvl3pPr indent="-381000" lvl="2" marL="1371600" algn="l">
              <a:lnSpc>
                <a:spcPct val="90000"/>
              </a:lnSpc>
              <a:spcBef>
                <a:spcPts val="500"/>
              </a:spcBef>
              <a:spcAft>
                <a:spcPts val="0"/>
              </a:spcAft>
              <a:buClr>
                <a:schemeClr val="accent6"/>
              </a:buClr>
              <a:buSzPts val="2400"/>
              <a:buChar char="•"/>
              <a:defRPr sz="2400">
                <a:solidFill>
                  <a:schemeClr val="dk1"/>
                </a:solidFill>
              </a:defRPr>
            </a:lvl3pPr>
            <a:lvl4pPr indent="-381000" lvl="3" marL="1828800" algn="l">
              <a:lnSpc>
                <a:spcPct val="90000"/>
              </a:lnSpc>
              <a:spcBef>
                <a:spcPts val="500"/>
              </a:spcBef>
              <a:spcAft>
                <a:spcPts val="0"/>
              </a:spcAft>
              <a:buClr>
                <a:schemeClr val="accent6"/>
              </a:buClr>
              <a:buSzPts val="2400"/>
              <a:buChar char="•"/>
              <a:defRPr sz="2400">
                <a:solidFill>
                  <a:schemeClr val="dk1"/>
                </a:solidFill>
              </a:defRPr>
            </a:lvl4pPr>
            <a:lvl5pPr indent="-381000" lvl="4" marL="2286000" algn="l">
              <a:lnSpc>
                <a:spcPct val="90000"/>
              </a:lnSpc>
              <a:spcBef>
                <a:spcPts val="500"/>
              </a:spcBef>
              <a:spcAft>
                <a:spcPts val="0"/>
              </a:spcAft>
              <a:buClr>
                <a:schemeClr val="accent6"/>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Green">
  <p:cSld name="Title &amp; Two Column - Green">
    <p:spTree>
      <p:nvGrpSpPr>
        <p:cNvPr id="172" name="Shape 172"/>
        <p:cNvGrpSpPr/>
        <p:nvPr/>
      </p:nvGrpSpPr>
      <p:grpSpPr>
        <a:xfrm>
          <a:off x="0" y="0"/>
          <a:ext cx="0" cy="0"/>
          <a:chOff x="0" y="0"/>
          <a:chExt cx="0" cy="0"/>
        </a:xfrm>
      </p:grpSpPr>
      <p:sp>
        <p:nvSpPr>
          <p:cNvPr id="173" name="Google Shape;173;p39"/>
          <p:cNvSpPr/>
          <p:nvPr/>
        </p:nvSpPr>
        <p:spPr>
          <a:xfrm>
            <a:off x="0" y="0"/>
            <a:ext cx="12192000" cy="1609344"/>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74" name="Google Shape;174;p39"/>
          <p:cNvGrpSpPr/>
          <p:nvPr/>
        </p:nvGrpSpPr>
        <p:grpSpPr>
          <a:xfrm>
            <a:off x="-208787" y="0"/>
            <a:ext cx="12609574" cy="2174491"/>
            <a:chOff x="-1" y="5043119"/>
            <a:chExt cx="12192000" cy="1814883"/>
          </a:xfrm>
        </p:grpSpPr>
        <p:pic>
          <p:nvPicPr>
            <p:cNvPr id="175" name="Google Shape;175;p39"/>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76" name="Google Shape;176;p39"/>
            <p:cNvPicPr preferRelativeResize="0"/>
            <p:nvPr/>
          </p:nvPicPr>
          <p:blipFill rotWithShape="1">
            <a:blip r:embed="rId2">
              <a:alphaModFix amt="20000"/>
            </a:blip>
            <a:srcRect b="9027" l="54597" r="16825" t="31445"/>
            <a:stretch/>
          </p:blipFill>
          <p:spPr>
            <a:xfrm rot="5400000">
              <a:off x="8435259" y="3077812"/>
              <a:ext cx="1791433" cy="5722047"/>
            </a:xfrm>
            <a:prstGeom prst="rect">
              <a:avLst/>
            </a:prstGeom>
            <a:noFill/>
            <a:ln>
              <a:noFill/>
            </a:ln>
          </p:spPr>
        </p:pic>
      </p:grpSp>
      <p:cxnSp>
        <p:nvCxnSpPr>
          <p:cNvPr id="177" name="Google Shape;177;p39"/>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78" name="Google Shape;178;p39"/>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9" name="Google Shape;179;p39"/>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0" name="Google Shape;180;p39"/>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1" name="Google Shape;181;p39"/>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400"/>
              <a:buNone/>
              <a:defRPr b="1" sz="2400">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2" name="Google Shape;182;p39"/>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2"/>
              </a:buClr>
              <a:buSzPts val="2400"/>
              <a:buChar char="•"/>
              <a:defRPr sz="2400">
                <a:solidFill>
                  <a:schemeClr val="dk1"/>
                </a:solidFill>
              </a:defRPr>
            </a:lvl1pPr>
            <a:lvl2pPr indent="-381000" lvl="1" marL="914400" algn="l">
              <a:lnSpc>
                <a:spcPct val="90000"/>
              </a:lnSpc>
              <a:spcBef>
                <a:spcPts val="500"/>
              </a:spcBef>
              <a:spcAft>
                <a:spcPts val="0"/>
              </a:spcAft>
              <a:buClr>
                <a:schemeClr val="accent2"/>
              </a:buClr>
              <a:buSzPts val="2400"/>
              <a:buChar char="•"/>
              <a:defRPr sz="2400">
                <a:solidFill>
                  <a:schemeClr val="dk1"/>
                </a:solidFill>
              </a:defRPr>
            </a:lvl2pPr>
            <a:lvl3pPr indent="-381000" lvl="2" marL="1371600" algn="l">
              <a:lnSpc>
                <a:spcPct val="90000"/>
              </a:lnSpc>
              <a:spcBef>
                <a:spcPts val="500"/>
              </a:spcBef>
              <a:spcAft>
                <a:spcPts val="0"/>
              </a:spcAft>
              <a:buClr>
                <a:schemeClr val="accent2"/>
              </a:buClr>
              <a:buSzPts val="2400"/>
              <a:buChar char="•"/>
              <a:defRPr sz="2400">
                <a:solidFill>
                  <a:schemeClr val="dk1"/>
                </a:solidFill>
              </a:defRPr>
            </a:lvl3pPr>
            <a:lvl4pPr indent="-381000" lvl="3" marL="1828800" algn="l">
              <a:lnSpc>
                <a:spcPct val="90000"/>
              </a:lnSpc>
              <a:spcBef>
                <a:spcPts val="500"/>
              </a:spcBef>
              <a:spcAft>
                <a:spcPts val="0"/>
              </a:spcAft>
              <a:buClr>
                <a:schemeClr val="accent2"/>
              </a:buClr>
              <a:buSzPts val="2400"/>
              <a:buChar char="•"/>
              <a:defRPr sz="2400">
                <a:solidFill>
                  <a:schemeClr val="dk1"/>
                </a:solidFill>
              </a:defRPr>
            </a:lvl4pPr>
            <a:lvl5pPr indent="-381000" lvl="4" marL="2286000" algn="l">
              <a:lnSpc>
                <a:spcPct val="90000"/>
              </a:lnSpc>
              <a:spcBef>
                <a:spcPts val="500"/>
              </a:spcBef>
              <a:spcAft>
                <a:spcPts val="0"/>
              </a:spcAft>
              <a:buClr>
                <a:schemeClr val="accent2"/>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3" name="Google Shape;183;p39"/>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400"/>
              <a:buNone/>
              <a:defRPr b="1" sz="2400">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4" name="Google Shape;184;p39"/>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2"/>
              </a:buClr>
              <a:buSzPts val="2400"/>
              <a:buChar char="•"/>
              <a:defRPr sz="2400">
                <a:solidFill>
                  <a:schemeClr val="dk1"/>
                </a:solidFill>
              </a:defRPr>
            </a:lvl1pPr>
            <a:lvl2pPr indent="-381000" lvl="1" marL="914400" algn="l">
              <a:lnSpc>
                <a:spcPct val="90000"/>
              </a:lnSpc>
              <a:spcBef>
                <a:spcPts val="500"/>
              </a:spcBef>
              <a:spcAft>
                <a:spcPts val="0"/>
              </a:spcAft>
              <a:buClr>
                <a:schemeClr val="accent2"/>
              </a:buClr>
              <a:buSzPts val="2400"/>
              <a:buChar char="•"/>
              <a:defRPr sz="2400">
                <a:solidFill>
                  <a:schemeClr val="dk1"/>
                </a:solidFill>
              </a:defRPr>
            </a:lvl2pPr>
            <a:lvl3pPr indent="-381000" lvl="2" marL="1371600" algn="l">
              <a:lnSpc>
                <a:spcPct val="90000"/>
              </a:lnSpc>
              <a:spcBef>
                <a:spcPts val="500"/>
              </a:spcBef>
              <a:spcAft>
                <a:spcPts val="0"/>
              </a:spcAft>
              <a:buClr>
                <a:schemeClr val="accent2"/>
              </a:buClr>
              <a:buSzPts val="2400"/>
              <a:buChar char="•"/>
              <a:defRPr sz="2400">
                <a:solidFill>
                  <a:schemeClr val="dk1"/>
                </a:solidFill>
              </a:defRPr>
            </a:lvl3pPr>
            <a:lvl4pPr indent="-381000" lvl="3" marL="1828800" algn="l">
              <a:lnSpc>
                <a:spcPct val="90000"/>
              </a:lnSpc>
              <a:spcBef>
                <a:spcPts val="500"/>
              </a:spcBef>
              <a:spcAft>
                <a:spcPts val="0"/>
              </a:spcAft>
              <a:buClr>
                <a:schemeClr val="accent2"/>
              </a:buClr>
              <a:buSzPts val="2400"/>
              <a:buChar char="•"/>
              <a:defRPr sz="2400">
                <a:solidFill>
                  <a:schemeClr val="dk1"/>
                </a:solidFill>
              </a:defRPr>
            </a:lvl4pPr>
            <a:lvl5pPr indent="-381000" lvl="4" marL="2286000" algn="l">
              <a:lnSpc>
                <a:spcPct val="90000"/>
              </a:lnSpc>
              <a:spcBef>
                <a:spcPts val="500"/>
              </a:spcBef>
              <a:spcAft>
                <a:spcPts val="0"/>
              </a:spcAft>
              <a:buClr>
                <a:schemeClr val="accent2"/>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Blue">
  <p:cSld name="Title on Colored Background - Blue">
    <p:spTree>
      <p:nvGrpSpPr>
        <p:cNvPr id="185" name="Shape 185"/>
        <p:cNvGrpSpPr/>
        <p:nvPr/>
      </p:nvGrpSpPr>
      <p:grpSpPr>
        <a:xfrm>
          <a:off x="0" y="0"/>
          <a:ext cx="0" cy="0"/>
          <a:chOff x="0" y="0"/>
          <a:chExt cx="0" cy="0"/>
        </a:xfrm>
      </p:grpSpPr>
      <p:sp>
        <p:nvSpPr>
          <p:cNvPr id="186" name="Google Shape;186;p40"/>
          <p:cNvSpPr/>
          <p:nvPr/>
        </p:nvSpPr>
        <p:spPr>
          <a:xfrm>
            <a:off x="0" y="3541"/>
            <a:ext cx="12192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7" name="Google Shape;187;p40"/>
          <p:cNvSpPr/>
          <p:nvPr/>
        </p:nvSpPr>
        <p:spPr>
          <a:xfrm>
            <a:off x="1941095" y="2837119"/>
            <a:ext cx="8293768" cy="1094802"/>
          </a:xfrm>
          <a:prstGeom prst="rect">
            <a:avLst/>
          </a:prstGeom>
          <a:noFill/>
          <a:ln cap="flat" cmpd="sng" w="5715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8" name="Google Shape;188;p40"/>
          <p:cNvSpPr/>
          <p:nvPr/>
        </p:nvSpPr>
        <p:spPr>
          <a:xfrm>
            <a:off x="2610678" y="2502568"/>
            <a:ext cx="6997148" cy="80210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9" name="Google Shape;189;p40"/>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190" name="Google Shape;190;p40"/>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 name="Google Shape;191;p40"/>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Purple">
  <p:cSld name="Title on Colored Background - Purple">
    <p:spTree>
      <p:nvGrpSpPr>
        <p:cNvPr id="192" name="Shape 192"/>
        <p:cNvGrpSpPr/>
        <p:nvPr/>
      </p:nvGrpSpPr>
      <p:grpSpPr>
        <a:xfrm>
          <a:off x="0" y="0"/>
          <a:ext cx="0" cy="0"/>
          <a:chOff x="0" y="0"/>
          <a:chExt cx="0" cy="0"/>
        </a:xfrm>
      </p:grpSpPr>
      <p:sp>
        <p:nvSpPr>
          <p:cNvPr id="193" name="Google Shape;193;p41"/>
          <p:cNvSpPr/>
          <p:nvPr/>
        </p:nvSpPr>
        <p:spPr>
          <a:xfrm>
            <a:off x="0" y="3541"/>
            <a:ext cx="12192000" cy="6858000"/>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4" name="Google Shape;194;p41"/>
          <p:cNvSpPr/>
          <p:nvPr/>
        </p:nvSpPr>
        <p:spPr>
          <a:xfrm>
            <a:off x="1941095" y="2837119"/>
            <a:ext cx="8293768" cy="1094802"/>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5" name="Google Shape;195;p41"/>
          <p:cNvSpPr/>
          <p:nvPr/>
        </p:nvSpPr>
        <p:spPr>
          <a:xfrm>
            <a:off x="2610678" y="2502568"/>
            <a:ext cx="6997148" cy="802106"/>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96" name="Google Shape;196;p41"/>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197" name="Google Shape;197;p41"/>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8" name="Google Shape;198;p41"/>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Teal">
  <p:cSld name="Title on Colored Background - Teal">
    <p:spTree>
      <p:nvGrpSpPr>
        <p:cNvPr id="199" name="Shape 199"/>
        <p:cNvGrpSpPr/>
        <p:nvPr/>
      </p:nvGrpSpPr>
      <p:grpSpPr>
        <a:xfrm>
          <a:off x="0" y="0"/>
          <a:ext cx="0" cy="0"/>
          <a:chOff x="0" y="0"/>
          <a:chExt cx="0" cy="0"/>
        </a:xfrm>
      </p:grpSpPr>
      <p:sp>
        <p:nvSpPr>
          <p:cNvPr id="200" name="Google Shape;200;p42"/>
          <p:cNvSpPr/>
          <p:nvPr/>
        </p:nvSpPr>
        <p:spPr>
          <a:xfrm>
            <a:off x="0" y="3541"/>
            <a:ext cx="12192000"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1" name="Google Shape;201;p42"/>
          <p:cNvSpPr/>
          <p:nvPr/>
        </p:nvSpPr>
        <p:spPr>
          <a:xfrm>
            <a:off x="1941095" y="2837119"/>
            <a:ext cx="8293768" cy="1094802"/>
          </a:xfrm>
          <a:prstGeom prst="rect">
            <a:avLst/>
          </a:prstGeom>
          <a:noFill/>
          <a:ln cap="flat" cmpd="sng" w="5715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2" name="Google Shape;202;p42"/>
          <p:cNvSpPr/>
          <p:nvPr/>
        </p:nvSpPr>
        <p:spPr>
          <a:xfrm>
            <a:off x="2610678" y="2502568"/>
            <a:ext cx="6997148" cy="802106"/>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03" name="Google Shape;203;p42"/>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204" name="Google Shape;204;p42"/>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5" name="Google Shape;205;p42"/>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Green">
  <p:cSld name="Title on Colored Background - Green">
    <p:spTree>
      <p:nvGrpSpPr>
        <p:cNvPr id="206" name="Shape 206"/>
        <p:cNvGrpSpPr/>
        <p:nvPr/>
      </p:nvGrpSpPr>
      <p:grpSpPr>
        <a:xfrm>
          <a:off x="0" y="0"/>
          <a:ext cx="0" cy="0"/>
          <a:chOff x="0" y="0"/>
          <a:chExt cx="0" cy="0"/>
        </a:xfrm>
      </p:grpSpPr>
      <p:sp>
        <p:nvSpPr>
          <p:cNvPr id="207" name="Google Shape;207;p43"/>
          <p:cNvSpPr/>
          <p:nvPr/>
        </p:nvSpPr>
        <p:spPr>
          <a:xfrm>
            <a:off x="0" y="3541"/>
            <a:ext cx="12192000"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8" name="Google Shape;208;p43"/>
          <p:cNvSpPr/>
          <p:nvPr/>
        </p:nvSpPr>
        <p:spPr>
          <a:xfrm>
            <a:off x="1941095" y="2837119"/>
            <a:ext cx="8293768" cy="1094802"/>
          </a:xfrm>
          <a:prstGeom prst="rect">
            <a:avLst/>
          </a:prstGeom>
          <a:noFill/>
          <a:ln cap="flat" cmpd="sng" w="5715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9" name="Google Shape;209;p43"/>
          <p:cNvSpPr/>
          <p:nvPr/>
        </p:nvSpPr>
        <p:spPr>
          <a:xfrm>
            <a:off x="2610678" y="2502568"/>
            <a:ext cx="6997148" cy="802106"/>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10" name="Google Shape;210;p43"/>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211" name="Google Shape;211;p43"/>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2" name="Google Shape;212;p43"/>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23" name="Shape 23"/>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 name="Shape 24"/>
        <p:cNvGrpSpPr/>
        <p:nvPr/>
      </p:nvGrpSpPr>
      <p:grpSpPr>
        <a:xfrm>
          <a:off x="0" y="0"/>
          <a:ext cx="0" cy="0"/>
          <a:chOff x="0" y="0"/>
          <a:chExt cx="0" cy="0"/>
        </a:xfrm>
      </p:grpSpPr>
      <p:sp>
        <p:nvSpPr>
          <p:cNvPr id="25" name="Google Shape;25;p4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4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SzPts val="2800"/>
              <a:buChar char="•"/>
              <a:defRPr/>
            </a:lvl1pPr>
            <a:lvl2pPr indent="-381000" lvl="1" marL="914400" algn="l">
              <a:lnSpc>
                <a:spcPct val="90000"/>
              </a:lnSpc>
              <a:spcBef>
                <a:spcPts val="500"/>
              </a:spcBef>
              <a:spcAft>
                <a:spcPts val="0"/>
              </a:spcAft>
              <a:buSzPts val="2400"/>
              <a:buChar char="•"/>
              <a:defRPr/>
            </a:lvl2pPr>
            <a:lvl3pPr indent="-355600" lvl="2" marL="1371600" algn="l">
              <a:lnSpc>
                <a:spcPct val="90000"/>
              </a:lnSpc>
              <a:spcBef>
                <a:spcPts val="500"/>
              </a:spcBef>
              <a:spcAft>
                <a:spcPts val="0"/>
              </a:spcAft>
              <a:buSzPts val="2000"/>
              <a:buChar char="•"/>
              <a:defRPr/>
            </a:lvl3pPr>
            <a:lvl4pPr indent="-342900" lvl="3" marL="1828800" algn="l">
              <a:lnSpc>
                <a:spcPct val="90000"/>
              </a:lnSpc>
              <a:spcBef>
                <a:spcPts val="500"/>
              </a:spcBef>
              <a:spcAft>
                <a:spcPts val="0"/>
              </a:spcAft>
              <a:buSzPts val="1800"/>
              <a:buChar char="•"/>
              <a:defRPr/>
            </a:lvl4pPr>
            <a:lvl5pPr indent="-342900" lvl="4" marL="2286000" algn="l">
              <a:lnSpc>
                <a:spcPct val="90000"/>
              </a:lnSpc>
              <a:spcBef>
                <a:spcPts val="500"/>
              </a:spcBef>
              <a:spcAft>
                <a:spcPts val="0"/>
              </a:spcAft>
              <a:buSzPts val="1800"/>
              <a:buChar char="•"/>
              <a:defRPr/>
            </a:lvl5pPr>
            <a:lvl6pPr indent="-342900" lvl="5" marL="2743200" algn="l">
              <a:lnSpc>
                <a:spcPct val="90000"/>
              </a:lnSpc>
              <a:spcBef>
                <a:spcPts val="500"/>
              </a:spcBef>
              <a:spcAft>
                <a:spcPts val="0"/>
              </a:spcAft>
              <a:buSzPts val="1800"/>
              <a:buChar char="•"/>
              <a:defRPr/>
            </a:lvl6pPr>
            <a:lvl7pPr indent="-342900" lvl="6" marL="3200400" algn="l">
              <a:lnSpc>
                <a:spcPct val="90000"/>
              </a:lnSpc>
              <a:spcBef>
                <a:spcPts val="500"/>
              </a:spcBef>
              <a:spcAft>
                <a:spcPts val="0"/>
              </a:spcAft>
              <a:buSzPts val="1800"/>
              <a:buChar char="•"/>
              <a:defRPr/>
            </a:lvl7pPr>
            <a:lvl8pPr indent="-342900" lvl="7" marL="3657600" algn="l">
              <a:lnSpc>
                <a:spcPct val="90000"/>
              </a:lnSpc>
              <a:spcBef>
                <a:spcPts val="500"/>
              </a:spcBef>
              <a:spcAft>
                <a:spcPts val="0"/>
              </a:spcAft>
              <a:buSzPts val="1800"/>
              <a:buChar char="•"/>
              <a:defRPr/>
            </a:lvl8pPr>
            <a:lvl9pPr indent="-342900" lvl="8" marL="4114800" algn="l">
              <a:lnSpc>
                <a:spcPct val="90000"/>
              </a:lnSpc>
              <a:spcBef>
                <a:spcPts val="500"/>
              </a:spcBef>
              <a:spcAft>
                <a:spcPts val="0"/>
              </a:spcAft>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Blue Background">
  <p:cSld name="Cover - Blue Background">
    <p:bg>
      <p:bgPr>
        <a:blipFill>
          <a:blip r:embed="rId2">
            <a:alphaModFix/>
          </a:blip>
          <a:stretch>
            <a:fillRect/>
          </a:stretch>
        </a:blipFill>
      </p:bgPr>
    </p:bg>
    <p:spTree>
      <p:nvGrpSpPr>
        <p:cNvPr id="27" name="Shape 27"/>
        <p:cNvGrpSpPr/>
        <p:nvPr/>
      </p:nvGrpSpPr>
      <p:grpSpPr>
        <a:xfrm>
          <a:off x="0" y="0"/>
          <a:ext cx="0" cy="0"/>
          <a:chOff x="0" y="0"/>
          <a:chExt cx="0" cy="0"/>
        </a:xfrm>
      </p:grpSpPr>
      <p:sp>
        <p:nvSpPr>
          <p:cNvPr id="28" name="Google Shape;28;p19"/>
          <p:cNvSpPr/>
          <p:nvPr/>
        </p:nvSpPr>
        <p:spPr>
          <a:xfrm>
            <a:off x="0" y="0"/>
            <a:ext cx="12192000" cy="6858000"/>
          </a:xfrm>
          <a:prstGeom prst="rect">
            <a:avLst/>
          </a:prstGeom>
          <a:solidFill>
            <a:srgbClr val="026794">
              <a:alpha val="7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 name="Google Shape;29;p19"/>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19"/>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19"/>
          <p:cNvSpPr/>
          <p:nvPr/>
        </p:nvSpPr>
        <p:spPr>
          <a:xfrm>
            <a:off x="5083215" y="2704632"/>
            <a:ext cx="2025570" cy="119131"/>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Purple Background">
  <p:cSld name="Cover - Purple Background">
    <p:bg>
      <p:bgPr>
        <a:blipFill>
          <a:blip r:embed="rId2">
            <a:alphaModFix/>
          </a:blip>
          <a:stretch>
            <a:fillRect/>
          </a:stretch>
        </a:blipFill>
      </p:bgPr>
    </p:bg>
    <p:spTree>
      <p:nvGrpSpPr>
        <p:cNvPr id="32" name="Shape 32"/>
        <p:cNvGrpSpPr/>
        <p:nvPr/>
      </p:nvGrpSpPr>
      <p:grpSpPr>
        <a:xfrm>
          <a:off x="0" y="0"/>
          <a:ext cx="0" cy="0"/>
          <a:chOff x="0" y="0"/>
          <a:chExt cx="0" cy="0"/>
        </a:xfrm>
      </p:grpSpPr>
      <p:sp>
        <p:nvSpPr>
          <p:cNvPr id="33" name="Google Shape;33;p20"/>
          <p:cNvSpPr/>
          <p:nvPr/>
        </p:nvSpPr>
        <p:spPr>
          <a:xfrm>
            <a:off x="0" y="0"/>
            <a:ext cx="12192000" cy="6858000"/>
          </a:xfrm>
          <a:prstGeom prst="rect">
            <a:avLst/>
          </a:prstGeom>
          <a:solidFill>
            <a:srgbClr val="97467D">
              <a:alpha val="76862"/>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 name="Google Shape;34;p20"/>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 name="Google Shape;35;p20"/>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20"/>
          <p:cNvSpPr/>
          <p:nvPr/>
        </p:nvSpPr>
        <p:spPr>
          <a:xfrm>
            <a:off x="5083215" y="2704632"/>
            <a:ext cx="2025570" cy="119131"/>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Teal Background">
  <p:cSld name="Cover - Teal Background">
    <p:bg>
      <p:bgPr>
        <a:blipFill>
          <a:blip r:embed="rId2">
            <a:alphaModFix/>
          </a:blip>
          <a:stretch>
            <a:fillRect/>
          </a:stretch>
        </a:blipFill>
      </p:bgPr>
    </p:bg>
    <p:spTree>
      <p:nvGrpSpPr>
        <p:cNvPr id="37" name="Shape 37"/>
        <p:cNvGrpSpPr/>
        <p:nvPr/>
      </p:nvGrpSpPr>
      <p:grpSpPr>
        <a:xfrm>
          <a:off x="0" y="0"/>
          <a:ext cx="0" cy="0"/>
          <a:chOff x="0" y="0"/>
          <a:chExt cx="0" cy="0"/>
        </a:xfrm>
      </p:grpSpPr>
      <p:sp>
        <p:nvSpPr>
          <p:cNvPr id="38" name="Google Shape;38;p21"/>
          <p:cNvSpPr/>
          <p:nvPr/>
        </p:nvSpPr>
        <p:spPr>
          <a:xfrm>
            <a:off x="0" y="0"/>
            <a:ext cx="12192000" cy="6858000"/>
          </a:xfrm>
          <a:prstGeom prst="rect">
            <a:avLst/>
          </a:prstGeom>
          <a:solidFill>
            <a:srgbClr val="35B2B4">
              <a:alpha val="76862"/>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21"/>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21"/>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21"/>
          <p:cNvSpPr/>
          <p:nvPr/>
        </p:nvSpPr>
        <p:spPr>
          <a:xfrm>
            <a:off x="5083215" y="2704632"/>
            <a:ext cx="2025570" cy="11913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Blue">
  <p:cSld name="Split - Blue">
    <p:spTree>
      <p:nvGrpSpPr>
        <p:cNvPr id="42" name="Shape 42"/>
        <p:cNvGrpSpPr/>
        <p:nvPr/>
      </p:nvGrpSpPr>
      <p:grpSpPr>
        <a:xfrm>
          <a:off x="0" y="0"/>
          <a:ext cx="0" cy="0"/>
          <a:chOff x="0" y="0"/>
          <a:chExt cx="0" cy="0"/>
        </a:xfrm>
      </p:grpSpPr>
      <p:sp>
        <p:nvSpPr>
          <p:cNvPr id="43" name="Google Shape;43;p22"/>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4" name="Google Shape;44;p22"/>
          <p:cNvSpPr/>
          <p:nvPr/>
        </p:nvSpPr>
        <p:spPr>
          <a:xfrm>
            <a:off x="0" y="0"/>
            <a:ext cx="357254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45" name="Google Shape;45;p22"/>
          <p:cNvPicPr preferRelativeResize="0"/>
          <p:nvPr/>
        </p:nvPicPr>
        <p:blipFill rotWithShape="1">
          <a:blip r:embed="rId2">
            <a:alphaModFix amt="20000"/>
          </a:blip>
          <a:srcRect b="9028" l="4826" r="39371" t="9031"/>
          <a:stretch/>
        </p:blipFill>
        <p:spPr>
          <a:xfrm>
            <a:off x="0" y="0"/>
            <a:ext cx="3572540" cy="6858000"/>
          </a:xfrm>
          <a:prstGeom prst="rect">
            <a:avLst/>
          </a:prstGeom>
          <a:noFill/>
          <a:ln>
            <a:noFill/>
          </a:ln>
        </p:spPr>
      </p:pic>
      <p:sp>
        <p:nvSpPr>
          <p:cNvPr id="46" name="Google Shape;46;p22"/>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026794"/>
              </a:buClr>
              <a:buSzPts val="3200"/>
              <a:buNone/>
              <a:defRPr b="1" sz="3200">
                <a:solidFill>
                  <a:srgbClr val="026794"/>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 name="Google Shape;47;p22"/>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22"/>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Purple">
  <p:cSld name="Split - Purple">
    <p:spTree>
      <p:nvGrpSpPr>
        <p:cNvPr id="49" name="Shape 49"/>
        <p:cNvGrpSpPr/>
        <p:nvPr/>
      </p:nvGrpSpPr>
      <p:grpSpPr>
        <a:xfrm>
          <a:off x="0" y="0"/>
          <a:ext cx="0" cy="0"/>
          <a:chOff x="0" y="0"/>
          <a:chExt cx="0" cy="0"/>
        </a:xfrm>
      </p:grpSpPr>
      <p:sp>
        <p:nvSpPr>
          <p:cNvPr id="50" name="Google Shape;50;p23"/>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1" name="Google Shape;51;p23"/>
          <p:cNvSpPr/>
          <p:nvPr/>
        </p:nvSpPr>
        <p:spPr>
          <a:xfrm>
            <a:off x="0" y="0"/>
            <a:ext cx="3572540" cy="6858000"/>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52" name="Google Shape;52;p23"/>
          <p:cNvPicPr preferRelativeResize="0"/>
          <p:nvPr/>
        </p:nvPicPr>
        <p:blipFill rotWithShape="1">
          <a:blip r:embed="rId2">
            <a:alphaModFix amt="20000"/>
          </a:blip>
          <a:srcRect b="9028" l="4826" r="39371" t="9031"/>
          <a:stretch/>
        </p:blipFill>
        <p:spPr>
          <a:xfrm>
            <a:off x="0" y="0"/>
            <a:ext cx="3572540" cy="6858000"/>
          </a:xfrm>
          <a:prstGeom prst="rect">
            <a:avLst/>
          </a:prstGeom>
          <a:noFill/>
          <a:ln>
            <a:noFill/>
          </a:ln>
        </p:spPr>
      </p:pic>
      <p:sp>
        <p:nvSpPr>
          <p:cNvPr id="53" name="Google Shape;53;p23"/>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026794"/>
              </a:buClr>
              <a:buSzPts val="3200"/>
              <a:buNone/>
              <a:defRPr b="1" sz="3200">
                <a:solidFill>
                  <a:srgbClr val="026794"/>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23"/>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23"/>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0"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
          <p:cNvSpPr txBox="1"/>
          <p:nvPr>
            <p:ph idx="1" type="body"/>
          </p:nvPr>
        </p:nvSpPr>
        <p:spPr>
          <a:xfrm>
            <a:off x="1828006" y="864838"/>
            <a:ext cx="8527849" cy="176819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lt1"/>
              </a:buClr>
              <a:buSzPts val="2800"/>
              <a:buNone/>
            </a:pPr>
            <a:r>
              <a:rPr lang="en-US">
                <a:latin typeface="Calibri"/>
                <a:ea typeface="Calibri"/>
                <a:cs typeface="Calibri"/>
                <a:sym typeface="Calibri"/>
              </a:rPr>
              <a:t>UASC TOT</a:t>
            </a:r>
            <a:endParaRPr/>
          </a:p>
          <a:p>
            <a:pPr indent="0" lvl="0" marL="0" rtl="0" algn="ctr">
              <a:lnSpc>
                <a:spcPct val="90000"/>
              </a:lnSpc>
              <a:spcBef>
                <a:spcPts val="0"/>
              </a:spcBef>
              <a:spcAft>
                <a:spcPts val="0"/>
              </a:spcAft>
              <a:buClr>
                <a:schemeClr val="lt1"/>
              </a:buClr>
              <a:buSzPts val="2800"/>
              <a:buNone/>
            </a:pPr>
            <a:r>
              <a:rPr lang="en-US">
                <a:latin typeface="Calibri"/>
                <a:ea typeface="Calibri"/>
                <a:cs typeface="Calibri"/>
                <a:sym typeface="Calibri"/>
              </a:rPr>
              <a:t>Module 1.3</a:t>
            </a:r>
            <a:endParaRPr/>
          </a:p>
          <a:p>
            <a:pPr indent="0" lvl="0" marL="0" rtl="0" algn="ctr">
              <a:lnSpc>
                <a:spcPct val="90000"/>
              </a:lnSpc>
              <a:spcBef>
                <a:spcPts val="0"/>
              </a:spcBef>
              <a:spcAft>
                <a:spcPts val="0"/>
              </a:spcAft>
              <a:buClr>
                <a:schemeClr val="lt1"/>
              </a:buClr>
              <a:buSzPts val="2800"/>
              <a:buNone/>
            </a:pPr>
            <a:r>
              <a:t/>
            </a:r>
            <a:endParaRPr>
              <a:latin typeface="Calibri"/>
              <a:ea typeface="Calibri"/>
              <a:cs typeface="Calibri"/>
              <a:sym typeface="Calibri"/>
            </a:endParaRPr>
          </a:p>
          <a:p>
            <a:pPr indent="0" lvl="0" marL="0" rtl="0" algn="ctr">
              <a:lnSpc>
                <a:spcPct val="90000"/>
              </a:lnSpc>
              <a:spcBef>
                <a:spcPts val="0"/>
              </a:spcBef>
              <a:spcAft>
                <a:spcPts val="0"/>
              </a:spcAft>
              <a:buClr>
                <a:schemeClr val="lt1"/>
              </a:buClr>
              <a:buSzPts val="2800"/>
              <a:buNone/>
            </a:pPr>
            <a:r>
              <a:rPr lang="en-US" sz="3800">
                <a:latin typeface="Calibri"/>
                <a:ea typeface="Calibri"/>
                <a:cs typeface="Calibri"/>
                <a:sym typeface="Calibri"/>
              </a:rPr>
              <a:t>Preventing Separation </a:t>
            </a:r>
            <a:endParaRPr sz="3800">
              <a:latin typeface="Calibri"/>
              <a:ea typeface="Calibri"/>
              <a:cs typeface="Calibri"/>
              <a:sym typeface="Calibri"/>
            </a:endParaRPr>
          </a:p>
        </p:txBody>
      </p:sp>
      <p:sp>
        <p:nvSpPr>
          <p:cNvPr id="218" name="Google Shape;218;p2"/>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None/>
            </a:pPr>
            <a:br>
              <a:rPr lang="en-US" sz="2400"/>
            </a:br>
            <a:endParaRPr/>
          </a:p>
        </p:txBody>
      </p:sp>
      <p:sp>
        <p:nvSpPr>
          <p:cNvPr id="219" name="Google Shape;219;p2"/>
          <p:cNvSpPr txBox="1"/>
          <p:nvPr/>
        </p:nvSpPr>
        <p:spPr>
          <a:xfrm>
            <a:off x="2853369" y="3051922"/>
            <a:ext cx="6293385" cy="31700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1" lang="en-US" sz="2000" u="none" cap="none" strike="noStrike">
                <a:solidFill>
                  <a:schemeClr val="lt1"/>
                </a:solidFill>
                <a:latin typeface="Calibri"/>
                <a:ea typeface="Calibri"/>
                <a:cs typeface="Calibri"/>
                <a:sym typeface="Calibri"/>
              </a:rPr>
              <a:t>By the end of the session participants will be able to: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000"/>
              <a:buFont typeface="Noto Sans Symbols"/>
              <a:buChar char="✔"/>
            </a:pPr>
            <a:r>
              <a:rPr b="0" i="0" lang="en-US" sz="2000" u="none" cap="none" strike="noStrike">
                <a:solidFill>
                  <a:schemeClr val="lt1"/>
                </a:solidFill>
                <a:latin typeface="Calibri"/>
                <a:ea typeface="Calibri"/>
                <a:cs typeface="Calibri"/>
                <a:sym typeface="Calibri"/>
              </a:rPr>
              <a:t>Describe the 3 levels of prevention and how these apply to UASC  programming</a:t>
            </a:r>
            <a:endParaRPr b="0" i="0" sz="1400" u="none" cap="none" strike="noStrike">
              <a:solidFill>
                <a:srgbClr val="000000"/>
              </a:solidFill>
              <a:latin typeface="Arial"/>
              <a:ea typeface="Arial"/>
              <a:cs typeface="Arial"/>
              <a:sym typeface="Arial"/>
            </a:endParaRPr>
          </a:p>
          <a:p>
            <a:pPr indent="-215900" lvl="0" marL="342900" marR="0" rtl="0" algn="l">
              <a:lnSpc>
                <a:spcPct val="100000"/>
              </a:lnSpc>
              <a:spcBef>
                <a:spcPts val="0"/>
              </a:spcBef>
              <a:spcAft>
                <a:spcPts val="0"/>
              </a:spcAft>
              <a:buClr>
                <a:schemeClr val="lt1"/>
              </a:buClr>
              <a:buSzPts val="2000"/>
              <a:buFont typeface="Noto Sans Symbols"/>
              <a:buNone/>
            </a:pPr>
            <a:r>
              <a:t/>
            </a:r>
            <a:endParaRPr b="0" i="0" sz="2000" u="none" cap="none" strike="noStrike">
              <a:solidFill>
                <a:schemeClr val="lt1"/>
              </a:solidFill>
              <a:latin typeface="Calibri"/>
              <a:ea typeface="Calibri"/>
              <a:cs typeface="Calibri"/>
              <a:sym typeface="Calibri"/>
            </a:endParaRPr>
          </a:p>
          <a:p>
            <a:pPr indent="-342900" lvl="0" marL="342900" marR="0" rtl="0" algn="l">
              <a:lnSpc>
                <a:spcPct val="100000"/>
              </a:lnSpc>
              <a:spcBef>
                <a:spcPts val="0"/>
              </a:spcBef>
              <a:spcAft>
                <a:spcPts val="0"/>
              </a:spcAft>
              <a:buClr>
                <a:schemeClr val="lt1"/>
              </a:buClr>
              <a:buSzPts val="2000"/>
              <a:buFont typeface="Noto Sans Symbols"/>
              <a:buChar char="✔"/>
            </a:pPr>
            <a:r>
              <a:rPr b="0" i="0" lang="en-US" sz="2000" u="none" cap="none" strike="noStrike">
                <a:solidFill>
                  <a:schemeClr val="lt1"/>
                </a:solidFill>
                <a:latin typeface="Calibri"/>
                <a:ea typeface="Calibri"/>
                <a:cs typeface="Calibri"/>
                <a:sym typeface="Calibri"/>
              </a:rPr>
              <a:t>Identify risk factors and protective factors relating to family separation</a:t>
            </a:r>
            <a:endParaRPr b="0" i="0" sz="1400" u="none" cap="none" strike="noStrike">
              <a:solidFill>
                <a:srgbClr val="000000"/>
              </a:solidFill>
              <a:latin typeface="Arial"/>
              <a:ea typeface="Arial"/>
              <a:cs typeface="Arial"/>
              <a:sym typeface="Arial"/>
            </a:endParaRPr>
          </a:p>
          <a:p>
            <a:pPr indent="-215900" lvl="0" marL="342900" marR="0" rtl="0" algn="l">
              <a:lnSpc>
                <a:spcPct val="100000"/>
              </a:lnSpc>
              <a:spcBef>
                <a:spcPts val="0"/>
              </a:spcBef>
              <a:spcAft>
                <a:spcPts val="0"/>
              </a:spcAft>
              <a:buClr>
                <a:schemeClr val="lt1"/>
              </a:buClr>
              <a:buSzPts val="2000"/>
              <a:buFont typeface="Noto Sans Symbols"/>
              <a:buNone/>
            </a:pPr>
            <a:r>
              <a:t/>
            </a:r>
            <a:endParaRPr b="0" i="0" sz="2000" u="none" cap="none" strike="noStrike">
              <a:solidFill>
                <a:schemeClr val="lt1"/>
              </a:solidFill>
              <a:latin typeface="Calibri"/>
              <a:ea typeface="Calibri"/>
              <a:cs typeface="Calibri"/>
              <a:sym typeface="Calibri"/>
            </a:endParaRPr>
          </a:p>
          <a:p>
            <a:pPr indent="-342900" lvl="0" marL="342900" marR="0" rtl="0" algn="l">
              <a:lnSpc>
                <a:spcPct val="100000"/>
              </a:lnSpc>
              <a:spcBef>
                <a:spcPts val="0"/>
              </a:spcBef>
              <a:spcAft>
                <a:spcPts val="0"/>
              </a:spcAft>
              <a:buClr>
                <a:schemeClr val="lt1"/>
              </a:buClr>
              <a:buSzPts val="2000"/>
              <a:buFont typeface="Noto Sans Symbols"/>
              <a:buChar char="✔"/>
            </a:pPr>
            <a:r>
              <a:rPr b="0" i="0" lang="en-US" sz="2000" u="none" cap="none" strike="noStrike">
                <a:solidFill>
                  <a:schemeClr val="lt1"/>
                </a:solidFill>
                <a:latin typeface="Calibri"/>
                <a:ea typeface="Calibri"/>
                <a:cs typeface="Calibri"/>
                <a:sym typeface="Calibri"/>
              </a:rPr>
              <a:t>Give examples of messages on prevention of separation for different audiences</a:t>
            </a:r>
            <a:endParaRPr b="0" i="0" sz="1400" u="none" cap="none" strike="noStrike">
              <a:solidFill>
                <a:srgbClr val="000000"/>
              </a:solidFill>
              <a:latin typeface="Arial"/>
              <a:ea typeface="Arial"/>
              <a:cs typeface="Arial"/>
              <a:sym typeface="Arial"/>
            </a:endParaRPr>
          </a:p>
        </p:txBody>
      </p:sp>
      <p:pic>
        <p:nvPicPr>
          <p:cNvPr descr="A black background with white text&#10;&#10;Description automatically generated" id="220" name="Google Shape;220;p2"/>
          <p:cNvPicPr preferRelativeResize="0"/>
          <p:nvPr/>
        </p:nvPicPr>
        <p:blipFill rotWithShape="1">
          <a:blip r:embed="rId3">
            <a:alphaModFix/>
          </a:blip>
          <a:srcRect b="0" l="0" r="0" t="0"/>
          <a:stretch/>
        </p:blipFill>
        <p:spPr>
          <a:xfrm>
            <a:off x="7379326" y="-175686"/>
            <a:ext cx="5061665" cy="192462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8"/>
          <p:cNvSpPr txBox="1"/>
          <p:nvPr>
            <p:ph type="title"/>
          </p:nvPr>
        </p:nvSpPr>
        <p:spPr>
          <a:xfrm>
            <a:off x="496218" y="673342"/>
            <a:ext cx="11169600" cy="924104"/>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92D050"/>
              </a:buClr>
              <a:buSzPct val="125000"/>
              <a:buFont typeface="Helvetica Neue"/>
              <a:buNone/>
            </a:pPr>
            <a:r>
              <a:rPr lang="en-US" sz="3200">
                <a:solidFill>
                  <a:srgbClr val="92D050"/>
                </a:solidFill>
                <a:latin typeface="Helvetica Neue"/>
                <a:ea typeface="Helvetica Neue"/>
                <a:cs typeface="Helvetica Neue"/>
                <a:sym typeface="Helvetica Neue"/>
              </a:rPr>
              <a:t>Activity 2 – Analyse Risks in a Case Study and Develop Messages Relating to Prevention of Separation</a:t>
            </a:r>
            <a:endParaRPr sz="3200">
              <a:latin typeface="Helvetica Neue"/>
              <a:ea typeface="Helvetica Neue"/>
              <a:cs typeface="Helvetica Neue"/>
              <a:sym typeface="Helvetica Neue"/>
            </a:endParaRPr>
          </a:p>
        </p:txBody>
      </p:sp>
      <p:sp>
        <p:nvSpPr>
          <p:cNvPr id="272" name="Google Shape;272;p48"/>
          <p:cNvSpPr txBox="1"/>
          <p:nvPr/>
        </p:nvSpPr>
        <p:spPr>
          <a:xfrm>
            <a:off x="511200" y="1942578"/>
            <a:ext cx="11169600" cy="451330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Use </a:t>
            </a:r>
            <a:r>
              <a:rPr b="0" i="0" lang="en-US" sz="1800" u="none" cap="none" strike="noStrike">
                <a:solidFill>
                  <a:schemeClr val="dk1"/>
                </a:solidFill>
                <a:latin typeface="Calibri"/>
                <a:ea typeface="Calibri"/>
                <a:cs typeface="Calibri"/>
                <a:sym typeface="Calibri"/>
              </a:rPr>
              <a:t>the information in your Case Study to develop at least 2 - 3  messages to prevent separation in this context.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600"/>
              <a:buFont typeface="Arial"/>
              <a:buNone/>
            </a:pPr>
            <a:br>
              <a:rPr b="0" i="0" lang="en-US" sz="3600" u="none" cap="none" strike="noStrike">
                <a:solidFill>
                  <a:schemeClr val="dk1"/>
                </a:solidFill>
                <a:latin typeface="Calibri"/>
                <a:ea typeface="Calibri"/>
                <a:cs typeface="Calibri"/>
                <a:sym typeface="Calibri"/>
              </a:rPr>
            </a:br>
            <a:r>
              <a:rPr b="0" i="0" lang="en-US" sz="1800" u="none" cap="none" strike="noStrike">
                <a:solidFill>
                  <a:schemeClr val="dk1"/>
                </a:solidFill>
                <a:latin typeface="Calibri"/>
                <a:ea typeface="Calibri"/>
                <a:cs typeface="Calibri"/>
                <a:sym typeface="Calibri"/>
              </a:rPr>
              <a:t>Think about different target audiences including;</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285750" lvl="1" marL="285750" marR="0" rtl="0" algn="l">
              <a:lnSpc>
                <a:spcPct val="100000"/>
              </a:lnSpc>
              <a:spcBef>
                <a:spcPts val="0"/>
              </a:spcBef>
              <a:spcAft>
                <a:spcPts val="0"/>
              </a:spcAft>
              <a:buClr>
                <a:schemeClr val="accent1"/>
              </a:buClr>
              <a:buSzPts val="1800"/>
              <a:buFont typeface="Arial"/>
              <a:buChar char="•"/>
            </a:pPr>
            <a:r>
              <a:rPr b="0" i="0" lang="en-US" sz="1800" u="none" cap="none" strike="noStrike">
                <a:solidFill>
                  <a:schemeClr val="dk1"/>
                </a:solidFill>
                <a:latin typeface="Calibri"/>
                <a:ea typeface="Calibri"/>
                <a:cs typeface="Calibri"/>
                <a:sym typeface="Calibri"/>
              </a:rPr>
              <a:t>Children</a:t>
            </a:r>
            <a:endParaRPr b="0" i="0" sz="1400" u="none" cap="none" strike="noStrike">
              <a:solidFill>
                <a:schemeClr val="dk1"/>
              </a:solidFill>
              <a:latin typeface="Arial"/>
              <a:ea typeface="Arial"/>
              <a:cs typeface="Arial"/>
              <a:sym typeface="Arial"/>
            </a:endParaRPr>
          </a:p>
          <a:p>
            <a:pPr indent="-285750" lvl="1" marL="285750" marR="0" rtl="0" algn="l">
              <a:lnSpc>
                <a:spcPct val="100000"/>
              </a:lnSpc>
              <a:spcBef>
                <a:spcPts val="0"/>
              </a:spcBef>
              <a:spcAft>
                <a:spcPts val="0"/>
              </a:spcAft>
              <a:buClr>
                <a:schemeClr val="accent1"/>
              </a:buClr>
              <a:buSzPts val="1800"/>
              <a:buFont typeface="Arial"/>
              <a:buChar char="•"/>
            </a:pPr>
            <a:r>
              <a:rPr b="0" i="0" lang="en-US" sz="1800" u="none" cap="none" strike="noStrike">
                <a:solidFill>
                  <a:schemeClr val="dk1"/>
                </a:solidFill>
                <a:latin typeface="Calibri"/>
                <a:ea typeface="Calibri"/>
                <a:cs typeface="Calibri"/>
                <a:sym typeface="Calibri"/>
              </a:rPr>
              <a:t>Parents/carers</a:t>
            </a:r>
            <a:endParaRPr b="0" i="0" sz="1400" u="none" cap="none" strike="noStrike">
              <a:solidFill>
                <a:schemeClr val="dk1"/>
              </a:solidFill>
              <a:latin typeface="Arial"/>
              <a:ea typeface="Arial"/>
              <a:cs typeface="Arial"/>
              <a:sym typeface="Arial"/>
            </a:endParaRPr>
          </a:p>
          <a:p>
            <a:pPr indent="-285750" lvl="1" marL="285750" marR="0" rtl="0" algn="l">
              <a:lnSpc>
                <a:spcPct val="100000"/>
              </a:lnSpc>
              <a:spcBef>
                <a:spcPts val="0"/>
              </a:spcBef>
              <a:spcAft>
                <a:spcPts val="0"/>
              </a:spcAft>
              <a:buClr>
                <a:schemeClr val="accent1"/>
              </a:buClr>
              <a:buSzPts val="1800"/>
              <a:buFont typeface="Arial"/>
              <a:buChar char="•"/>
            </a:pPr>
            <a:r>
              <a:rPr b="0" i="0" lang="en-US" sz="1800" u="none" cap="none" strike="noStrike">
                <a:solidFill>
                  <a:schemeClr val="dk1"/>
                </a:solidFill>
                <a:latin typeface="Calibri"/>
                <a:ea typeface="Calibri"/>
                <a:cs typeface="Calibri"/>
                <a:sym typeface="Calibri"/>
              </a:rPr>
              <a:t>Communities etc</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Develop specific messages for each audience </a:t>
            </a:r>
            <a:r>
              <a:rPr b="0" i="0" lang="en-US" sz="1800" u="none" cap="none" strike="noStrike">
                <a:solidFill>
                  <a:schemeClr val="dk1"/>
                </a:solidFill>
                <a:latin typeface="Calibri"/>
                <a:ea typeface="Calibri"/>
                <a:cs typeface="Calibri"/>
                <a:sym typeface="Calibri"/>
              </a:rPr>
              <a:t>using the information in the Case Study.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600"/>
              <a:buFont typeface="Arial"/>
              <a:buNone/>
            </a:pPr>
            <a:br>
              <a:rPr b="0" i="0" lang="en-US" sz="3600" u="none" cap="none" strike="noStrike">
                <a:solidFill>
                  <a:schemeClr val="dk1"/>
                </a:solidFill>
                <a:latin typeface="Calibri"/>
                <a:ea typeface="Calibri"/>
                <a:cs typeface="Calibri"/>
                <a:sym typeface="Calibri"/>
              </a:rPr>
            </a:br>
            <a:r>
              <a:rPr b="0" i="0" lang="en-US" sz="1800" u="none" cap="none" strike="noStrike">
                <a:solidFill>
                  <a:schemeClr val="dk1"/>
                </a:solidFill>
                <a:latin typeface="Calibri"/>
                <a:ea typeface="Calibri"/>
                <a:cs typeface="Calibri"/>
                <a:sym typeface="Calibri"/>
              </a:rPr>
              <a:t>You have </a:t>
            </a:r>
            <a:r>
              <a:rPr b="1" i="0" lang="en-US" sz="1800" u="none" cap="none" strike="noStrike">
                <a:solidFill>
                  <a:schemeClr val="dk1"/>
                </a:solidFill>
                <a:latin typeface="Calibri"/>
                <a:ea typeface="Calibri"/>
                <a:cs typeface="Calibri"/>
                <a:sym typeface="Calibri"/>
              </a:rPr>
              <a:t>15 mins </a:t>
            </a:r>
            <a:r>
              <a:rPr b="0" i="0" lang="en-US" sz="1800" u="none" cap="none" strike="noStrike">
                <a:solidFill>
                  <a:schemeClr val="dk1"/>
                </a:solidFill>
                <a:latin typeface="Calibri"/>
                <a:ea typeface="Calibri"/>
                <a:cs typeface="Calibri"/>
                <a:sym typeface="Calibri"/>
              </a:rPr>
              <a:t>to complete the Activity.</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Each group will then </a:t>
            </a:r>
            <a:r>
              <a:rPr b="1" i="0" lang="en-US" sz="1800" u="none" cap="none" strike="noStrike">
                <a:solidFill>
                  <a:schemeClr val="dk1"/>
                </a:solidFill>
                <a:latin typeface="Calibri"/>
                <a:ea typeface="Calibri"/>
                <a:cs typeface="Calibri"/>
                <a:sym typeface="Calibri"/>
              </a:rPr>
              <a:t>share 1 message and explain the context </a:t>
            </a:r>
            <a:r>
              <a:rPr b="0" i="0" lang="en-US" sz="1800" u="none" cap="none" strike="noStrike">
                <a:solidFill>
                  <a:schemeClr val="dk1"/>
                </a:solidFill>
                <a:latin typeface="Calibri"/>
                <a:ea typeface="Calibri"/>
                <a:cs typeface="Calibri"/>
                <a:sym typeface="Calibri"/>
              </a:rPr>
              <a:t>and target audience for their message.</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5"/>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4"/>
              </a:buClr>
              <a:buSzPts val="3600"/>
              <a:buFont typeface="Helvetica Neue"/>
              <a:buNone/>
            </a:pPr>
            <a:r>
              <a:rPr lang="en-US">
                <a:latin typeface="Calibri"/>
                <a:ea typeface="Calibri"/>
                <a:cs typeface="Calibri"/>
                <a:sym typeface="Calibri"/>
              </a:rPr>
              <a:t>What is primary prevention? </a:t>
            </a:r>
            <a:endParaRPr>
              <a:latin typeface="Calibri"/>
              <a:ea typeface="Calibri"/>
              <a:cs typeface="Calibri"/>
              <a:sym typeface="Calibri"/>
            </a:endParaRPr>
          </a:p>
        </p:txBody>
      </p:sp>
      <p:sp>
        <p:nvSpPr>
          <p:cNvPr id="226" name="Google Shape;226;p5"/>
          <p:cNvSpPr txBox="1"/>
          <p:nvPr>
            <p:ph idx="1" type="body"/>
          </p:nvPr>
        </p:nvSpPr>
        <p:spPr>
          <a:xfrm>
            <a:off x="656022" y="1971675"/>
            <a:ext cx="10820015" cy="331594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757070"/>
              </a:buClr>
              <a:buSzPts val="2800"/>
              <a:buNone/>
            </a:pPr>
            <a:r>
              <a:rPr b="0" lang="en-US">
                <a:solidFill>
                  <a:srgbClr val="757070"/>
                </a:solidFill>
                <a:latin typeface="Calibri"/>
                <a:ea typeface="Calibri"/>
                <a:cs typeface="Calibri"/>
                <a:sym typeface="Calibri"/>
              </a:rPr>
              <a:t>Primary prevention is about identifying and addressing trends or patterns of risk facing children within the population, as opposed to identifying individual cases of children at risk for service provision. Primary prevention aims to reduce the risk of harm for all children within a population or a sub-group of the population.</a:t>
            </a:r>
            <a:endParaRPr b="0">
              <a:solidFill>
                <a:srgbClr val="75707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6">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6"/>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4"/>
              </a:buClr>
              <a:buSzPts val="3600"/>
              <a:buFont typeface="Helvetica Neue"/>
              <a:buNone/>
            </a:pPr>
            <a:r>
              <a:rPr lang="en-US">
                <a:latin typeface="Helvetica Neue"/>
                <a:ea typeface="Helvetica Neue"/>
                <a:cs typeface="Helvetica Neue"/>
                <a:sym typeface="Helvetica Neue"/>
              </a:rPr>
              <a:t>What does “at the population level” in primary prevention mean?</a:t>
            </a:r>
            <a:endParaRPr>
              <a:latin typeface="Helvetica Neue"/>
              <a:ea typeface="Helvetica Neue"/>
              <a:cs typeface="Helvetica Neue"/>
              <a:sym typeface="Helvetica Neue"/>
            </a:endParaRPr>
          </a:p>
        </p:txBody>
      </p:sp>
      <p:sp>
        <p:nvSpPr>
          <p:cNvPr id="232" name="Google Shape;232;p6"/>
          <p:cNvSpPr txBox="1"/>
          <p:nvPr>
            <p:ph idx="1" type="body"/>
          </p:nvPr>
        </p:nvSpPr>
        <p:spPr>
          <a:xfrm>
            <a:off x="656024" y="1984554"/>
            <a:ext cx="10857690" cy="416408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757070"/>
              </a:buClr>
              <a:buSzPts val="2800"/>
              <a:buNone/>
            </a:pPr>
            <a:r>
              <a:rPr b="0" lang="en-US">
                <a:solidFill>
                  <a:srgbClr val="757070"/>
                </a:solidFill>
                <a:latin typeface="Calibri"/>
                <a:ea typeface="Calibri"/>
                <a:cs typeface="Calibri"/>
                <a:sym typeface="Calibri"/>
              </a:rPr>
              <a:t>A population can refer to a whole society or a part of it; for example, a specific geographic community and include all the children within that community. It can also refer to a sub-group of children within the broader society; for example, all children living in refugee camps within a country, or all children aged one to five years old in the broader society.</a:t>
            </a:r>
            <a:endParaRPr b="0">
              <a:solidFill>
                <a:srgbClr val="75707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pic>
        <p:nvPicPr>
          <p:cNvPr id="237" name="Google Shape;237;p9"/>
          <p:cNvPicPr preferRelativeResize="0"/>
          <p:nvPr/>
        </p:nvPicPr>
        <p:blipFill>
          <a:blip r:embed="rId3">
            <a:alphaModFix/>
          </a:blip>
          <a:stretch>
            <a:fillRect/>
          </a:stretch>
        </p:blipFill>
        <p:spPr>
          <a:xfrm>
            <a:off x="69250" y="208650"/>
            <a:ext cx="12053501" cy="64406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44"/>
          <p:cNvSpPr txBox="1"/>
          <p:nvPr>
            <p:ph idx="1" type="body"/>
          </p:nvPr>
        </p:nvSpPr>
        <p:spPr>
          <a:xfrm>
            <a:off x="656020" y="607306"/>
            <a:ext cx="10820015" cy="95677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7030A0"/>
              </a:buClr>
              <a:buSzPts val="2000"/>
              <a:buNone/>
            </a:pPr>
            <a:r>
              <a:rPr lang="en-US" sz="3200">
                <a:solidFill>
                  <a:schemeClr val="accent4"/>
                </a:solidFill>
                <a:latin typeface="Helvetica Neue"/>
                <a:ea typeface="Helvetica Neue"/>
                <a:cs typeface="Helvetica Neue"/>
                <a:sym typeface="Helvetica Neue"/>
              </a:rPr>
              <a:t>Activity 1 – Discussion in Pairs – Primary, Secondary and Tertiary Prevention</a:t>
            </a:r>
            <a:endParaRPr>
              <a:solidFill>
                <a:schemeClr val="accent4"/>
              </a:solidFill>
              <a:latin typeface="Helvetica Neue"/>
              <a:ea typeface="Helvetica Neue"/>
              <a:cs typeface="Helvetica Neue"/>
              <a:sym typeface="Helvetica Neue"/>
            </a:endParaRPr>
          </a:p>
          <a:p>
            <a:pPr indent="0" lvl="0" marL="0" rtl="0" algn="l">
              <a:lnSpc>
                <a:spcPct val="90000"/>
              </a:lnSpc>
              <a:spcBef>
                <a:spcPts val="0"/>
              </a:spcBef>
              <a:spcAft>
                <a:spcPts val="0"/>
              </a:spcAft>
              <a:buClr>
                <a:srgbClr val="7030A0"/>
              </a:buClr>
              <a:buSzPts val="2000"/>
              <a:buNone/>
            </a:pPr>
            <a:r>
              <a:t/>
            </a:r>
            <a:endParaRPr sz="3200">
              <a:solidFill>
                <a:srgbClr val="92D050"/>
              </a:solidFill>
            </a:endParaRPr>
          </a:p>
        </p:txBody>
      </p:sp>
      <p:sp>
        <p:nvSpPr>
          <p:cNvPr id="243" name="Google Shape;243;p44"/>
          <p:cNvSpPr txBox="1"/>
          <p:nvPr>
            <p:ph idx="2" type="body"/>
          </p:nvPr>
        </p:nvSpPr>
        <p:spPr>
          <a:xfrm>
            <a:off x="656020" y="2099457"/>
            <a:ext cx="10820015" cy="3729037"/>
          </a:xfrm>
          <a:prstGeom prst="rect">
            <a:avLst/>
          </a:prstGeom>
          <a:noFill/>
          <a:ln>
            <a:noFill/>
          </a:ln>
        </p:spPr>
        <p:txBody>
          <a:bodyPr anchorCtr="0" anchor="t" bIns="45700" lIns="91425" spcFirstLastPara="1" rIns="91425" wrap="square" tIns="45700">
            <a:normAutofit/>
          </a:bodyPr>
          <a:lstStyle/>
          <a:p>
            <a:pPr indent="0" lvl="0" marL="50800" rtl="0" algn="l">
              <a:lnSpc>
                <a:spcPct val="90000"/>
              </a:lnSpc>
              <a:spcBef>
                <a:spcPts val="0"/>
              </a:spcBef>
              <a:spcAft>
                <a:spcPts val="0"/>
              </a:spcAft>
              <a:buSzPts val="2800"/>
              <a:buNone/>
            </a:pPr>
            <a:r>
              <a:rPr lang="en-US" sz="2500">
                <a:solidFill>
                  <a:schemeClr val="dk1"/>
                </a:solidFill>
                <a:latin typeface="Calibri"/>
                <a:ea typeface="Calibri"/>
                <a:cs typeface="Calibri"/>
                <a:sym typeface="Calibri"/>
              </a:rPr>
              <a:t>Take </a:t>
            </a:r>
            <a:r>
              <a:rPr b="1" lang="en-US" sz="2500">
                <a:solidFill>
                  <a:schemeClr val="dk1"/>
                </a:solidFill>
                <a:latin typeface="Calibri"/>
                <a:ea typeface="Calibri"/>
                <a:cs typeface="Calibri"/>
                <a:sym typeface="Calibri"/>
              </a:rPr>
              <a:t>10 mins </a:t>
            </a:r>
            <a:r>
              <a:rPr lang="en-US" sz="2500">
                <a:solidFill>
                  <a:schemeClr val="dk1"/>
                </a:solidFill>
                <a:latin typeface="Calibri"/>
                <a:ea typeface="Calibri"/>
                <a:cs typeface="Calibri"/>
                <a:sym typeface="Calibri"/>
              </a:rPr>
              <a:t>to discuss these questions with your partner before sharing with the wider group:</a:t>
            </a:r>
            <a:br>
              <a:rPr b="0" i="0" lang="en-US" sz="2500" u="none" strike="noStrike">
                <a:solidFill>
                  <a:schemeClr val="dk1"/>
                </a:solidFill>
                <a:latin typeface="Calibri"/>
                <a:ea typeface="Calibri"/>
                <a:cs typeface="Calibri"/>
                <a:sym typeface="Calibri"/>
              </a:rPr>
            </a:br>
            <a:br>
              <a:rPr b="0" i="0" lang="en-US" sz="2500" u="none" strike="noStrike">
                <a:solidFill>
                  <a:schemeClr val="dk1"/>
                </a:solidFill>
                <a:latin typeface="Calibri"/>
                <a:ea typeface="Calibri"/>
                <a:cs typeface="Calibri"/>
                <a:sym typeface="Calibri"/>
              </a:rPr>
            </a:br>
            <a:endParaRPr b="0" sz="2500">
              <a:solidFill>
                <a:schemeClr val="dk1"/>
              </a:solidFill>
              <a:latin typeface="Calibri"/>
              <a:ea typeface="Calibri"/>
              <a:cs typeface="Calibri"/>
              <a:sym typeface="Calibri"/>
            </a:endParaRPr>
          </a:p>
          <a:p>
            <a:pPr indent="-457200" lvl="1" marL="965200" rtl="0" algn="l">
              <a:lnSpc>
                <a:spcPct val="90000"/>
              </a:lnSpc>
              <a:spcBef>
                <a:spcPts val="0"/>
              </a:spcBef>
              <a:spcAft>
                <a:spcPts val="0"/>
              </a:spcAft>
              <a:buClr>
                <a:schemeClr val="dk2"/>
              </a:buClr>
              <a:buSzPts val="2400"/>
              <a:buFont typeface="Arial"/>
              <a:buAutoNum type="arabicPeriod"/>
            </a:pPr>
            <a:r>
              <a:rPr b="0" i="0" lang="en-US" sz="2100" u="none" strike="noStrike">
                <a:solidFill>
                  <a:schemeClr val="dk1"/>
                </a:solidFill>
                <a:latin typeface="Calibri"/>
                <a:ea typeface="Calibri"/>
                <a:cs typeface="Calibri"/>
                <a:sym typeface="Calibri"/>
              </a:rPr>
              <a:t>Generate examples for each level (primary, secondary and tertiary prevention) related to preventing family separation. </a:t>
            </a:r>
            <a:br>
              <a:rPr b="0" i="0" lang="en-US" sz="2100" u="none" strike="noStrike">
                <a:solidFill>
                  <a:schemeClr val="dk1"/>
                </a:solidFill>
                <a:latin typeface="Calibri"/>
                <a:ea typeface="Calibri"/>
                <a:cs typeface="Calibri"/>
                <a:sym typeface="Calibri"/>
              </a:rPr>
            </a:br>
            <a:endParaRPr b="0" i="0" sz="2100" u="none" strike="noStrike">
              <a:solidFill>
                <a:schemeClr val="dk1"/>
              </a:solidFill>
              <a:latin typeface="Calibri"/>
              <a:ea typeface="Calibri"/>
              <a:cs typeface="Calibri"/>
              <a:sym typeface="Calibri"/>
            </a:endParaRPr>
          </a:p>
          <a:p>
            <a:pPr indent="-457200" lvl="1" marL="965200" rtl="0" algn="l">
              <a:lnSpc>
                <a:spcPct val="90000"/>
              </a:lnSpc>
              <a:spcBef>
                <a:spcPts val="0"/>
              </a:spcBef>
              <a:spcAft>
                <a:spcPts val="0"/>
              </a:spcAft>
              <a:buClr>
                <a:schemeClr val="dk2"/>
              </a:buClr>
              <a:buSzPts val="2400"/>
              <a:buFont typeface="Arial"/>
              <a:buAutoNum type="arabicPeriod"/>
            </a:pPr>
            <a:r>
              <a:rPr b="0" i="0" lang="en-US" sz="2100" u="none" strike="noStrike">
                <a:solidFill>
                  <a:schemeClr val="dk1"/>
                </a:solidFill>
                <a:latin typeface="Calibri"/>
                <a:ea typeface="Calibri"/>
                <a:cs typeface="Calibri"/>
                <a:sym typeface="Calibri"/>
              </a:rPr>
              <a:t>Identify the target groups for primary, secondary and tertiary prevention.</a:t>
            </a:r>
            <a:br>
              <a:rPr b="0" i="0" lang="en-US" sz="1400" u="none" strike="noStrike">
                <a:solidFill>
                  <a:srgbClr val="000000"/>
                </a:solidFill>
                <a:latin typeface="Calibri"/>
                <a:ea typeface="Calibri"/>
                <a:cs typeface="Calibri"/>
                <a:sym typeface="Calibri"/>
              </a:rPr>
            </a:br>
            <a:br>
              <a:rPr b="0" i="0" lang="en-US" sz="1400" u="none" strike="noStrike">
                <a:solidFill>
                  <a:srgbClr val="000000"/>
                </a:solidFill>
                <a:latin typeface="Calibri"/>
                <a:ea typeface="Calibri"/>
                <a:cs typeface="Calibri"/>
                <a:sym typeface="Calibri"/>
              </a:rPr>
            </a:br>
            <a:endParaRPr/>
          </a:p>
          <a:p>
            <a:pPr indent="-50800" lvl="0" marL="228600" rtl="0" algn="l">
              <a:lnSpc>
                <a:spcPct val="90000"/>
              </a:lnSpc>
              <a:spcBef>
                <a:spcPts val="1000"/>
              </a:spcBef>
              <a:spcAft>
                <a:spcPts val="0"/>
              </a:spcAft>
              <a:buClr>
                <a:schemeClr val="accent2"/>
              </a:buClr>
              <a:buSzPts val="2800"/>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pic>
        <p:nvPicPr>
          <p:cNvPr id="248" name="Google Shape;248;p11"/>
          <p:cNvPicPr preferRelativeResize="0"/>
          <p:nvPr/>
        </p:nvPicPr>
        <p:blipFill>
          <a:blip r:embed="rId3">
            <a:alphaModFix/>
          </a:blip>
          <a:stretch>
            <a:fillRect/>
          </a:stretch>
        </p:blipFill>
        <p:spPr>
          <a:xfrm>
            <a:off x="747400" y="233525"/>
            <a:ext cx="10497000" cy="63909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45"/>
          <p:cNvSpPr txBox="1"/>
          <p:nvPr>
            <p:ph type="title"/>
          </p:nvPr>
        </p:nvSpPr>
        <p:spPr>
          <a:xfrm>
            <a:off x="496218" y="673342"/>
            <a:ext cx="10412188" cy="72072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92D050"/>
              </a:buClr>
              <a:buSzPct val="100000"/>
              <a:buFont typeface="Helvetica Neue"/>
              <a:buNone/>
            </a:pPr>
            <a:r>
              <a:rPr lang="en-US">
                <a:latin typeface="Helvetica Neue"/>
                <a:ea typeface="Helvetica Neue"/>
                <a:cs typeface="Helvetica Neue"/>
                <a:sym typeface="Helvetica Neue"/>
              </a:rPr>
              <a:t>Applying Secondary Prevention to prevention of  family separation</a:t>
            </a:r>
            <a:endParaRPr>
              <a:latin typeface="Helvetica Neue"/>
              <a:ea typeface="Helvetica Neue"/>
              <a:cs typeface="Helvetica Neue"/>
              <a:sym typeface="Helvetica Neue"/>
            </a:endParaRPr>
          </a:p>
        </p:txBody>
      </p:sp>
      <p:sp>
        <p:nvSpPr>
          <p:cNvPr id="254" name="Google Shape;254;p45"/>
          <p:cNvSpPr txBox="1"/>
          <p:nvPr/>
        </p:nvSpPr>
        <p:spPr>
          <a:xfrm>
            <a:off x="496218" y="2042925"/>
            <a:ext cx="10927343" cy="5212079"/>
          </a:xfrm>
          <a:prstGeom prst="rect">
            <a:avLst/>
          </a:prstGeom>
          <a:noFill/>
          <a:ln>
            <a:noFill/>
          </a:ln>
        </p:spPr>
        <p:txBody>
          <a:bodyPr anchorCtr="0" anchor="t" bIns="45700" lIns="91425" spcFirstLastPara="1" rIns="91425" wrap="square" tIns="45700">
            <a:noAutofit/>
          </a:bodyPr>
          <a:lstStyle/>
          <a:p>
            <a:pPr indent="-342900" lvl="0" marL="342900" marR="0" rtl="0" algn="l">
              <a:lnSpc>
                <a:spcPct val="90000"/>
              </a:lnSpc>
              <a:spcBef>
                <a:spcPts val="0"/>
              </a:spcBef>
              <a:spcAft>
                <a:spcPts val="0"/>
              </a:spcAft>
              <a:buClr>
                <a:srgbClr val="92D050"/>
              </a:buClr>
              <a:buSzPts val="2400"/>
              <a:buFont typeface="Courier New"/>
              <a:buChar char="o"/>
            </a:pPr>
            <a:r>
              <a:rPr b="0" i="0" lang="en-US" sz="2400" u="none" cap="none" strike="noStrike">
                <a:solidFill>
                  <a:schemeClr val="dk1"/>
                </a:solidFill>
                <a:latin typeface="Calibri"/>
                <a:ea typeface="Calibri"/>
                <a:cs typeface="Calibri"/>
                <a:sym typeface="Calibri"/>
              </a:rPr>
              <a:t>Secondary prevention – addresses the specific threat and/or vulnerabilities of children identified as being at risk of family separation;</a:t>
            </a:r>
            <a:endParaRPr b="0" i="0" sz="1400" u="none" cap="none" strike="noStrike">
              <a:solidFill>
                <a:srgbClr val="000000"/>
              </a:solidFill>
              <a:latin typeface="Calibri"/>
              <a:ea typeface="Calibri"/>
              <a:cs typeface="Calibri"/>
              <a:sym typeface="Calibri"/>
            </a:endParaRPr>
          </a:p>
          <a:p>
            <a:pPr indent="-190500" lvl="0" marL="495300" marR="0" rtl="0" algn="l">
              <a:lnSpc>
                <a:spcPct val="90000"/>
              </a:lnSpc>
              <a:spcBef>
                <a:spcPts val="1000"/>
              </a:spcBef>
              <a:spcAft>
                <a:spcPts val="0"/>
              </a:spcAft>
              <a:buClr>
                <a:srgbClr val="92D050"/>
              </a:buClr>
              <a:buSzPts val="2400"/>
              <a:buFont typeface="Courier New"/>
              <a:buNone/>
            </a:pPr>
            <a:r>
              <a:t/>
            </a:r>
            <a:endParaRPr b="0" i="0" sz="24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rgbClr val="92D050"/>
              </a:buClr>
              <a:buSzPts val="2400"/>
              <a:buFont typeface="Courier New"/>
              <a:buChar char="o"/>
            </a:pPr>
            <a:r>
              <a:rPr b="0" i="0" lang="en-US" sz="2400" u="none" cap="none" strike="noStrike">
                <a:solidFill>
                  <a:schemeClr val="dk1"/>
                </a:solidFill>
                <a:latin typeface="Calibri"/>
                <a:ea typeface="Calibri"/>
                <a:cs typeface="Calibri"/>
                <a:sym typeface="Calibri"/>
              </a:rPr>
              <a:t>The target group is all children identified as being at high risk of family separation</a:t>
            </a:r>
            <a:endParaRPr b="0" i="0" sz="24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46"/>
          <p:cNvSpPr txBox="1"/>
          <p:nvPr>
            <p:ph type="title"/>
          </p:nvPr>
        </p:nvSpPr>
        <p:spPr>
          <a:xfrm>
            <a:off x="1631504" y="764060"/>
            <a:ext cx="8892480" cy="72072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sz="1400">
                <a:latin typeface="Calibri"/>
                <a:ea typeface="Calibri"/>
                <a:cs typeface="Calibri"/>
                <a:sym typeface="Calibri"/>
              </a:rPr>
              <a:t>The devastating tropical storm that hit Northern Mindanao in the Philippines in December 2011 affected  some 600,000 people in 13 provinces, damaging bridges, roads and destroying houses. (unocha.org)</a:t>
            </a:r>
            <a:endParaRPr sz="1400">
              <a:latin typeface="Calibri"/>
              <a:ea typeface="Calibri"/>
              <a:cs typeface="Calibri"/>
              <a:sym typeface="Calibri"/>
            </a:endParaRPr>
          </a:p>
        </p:txBody>
      </p:sp>
      <p:pic>
        <p:nvPicPr>
          <p:cNvPr descr="Preparedness | OCHA - Mozilla Firefox" id="260" name="Google Shape;260;p46"/>
          <p:cNvPicPr preferRelativeResize="0"/>
          <p:nvPr/>
        </p:nvPicPr>
        <p:blipFill rotWithShape="1">
          <a:blip r:embed="rId3">
            <a:alphaModFix/>
          </a:blip>
          <a:srcRect b="17646" l="24997" r="26997" t="27557"/>
          <a:stretch/>
        </p:blipFill>
        <p:spPr>
          <a:xfrm>
            <a:off x="2855640" y="1484784"/>
            <a:ext cx="6912766" cy="462234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47"/>
          <p:cNvSpPr txBox="1"/>
          <p:nvPr>
            <p:ph type="title"/>
          </p:nvPr>
        </p:nvSpPr>
        <p:spPr>
          <a:xfrm>
            <a:off x="616945" y="297684"/>
            <a:ext cx="11259237" cy="178450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b="1" lang="en-US">
                <a:solidFill>
                  <a:srgbClr val="92D050"/>
                </a:solidFill>
                <a:latin typeface="Helvetica Neue"/>
                <a:ea typeface="Helvetica Neue"/>
                <a:cs typeface="Helvetica Neue"/>
                <a:sym typeface="Helvetica Neue"/>
              </a:rPr>
              <a:t>Developing messages and information relating to prevention of separation </a:t>
            </a:r>
            <a:endParaRPr b="1">
              <a:solidFill>
                <a:srgbClr val="92D050"/>
              </a:solidFill>
              <a:latin typeface="Helvetica Neue"/>
              <a:ea typeface="Helvetica Neue"/>
              <a:cs typeface="Helvetica Neue"/>
              <a:sym typeface="Helvetica Neue"/>
            </a:endParaRPr>
          </a:p>
        </p:txBody>
      </p:sp>
      <p:sp>
        <p:nvSpPr>
          <p:cNvPr id="266" name="Google Shape;266;p47"/>
          <p:cNvSpPr txBox="1"/>
          <p:nvPr/>
        </p:nvSpPr>
        <p:spPr>
          <a:xfrm>
            <a:off x="670192" y="2082189"/>
            <a:ext cx="10851615" cy="4561890"/>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30000"/>
              </a:lnSpc>
              <a:spcBef>
                <a:spcPts val="0"/>
              </a:spcBef>
              <a:spcAft>
                <a:spcPts val="0"/>
              </a:spcAft>
              <a:buClr>
                <a:srgbClr val="000000"/>
              </a:buClr>
              <a:buSzPts val="1800"/>
              <a:buFont typeface="Noto Sans Symbols"/>
              <a:buChar char="✔"/>
            </a:pPr>
            <a:r>
              <a:rPr b="0" i="0" lang="en-US" sz="1800" u="none" cap="none" strike="noStrike">
                <a:solidFill>
                  <a:srgbClr val="000000"/>
                </a:solidFill>
                <a:latin typeface="Calibri"/>
                <a:ea typeface="Calibri"/>
                <a:cs typeface="Calibri"/>
                <a:sym typeface="Calibri"/>
              </a:rPr>
              <a:t>Culturally and socially appropriate</a:t>
            </a:r>
            <a:endParaRPr b="0" i="0" sz="1400" u="none" cap="none" strike="noStrike">
              <a:solidFill>
                <a:srgbClr val="000000"/>
              </a:solidFill>
              <a:latin typeface="Arial"/>
              <a:ea typeface="Arial"/>
              <a:cs typeface="Arial"/>
              <a:sym typeface="Arial"/>
            </a:endParaRPr>
          </a:p>
          <a:p>
            <a:pPr indent="-285750" lvl="0" marL="285750" marR="0" rtl="0" algn="just">
              <a:lnSpc>
                <a:spcPct val="130000"/>
              </a:lnSpc>
              <a:spcBef>
                <a:spcPts val="1000"/>
              </a:spcBef>
              <a:spcAft>
                <a:spcPts val="0"/>
              </a:spcAft>
              <a:buClr>
                <a:srgbClr val="000000"/>
              </a:buClr>
              <a:buSzPts val="1800"/>
              <a:buFont typeface="Noto Sans Symbols"/>
              <a:buChar char="✔"/>
            </a:pPr>
            <a:r>
              <a:rPr b="0" i="0" lang="en-US" sz="1800" u="none" cap="none" strike="noStrike">
                <a:solidFill>
                  <a:srgbClr val="000000"/>
                </a:solidFill>
                <a:latin typeface="Calibri"/>
                <a:ea typeface="Calibri"/>
                <a:cs typeface="Calibri"/>
                <a:sym typeface="Calibri"/>
              </a:rPr>
              <a:t>Public information campaign</a:t>
            </a:r>
            <a:endParaRPr b="0" i="0" sz="1400" u="none" cap="none" strike="noStrike">
              <a:solidFill>
                <a:srgbClr val="000000"/>
              </a:solidFill>
              <a:latin typeface="Arial"/>
              <a:ea typeface="Arial"/>
              <a:cs typeface="Arial"/>
              <a:sym typeface="Arial"/>
            </a:endParaRPr>
          </a:p>
          <a:p>
            <a:pPr indent="-285750" lvl="0" marL="285750" marR="0" rtl="0" algn="just">
              <a:lnSpc>
                <a:spcPct val="130000"/>
              </a:lnSpc>
              <a:spcBef>
                <a:spcPts val="1000"/>
              </a:spcBef>
              <a:spcAft>
                <a:spcPts val="0"/>
              </a:spcAft>
              <a:buClr>
                <a:srgbClr val="000000"/>
              </a:buClr>
              <a:buSzPts val="1800"/>
              <a:buFont typeface="Noto Sans Symbols"/>
              <a:buChar char="✔"/>
            </a:pPr>
            <a:r>
              <a:rPr b="0" i="0" lang="en-US" sz="1800" u="none" cap="none" strike="noStrike">
                <a:solidFill>
                  <a:srgbClr val="000000"/>
                </a:solidFill>
                <a:latin typeface="Calibri"/>
                <a:ea typeface="Calibri"/>
                <a:cs typeface="Calibri"/>
                <a:sym typeface="Calibri"/>
              </a:rPr>
              <a:t>Standard child protection messages (where possible) adapted to context </a:t>
            </a:r>
            <a:endParaRPr b="0" i="0" sz="1400" u="none" cap="none" strike="noStrike">
              <a:solidFill>
                <a:srgbClr val="000000"/>
              </a:solidFill>
              <a:latin typeface="Arial"/>
              <a:ea typeface="Arial"/>
              <a:cs typeface="Arial"/>
              <a:sym typeface="Arial"/>
            </a:endParaRPr>
          </a:p>
          <a:p>
            <a:pPr indent="-285750" lvl="0" marL="285750" marR="0" rtl="0" algn="just">
              <a:lnSpc>
                <a:spcPct val="130000"/>
              </a:lnSpc>
              <a:spcBef>
                <a:spcPts val="1000"/>
              </a:spcBef>
              <a:spcAft>
                <a:spcPts val="0"/>
              </a:spcAft>
              <a:buClr>
                <a:srgbClr val="000000"/>
              </a:buClr>
              <a:buSzPts val="1800"/>
              <a:buFont typeface="Noto Sans Symbols"/>
              <a:buChar char="✔"/>
            </a:pPr>
            <a:r>
              <a:rPr b="0" i="0" lang="en-US" sz="1800" u="none" cap="none" strike="noStrike">
                <a:solidFill>
                  <a:srgbClr val="000000"/>
                </a:solidFill>
                <a:latin typeface="Calibri"/>
                <a:ea typeface="Calibri"/>
                <a:cs typeface="Calibri"/>
                <a:sym typeface="Calibri"/>
              </a:rPr>
              <a:t>Messages should be in local languages/dialect</a:t>
            </a:r>
            <a:endParaRPr b="0" i="0" sz="1400" u="none" cap="none" strike="noStrike">
              <a:solidFill>
                <a:srgbClr val="000000"/>
              </a:solidFill>
              <a:latin typeface="Arial"/>
              <a:ea typeface="Arial"/>
              <a:cs typeface="Arial"/>
              <a:sym typeface="Arial"/>
            </a:endParaRPr>
          </a:p>
          <a:p>
            <a:pPr indent="-285750" lvl="0" marL="285750" marR="0" rtl="0" algn="just">
              <a:lnSpc>
                <a:spcPct val="130000"/>
              </a:lnSpc>
              <a:spcBef>
                <a:spcPts val="1000"/>
              </a:spcBef>
              <a:spcAft>
                <a:spcPts val="0"/>
              </a:spcAft>
              <a:buClr>
                <a:srgbClr val="000000"/>
              </a:buClr>
              <a:buSzPts val="1800"/>
              <a:buFont typeface="Noto Sans Symbols"/>
              <a:buChar char="✔"/>
            </a:pPr>
            <a:r>
              <a:rPr b="0" i="0" lang="en-US" sz="1800" u="none" cap="none" strike="noStrike">
                <a:solidFill>
                  <a:srgbClr val="000000"/>
                </a:solidFill>
                <a:latin typeface="Calibri"/>
                <a:ea typeface="Calibri"/>
                <a:cs typeface="Calibri"/>
                <a:sym typeface="Calibri"/>
              </a:rPr>
              <a:t>Include materials in picture form for those unable to read</a:t>
            </a:r>
            <a:endParaRPr b="0" i="0" sz="1400" u="none" cap="none" strike="noStrike">
              <a:solidFill>
                <a:srgbClr val="000000"/>
              </a:solidFill>
              <a:latin typeface="Arial"/>
              <a:ea typeface="Arial"/>
              <a:cs typeface="Arial"/>
              <a:sym typeface="Arial"/>
            </a:endParaRPr>
          </a:p>
          <a:p>
            <a:pPr indent="-285750" lvl="0" marL="285750" marR="0" rtl="0" algn="just">
              <a:lnSpc>
                <a:spcPct val="130000"/>
              </a:lnSpc>
              <a:spcBef>
                <a:spcPts val="1000"/>
              </a:spcBef>
              <a:spcAft>
                <a:spcPts val="0"/>
              </a:spcAft>
              <a:buClr>
                <a:srgbClr val="000000"/>
              </a:buClr>
              <a:buSzPts val="1800"/>
              <a:buFont typeface="Noto Sans Symbols"/>
              <a:buChar char="✔"/>
            </a:pPr>
            <a:r>
              <a:rPr b="0" i="0" lang="en-US" sz="1800" u="none" cap="none" strike="noStrike">
                <a:solidFill>
                  <a:srgbClr val="000000"/>
                </a:solidFill>
                <a:latin typeface="Calibri"/>
                <a:ea typeface="Calibri"/>
                <a:cs typeface="Calibri"/>
                <a:sym typeface="Calibri"/>
              </a:rPr>
              <a:t>Child friendly </a:t>
            </a:r>
            <a:endParaRPr b="0" i="0" sz="1400" u="none" cap="none" strike="noStrike">
              <a:solidFill>
                <a:srgbClr val="000000"/>
              </a:solidFill>
              <a:latin typeface="Arial"/>
              <a:ea typeface="Arial"/>
              <a:cs typeface="Arial"/>
              <a:sym typeface="Arial"/>
            </a:endParaRPr>
          </a:p>
          <a:p>
            <a:pPr indent="-285750" lvl="0" marL="285750" marR="0" rtl="0" algn="just">
              <a:lnSpc>
                <a:spcPct val="130000"/>
              </a:lnSpc>
              <a:spcBef>
                <a:spcPts val="1000"/>
              </a:spcBef>
              <a:spcAft>
                <a:spcPts val="0"/>
              </a:spcAft>
              <a:buClr>
                <a:srgbClr val="000000"/>
              </a:buClr>
              <a:buSzPts val="1800"/>
              <a:buFont typeface="Noto Sans Symbols"/>
              <a:buChar char="✔"/>
            </a:pPr>
            <a:r>
              <a:rPr b="0" i="0" lang="en-US" sz="1800" u="none" cap="none" strike="noStrike">
                <a:solidFill>
                  <a:srgbClr val="000000"/>
                </a:solidFill>
                <a:latin typeface="Calibri"/>
                <a:ea typeface="Calibri"/>
                <a:cs typeface="Calibri"/>
                <a:sym typeface="Calibri"/>
              </a:rPr>
              <a:t>Use a range of relevant/appropriate media e.g. SMS messages, local radio, leaflets, putting up posters or announcements, drama groups  or making announcements in public places. </a:t>
            </a:r>
            <a:endParaRPr b="0" i="0" sz="1800" u="none" cap="none" strike="noStrike">
              <a:solidFill>
                <a:srgbClr val="000000"/>
              </a:solidFill>
              <a:latin typeface="Calibri"/>
              <a:ea typeface="Calibri"/>
              <a:cs typeface="Calibri"/>
              <a:sym typeface="Calibri"/>
            </a:endParaRPr>
          </a:p>
          <a:p>
            <a:pPr indent="-285750" lvl="0" marL="285750" marR="0" rtl="0" algn="just">
              <a:lnSpc>
                <a:spcPct val="130000"/>
              </a:lnSpc>
              <a:spcBef>
                <a:spcPts val="1000"/>
              </a:spcBef>
              <a:spcAft>
                <a:spcPts val="0"/>
              </a:spcAft>
              <a:buClr>
                <a:srgbClr val="000000"/>
              </a:buClr>
              <a:buSzPts val="1800"/>
              <a:buFont typeface="Noto Sans Symbols"/>
              <a:buChar char="✔"/>
            </a:pPr>
            <a:r>
              <a:rPr b="0" i="0" lang="en-US" sz="1800" u="none" cap="none" strike="noStrike">
                <a:solidFill>
                  <a:srgbClr val="000000"/>
                </a:solidFill>
                <a:latin typeface="Calibri"/>
                <a:ea typeface="Calibri"/>
                <a:cs typeface="Calibri"/>
                <a:sym typeface="Calibri"/>
              </a:rPr>
              <a:t>Developed with input from local communities including children, be tested before use and should focus on positive actions</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2017-12-20T18:51:03Z</dcterms:created>
  <dc:creator>Colleen Fitzgerald</dc:creator>
</cp:coreProperties>
</file>