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257" r:id="rId3"/>
    <p:sldId id="1001" r:id="rId4"/>
    <p:sldId id="258" r:id="rId5"/>
    <p:sldId id="259" r:id="rId6"/>
    <p:sldId id="260" r:id="rId7"/>
    <p:sldId id="261" r:id="rId8"/>
    <p:sldId id="262" r:id="rId9"/>
    <p:sldId id="263" r:id="rId10"/>
    <p:sldId id="264" r:id="rId11"/>
    <p:sldId id="265" r:id="rId12"/>
    <p:sldId id="266" r:id="rId13"/>
    <p:sldId id="267" r:id="rId14"/>
    <p:sldId id="268" r:id="rId15"/>
    <p:sldId id="269" r:id="rId16"/>
    <p:sldId id="1002" r:id="rId17"/>
    <p:sldId id="1006" r:id="rId18"/>
    <p:sldId id="1007" r:id="rId19"/>
    <p:sldId id="958" r:id="rId20"/>
    <p:sldId id="1008" r:id="rId21"/>
    <p:sldId id="959" r:id="rId22"/>
    <p:sldId id="960" r:id="rId23"/>
    <p:sldId id="961" r:id="rId24"/>
    <p:sldId id="1009" r:id="rId25"/>
    <p:sldId id="963" r:id="rId26"/>
    <p:sldId id="1010" r:id="rId27"/>
    <p:sldId id="280" r:id="rId28"/>
    <p:sldId id="967" r:id="rId29"/>
    <p:sldId id="1011" r:id="rId30"/>
    <p:sldId id="969" r:id="rId31"/>
    <p:sldId id="970" r:id="rId32"/>
    <p:sldId id="971" r:id="rId33"/>
    <p:sldId id="972" r:id="rId34"/>
    <p:sldId id="973" r:id="rId35"/>
    <p:sldId id="974" r:id="rId36"/>
    <p:sldId id="975" r:id="rId37"/>
    <p:sldId id="980" r:id="rId38"/>
    <p:sldId id="979" r:id="rId39"/>
    <p:sldId id="977" r:id="rId40"/>
    <p:sldId id="976" r:id="rId41"/>
    <p:sldId id="1012" r:id="rId42"/>
    <p:sldId id="981" r:id="rId43"/>
    <p:sldId id="1003" r:id="rId44"/>
    <p:sldId id="982" r:id="rId45"/>
    <p:sldId id="983" r:id="rId46"/>
    <p:sldId id="984" r:id="rId47"/>
    <p:sldId id="985" r:id="rId48"/>
    <p:sldId id="986" r:id="rId49"/>
    <p:sldId id="987" r:id="rId50"/>
    <p:sldId id="988" r:id="rId51"/>
    <p:sldId id="989" r:id="rId52"/>
    <p:sldId id="990" r:id="rId53"/>
    <p:sldId id="991" r:id="rId54"/>
    <p:sldId id="992" r:id="rId55"/>
    <p:sldId id="993" r:id="rId56"/>
    <p:sldId id="994" r:id="rId57"/>
    <p:sldId id="995" r:id="rId58"/>
    <p:sldId id="996" r:id="rId59"/>
    <p:sldId id="997" r:id="rId60"/>
    <p:sldId id="998" r:id="rId61"/>
    <p:sldId id="1005" r:id="rId62"/>
    <p:sldId id="1013" r:id="rId63"/>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of PPT" id="{3BCAD70B-D713-42CC-B7E4-3A7981879B6D}">
          <p14:sldIdLst>
            <p14:sldId id="256"/>
            <p14:sldId id="257"/>
          </p14:sldIdLst>
        </p14:section>
        <p14:section name="Child Safeguarding Basics" id="{2A133FC3-B5A0-4941-AC4C-E0BB67977B8B}">
          <p14:sldIdLst>
            <p14:sldId id="1001"/>
            <p14:sldId id="258"/>
            <p14:sldId id="259"/>
            <p14:sldId id="260"/>
            <p14:sldId id="261"/>
            <p14:sldId id="262"/>
            <p14:sldId id="263"/>
            <p14:sldId id="264"/>
            <p14:sldId id="265"/>
            <p14:sldId id="266"/>
            <p14:sldId id="267"/>
            <p14:sldId id="268"/>
            <p14:sldId id="269"/>
          </p14:sldIdLst>
        </p14:section>
        <p14:section name="CSG Across the HPC" id="{65838BB0-E7C3-404F-B5B3-014B6D2B1823}">
          <p14:sldIdLst>
            <p14:sldId id="1002"/>
            <p14:sldId id="1006"/>
            <p14:sldId id="1007"/>
            <p14:sldId id="958"/>
            <p14:sldId id="1008"/>
            <p14:sldId id="959"/>
            <p14:sldId id="960"/>
            <p14:sldId id="961"/>
            <p14:sldId id="1009"/>
            <p14:sldId id="963"/>
            <p14:sldId id="1010"/>
            <p14:sldId id="280"/>
            <p14:sldId id="967"/>
            <p14:sldId id="1011"/>
            <p14:sldId id="969"/>
            <p14:sldId id="970"/>
            <p14:sldId id="971"/>
            <p14:sldId id="972"/>
            <p14:sldId id="973"/>
            <p14:sldId id="974"/>
            <p14:sldId id="975"/>
            <p14:sldId id="980"/>
            <p14:sldId id="979"/>
            <p14:sldId id="977"/>
            <p14:sldId id="976"/>
            <p14:sldId id="1012"/>
            <p14:sldId id="981"/>
          </p14:sldIdLst>
        </p14:section>
        <p14:section name="Related Concepts" id="{34B77FB6-A48D-4A15-8BB0-B0EBBDB0AABA}">
          <p14:sldIdLst>
            <p14:sldId id="1003"/>
            <p14:sldId id="982"/>
            <p14:sldId id="983"/>
            <p14:sldId id="984"/>
            <p14:sldId id="985"/>
            <p14:sldId id="986"/>
            <p14:sldId id="987"/>
            <p14:sldId id="988"/>
            <p14:sldId id="989"/>
            <p14:sldId id="990"/>
            <p14:sldId id="991"/>
            <p14:sldId id="992"/>
            <p14:sldId id="993"/>
            <p14:sldId id="994"/>
            <p14:sldId id="995"/>
            <p14:sldId id="996"/>
            <p14:sldId id="997"/>
            <p14:sldId id="998"/>
          </p14:sldIdLst>
        </p14:section>
        <p14:section name="Key Resources" id="{1A5FE0C0-1877-463A-A652-B8B8CECDC3B5}">
          <p14:sldIdLst>
            <p14:sldId id="1005"/>
            <p14:sldId id="10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32FB21-BCB9-184A-8061-DF9CA4F977D7}" name="Otsuka, Isaya" initials="IO" userId="S::iotsuka@savechildren.org::cda82685-c30a-453c-bdd8-87cf00b045c9" providerId="AD"/>
  <p188:author id="{FD7F34EA-B444-2075-14E8-E8B163527240}" name="Denton, Dianne" initials="" userId="S::dianne.denton@savethechildren.org::f70f3e3a-5b10-47bf-aa15-29ac4a0f3c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BB4"/>
    <a:srgbClr val="00A0DC"/>
    <a:srgbClr val="33B3E3"/>
    <a:srgbClr val="FBD7D9"/>
    <a:srgbClr val="F7AFB3"/>
    <a:srgbClr val="EB3741"/>
    <a:srgbClr val="FAE5CC"/>
    <a:srgbClr val="F0B166"/>
    <a:srgbClr val="F5CB99"/>
    <a:srgbClr val="E67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46204-ABB6-4DD2-A798-87555B762F89}" v="97" dt="2024-01-03T22:25:16.680"/>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57" autoAdjust="0"/>
    <p:restoredTop sz="89836" autoAdjust="0"/>
  </p:normalViewPr>
  <p:slideViewPr>
    <p:cSldViewPr snapToGrid="0" snapToObjects="1">
      <p:cViewPr varScale="1">
        <p:scale>
          <a:sx n="125" d="100"/>
          <a:sy n="125" d="100"/>
        </p:scale>
        <p:origin x="26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tsuka, Isaya" userId="cda82685-c30a-453c-bdd8-87cf00b045c9" providerId="ADAL" clId="{D1146204-ABB6-4DD2-A798-87555B762F89}"/>
    <pc:docChg chg="undo redo custSel addSld modSld sldOrd addSection modSection">
      <pc:chgData name="Otsuka, Isaya" userId="cda82685-c30a-453c-bdd8-87cf00b045c9" providerId="ADAL" clId="{D1146204-ABB6-4DD2-A798-87555B762F89}" dt="2024-01-04T19:20:35.865" v="978"/>
      <pc:docMkLst>
        <pc:docMk/>
      </pc:docMkLst>
      <pc:sldChg chg="addSp delSp modSp mod modCm">
        <pc:chgData name="Otsuka, Isaya" userId="cda82685-c30a-453c-bdd8-87cf00b045c9" providerId="ADAL" clId="{D1146204-ABB6-4DD2-A798-87555B762F89}" dt="2024-01-03T18:05:33.864" v="276"/>
        <pc:sldMkLst>
          <pc:docMk/>
          <pc:sldMk cId="0" sldId="257"/>
        </pc:sldMkLst>
        <pc:spChg chg="add mod">
          <ac:chgData name="Otsuka, Isaya" userId="cda82685-c30a-453c-bdd8-87cf00b045c9" providerId="ADAL" clId="{D1146204-ABB6-4DD2-A798-87555B762F89}" dt="2024-01-03T16:58:23.779" v="263" actId="1076"/>
          <ac:spMkLst>
            <pc:docMk/>
            <pc:sldMk cId="0" sldId="257"/>
            <ac:spMk id="2" creationId="{F2CE8E6C-0C52-738D-B494-5FCD47124544}"/>
          </ac:spMkLst>
        </pc:spChg>
        <pc:spChg chg="mod">
          <ac:chgData name="Otsuka, Isaya" userId="cda82685-c30a-453c-bdd8-87cf00b045c9" providerId="ADAL" clId="{D1146204-ABB6-4DD2-A798-87555B762F89}" dt="2024-01-03T16:58:23.779" v="263" actId="1076"/>
          <ac:spMkLst>
            <pc:docMk/>
            <pc:sldMk cId="0" sldId="257"/>
            <ac:spMk id="3" creationId="{00000000-0000-0000-0000-000000000000}"/>
          </ac:spMkLst>
        </pc:spChg>
        <pc:spChg chg="mod">
          <ac:chgData name="Otsuka, Isaya" userId="cda82685-c30a-453c-bdd8-87cf00b045c9" providerId="ADAL" clId="{D1146204-ABB6-4DD2-A798-87555B762F89}" dt="2024-01-03T16:58:23.779" v="263" actId="1076"/>
          <ac:spMkLst>
            <pc:docMk/>
            <pc:sldMk cId="0" sldId="257"/>
            <ac:spMk id="4" creationId="{00000000-0000-0000-0000-000000000000}"/>
          </ac:spMkLst>
        </pc:spChg>
        <pc:spChg chg="mod">
          <ac:chgData name="Otsuka, Isaya" userId="cda82685-c30a-453c-bdd8-87cf00b045c9" providerId="ADAL" clId="{D1146204-ABB6-4DD2-A798-87555B762F89}" dt="2024-01-03T16:58:23.779" v="263" actId="1076"/>
          <ac:spMkLst>
            <pc:docMk/>
            <pc:sldMk cId="0" sldId="257"/>
            <ac:spMk id="5" creationId="{00000000-0000-0000-0000-000000000000}"/>
          </ac:spMkLst>
        </pc:spChg>
        <pc:spChg chg="mod">
          <ac:chgData name="Otsuka, Isaya" userId="cda82685-c30a-453c-bdd8-87cf00b045c9" providerId="ADAL" clId="{D1146204-ABB6-4DD2-A798-87555B762F89}" dt="2024-01-03T16:58:23.779" v="263" actId="1076"/>
          <ac:spMkLst>
            <pc:docMk/>
            <pc:sldMk cId="0" sldId="257"/>
            <ac:spMk id="7" creationId="{00000000-0000-0000-0000-000000000000}"/>
          </ac:spMkLst>
        </pc:spChg>
        <pc:spChg chg="mod">
          <ac:chgData name="Otsuka, Isaya" userId="cda82685-c30a-453c-bdd8-87cf00b045c9" providerId="ADAL" clId="{D1146204-ABB6-4DD2-A798-87555B762F89}" dt="2024-01-03T16:40:04.792" v="49" actId="113"/>
          <ac:spMkLst>
            <pc:docMk/>
            <pc:sldMk cId="0" sldId="257"/>
            <ac:spMk id="9" creationId="{00000000-0000-0000-0000-000000000000}"/>
          </ac:spMkLst>
        </pc:spChg>
        <pc:spChg chg="mod">
          <ac:chgData name="Otsuka, Isaya" userId="cda82685-c30a-453c-bdd8-87cf00b045c9" providerId="ADAL" clId="{D1146204-ABB6-4DD2-A798-87555B762F89}" dt="2024-01-03T17:07:53.963" v="265" actId="20577"/>
          <ac:spMkLst>
            <pc:docMk/>
            <pc:sldMk cId="0" sldId="257"/>
            <ac:spMk id="12" creationId="{00000000-0000-0000-0000-000000000000}"/>
          </ac:spMkLst>
        </pc:spChg>
        <pc:spChg chg="mod">
          <ac:chgData name="Otsuka, Isaya" userId="cda82685-c30a-453c-bdd8-87cf00b045c9" providerId="ADAL" clId="{D1146204-ABB6-4DD2-A798-87555B762F89}" dt="2024-01-03T17:07:57.341" v="267" actId="20577"/>
          <ac:spMkLst>
            <pc:docMk/>
            <pc:sldMk cId="0" sldId="257"/>
            <ac:spMk id="13" creationId="{00000000-0000-0000-0000-000000000000}"/>
          </ac:spMkLst>
        </pc:spChg>
        <pc:spChg chg="mod">
          <ac:chgData name="Otsuka, Isaya" userId="cda82685-c30a-453c-bdd8-87cf00b045c9" providerId="ADAL" clId="{D1146204-ABB6-4DD2-A798-87555B762F89}" dt="2024-01-03T16:58:23.779" v="263" actId="1076"/>
          <ac:spMkLst>
            <pc:docMk/>
            <pc:sldMk cId="0" sldId="257"/>
            <ac:spMk id="14" creationId="{00000000-0000-0000-0000-000000000000}"/>
          </ac:spMkLst>
        </pc:spChg>
        <pc:spChg chg="mod">
          <ac:chgData name="Otsuka, Isaya" userId="cda82685-c30a-453c-bdd8-87cf00b045c9" providerId="ADAL" clId="{D1146204-ABB6-4DD2-A798-87555B762F89}" dt="2024-01-03T17:08:01.629" v="269" actId="20577"/>
          <ac:spMkLst>
            <pc:docMk/>
            <pc:sldMk cId="0" sldId="257"/>
            <ac:spMk id="15" creationId="{00000000-0000-0000-0000-000000000000}"/>
          </ac:spMkLst>
        </pc:spChg>
        <pc:spChg chg="add mod">
          <ac:chgData name="Otsuka, Isaya" userId="cda82685-c30a-453c-bdd8-87cf00b045c9" providerId="ADAL" clId="{D1146204-ABB6-4DD2-A798-87555B762F89}" dt="2024-01-03T17:08:07.506" v="271" actId="20577"/>
          <ac:spMkLst>
            <pc:docMk/>
            <pc:sldMk cId="0" sldId="257"/>
            <ac:spMk id="16" creationId="{334FA99F-7547-0D2B-AAE0-631E1DE18655}"/>
          </ac:spMkLst>
        </pc:spChg>
        <pc:spChg chg="add del mod">
          <ac:chgData name="Otsuka, Isaya" userId="cda82685-c30a-453c-bdd8-87cf00b045c9" providerId="ADAL" clId="{D1146204-ABB6-4DD2-A798-87555B762F89}" dt="2024-01-03T16:39:10.408" v="41" actId="478"/>
          <ac:spMkLst>
            <pc:docMk/>
            <pc:sldMk cId="0" sldId="257"/>
            <ac:spMk id="17" creationId="{1DE6DAF4-158E-2535-0A01-CBBAD98D4692}"/>
          </ac:spMkLst>
        </pc:spChg>
        <pc:spChg chg="add mod">
          <ac:chgData name="Otsuka, Isaya" userId="cda82685-c30a-453c-bdd8-87cf00b045c9" providerId="ADAL" clId="{D1146204-ABB6-4DD2-A798-87555B762F89}" dt="2024-01-03T17:08:33.335" v="274" actId="14100"/>
          <ac:spMkLst>
            <pc:docMk/>
            <pc:sldMk cId="0" sldId="257"/>
            <ac:spMk id="18" creationId="{C55B2EAA-91E0-DBA7-BC96-8F54809E213A}"/>
          </ac:spMkLst>
        </pc:spChg>
        <pc:picChg chg="mod modCrop">
          <ac:chgData name="Otsuka, Isaya" userId="cda82685-c30a-453c-bdd8-87cf00b045c9" providerId="ADAL" clId="{D1146204-ABB6-4DD2-A798-87555B762F89}" dt="2024-01-03T16:55:06.762" v="251" actId="1076"/>
          <ac:picMkLst>
            <pc:docMk/>
            <pc:sldMk cId="0" sldId="257"/>
            <ac:picMk id="10" creationId="{00000000-0000-0000-0000-000000000000}"/>
          </ac:picMkLst>
        </pc:pic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05:33.864" v="276"/>
              <pc2:cmMkLst xmlns:pc2="http://schemas.microsoft.com/office/powerpoint/2019/9/main/command">
                <pc:docMk/>
                <pc:sldMk cId="0" sldId="257"/>
                <pc2:cmMk id="{4864073B-1893-8E45-A094-7766E6F897BA}"/>
              </pc2:cmMkLst>
            </pc226:cmChg>
            <pc226:cmChg xmlns:pc226="http://schemas.microsoft.com/office/powerpoint/2022/06/main/command" chg="mod modRxn">
              <pc226:chgData name="Otsuka, Isaya" userId="cda82685-c30a-453c-bdd8-87cf00b045c9" providerId="ADAL" clId="{D1146204-ABB6-4DD2-A798-87555B762F89}" dt="2024-01-03T18:05:32.538" v="275"/>
              <pc2:cmMkLst xmlns:pc2="http://schemas.microsoft.com/office/powerpoint/2019/9/main/command">
                <pc:docMk/>
                <pc:sldMk cId="0" sldId="257"/>
                <pc2:cmMk id="{C064F0FD-8FE5-0346-AAA4-A9564E18B68C}"/>
              </pc2:cmMkLst>
            </pc226:cmChg>
          </p:ext>
        </pc:extLst>
      </pc:sldChg>
      <pc:sldChg chg="modSp mod">
        <pc:chgData name="Otsuka, Isaya" userId="cda82685-c30a-453c-bdd8-87cf00b045c9" providerId="ADAL" clId="{D1146204-ABB6-4DD2-A798-87555B762F89}" dt="2024-01-03T18:06:12.134" v="277" actId="113"/>
        <pc:sldMkLst>
          <pc:docMk/>
          <pc:sldMk cId="0" sldId="260"/>
        </pc:sldMkLst>
        <pc:spChg chg="mod">
          <ac:chgData name="Otsuka, Isaya" userId="cda82685-c30a-453c-bdd8-87cf00b045c9" providerId="ADAL" clId="{D1146204-ABB6-4DD2-A798-87555B762F89}" dt="2024-01-03T18:06:12.134" v="277" actId="113"/>
          <ac:spMkLst>
            <pc:docMk/>
            <pc:sldMk cId="0" sldId="260"/>
            <ac:spMk id="12" creationId="{00000000-0000-0000-0000-000000000000}"/>
          </ac:spMkLst>
        </pc:spChg>
      </pc:sldChg>
      <pc:sldChg chg="modSp mod">
        <pc:chgData name="Otsuka, Isaya" userId="cda82685-c30a-453c-bdd8-87cf00b045c9" providerId="ADAL" clId="{D1146204-ABB6-4DD2-A798-87555B762F89}" dt="2024-01-03T18:08:13.563" v="282" actId="113"/>
        <pc:sldMkLst>
          <pc:docMk/>
          <pc:sldMk cId="0" sldId="261"/>
        </pc:sldMkLst>
        <pc:spChg chg="mod">
          <ac:chgData name="Otsuka, Isaya" userId="cda82685-c30a-453c-bdd8-87cf00b045c9" providerId="ADAL" clId="{D1146204-ABB6-4DD2-A798-87555B762F89}" dt="2024-01-03T18:08:13.563" v="282" actId="113"/>
          <ac:spMkLst>
            <pc:docMk/>
            <pc:sldMk cId="0" sldId="261"/>
            <ac:spMk id="4" creationId="{00000000-0000-0000-0000-000000000000}"/>
          </ac:spMkLst>
        </pc:spChg>
        <pc:spChg chg="mod">
          <ac:chgData name="Otsuka, Isaya" userId="cda82685-c30a-453c-bdd8-87cf00b045c9" providerId="ADAL" clId="{D1146204-ABB6-4DD2-A798-87555B762F89}" dt="2024-01-03T18:08:07.588" v="281" actId="1076"/>
          <ac:spMkLst>
            <pc:docMk/>
            <pc:sldMk cId="0" sldId="261"/>
            <ac:spMk id="5" creationId="{00000000-0000-0000-0000-000000000000}"/>
          </ac:spMkLst>
        </pc:spChg>
        <pc:graphicFrameChg chg="modGraphic">
          <ac:chgData name="Otsuka, Isaya" userId="cda82685-c30a-453c-bdd8-87cf00b045c9" providerId="ADAL" clId="{D1146204-ABB6-4DD2-A798-87555B762F89}" dt="2024-01-03T18:08:06.006" v="280" actId="207"/>
          <ac:graphicFrameMkLst>
            <pc:docMk/>
            <pc:sldMk cId="0" sldId="261"/>
            <ac:graphicFrameMk id="7" creationId="{00000000-0000-0000-0000-000000000000}"/>
          </ac:graphicFrameMkLst>
        </pc:graphicFrameChg>
      </pc:sldChg>
      <pc:sldChg chg="modSp mod">
        <pc:chgData name="Otsuka, Isaya" userId="cda82685-c30a-453c-bdd8-87cf00b045c9" providerId="ADAL" clId="{D1146204-ABB6-4DD2-A798-87555B762F89}" dt="2024-01-03T18:10:04.314" v="291" actId="1076"/>
        <pc:sldMkLst>
          <pc:docMk/>
          <pc:sldMk cId="0" sldId="263"/>
        </pc:sldMkLst>
        <pc:spChg chg="mod">
          <ac:chgData name="Otsuka, Isaya" userId="cda82685-c30a-453c-bdd8-87cf00b045c9" providerId="ADAL" clId="{D1146204-ABB6-4DD2-A798-87555B762F89}" dt="2024-01-03T18:10:04.314" v="291" actId="1076"/>
          <ac:spMkLst>
            <pc:docMk/>
            <pc:sldMk cId="0" sldId="263"/>
            <ac:spMk id="3" creationId="{00000000-0000-0000-0000-000000000000}"/>
          </ac:spMkLst>
        </pc:spChg>
        <pc:spChg chg="mod">
          <ac:chgData name="Otsuka, Isaya" userId="cda82685-c30a-453c-bdd8-87cf00b045c9" providerId="ADAL" clId="{D1146204-ABB6-4DD2-A798-87555B762F89}" dt="2024-01-03T18:10:04.314" v="291" actId="1076"/>
          <ac:spMkLst>
            <pc:docMk/>
            <pc:sldMk cId="0" sldId="263"/>
            <ac:spMk id="5" creationId="{00000000-0000-0000-0000-000000000000}"/>
          </ac:spMkLst>
        </pc:spChg>
        <pc:spChg chg="mod">
          <ac:chgData name="Otsuka, Isaya" userId="cda82685-c30a-453c-bdd8-87cf00b045c9" providerId="ADAL" clId="{D1146204-ABB6-4DD2-A798-87555B762F89}" dt="2024-01-03T18:09:43.090" v="289" actId="14100"/>
          <ac:spMkLst>
            <pc:docMk/>
            <pc:sldMk cId="0" sldId="263"/>
            <ac:spMk id="6" creationId="{00000000-0000-0000-0000-000000000000}"/>
          </ac:spMkLst>
        </pc:spChg>
        <pc:spChg chg="mod">
          <ac:chgData name="Otsuka, Isaya" userId="cda82685-c30a-453c-bdd8-87cf00b045c9" providerId="ADAL" clId="{D1146204-ABB6-4DD2-A798-87555B762F89}" dt="2024-01-03T18:09:19.920" v="287" actId="1076"/>
          <ac:spMkLst>
            <pc:docMk/>
            <pc:sldMk cId="0" sldId="263"/>
            <ac:spMk id="7" creationId="{00000000-0000-0000-0000-000000000000}"/>
          </ac:spMkLst>
        </pc:spChg>
        <pc:spChg chg="mod">
          <ac:chgData name="Otsuka, Isaya" userId="cda82685-c30a-453c-bdd8-87cf00b045c9" providerId="ADAL" clId="{D1146204-ABB6-4DD2-A798-87555B762F89}" dt="2024-01-03T18:09:54.098" v="290" actId="1076"/>
          <ac:spMkLst>
            <pc:docMk/>
            <pc:sldMk cId="0" sldId="263"/>
            <ac:spMk id="8" creationId="{00000000-0000-0000-0000-000000000000}"/>
          </ac:spMkLst>
        </pc:spChg>
        <pc:spChg chg="mod">
          <ac:chgData name="Otsuka, Isaya" userId="cda82685-c30a-453c-bdd8-87cf00b045c9" providerId="ADAL" clId="{D1146204-ABB6-4DD2-A798-87555B762F89}" dt="2024-01-03T18:09:54.098" v="290" actId="1076"/>
          <ac:spMkLst>
            <pc:docMk/>
            <pc:sldMk cId="0" sldId="263"/>
            <ac:spMk id="9" creationId="{00000000-0000-0000-0000-000000000000}"/>
          </ac:spMkLst>
        </pc:spChg>
      </pc:sldChg>
      <pc:sldChg chg="modSp mod">
        <pc:chgData name="Otsuka, Isaya" userId="cda82685-c30a-453c-bdd8-87cf00b045c9" providerId="ADAL" clId="{D1146204-ABB6-4DD2-A798-87555B762F89}" dt="2024-01-03T18:10:50.154" v="299" actId="20577"/>
        <pc:sldMkLst>
          <pc:docMk/>
          <pc:sldMk cId="0" sldId="265"/>
        </pc:sldMkLst>
        <pc:spChg chg="mod">
          <ac:chgData name="Otsuka, Isaya" userId="cda82685-c30a-453c-bdd8-87cf00b045c9" providerId="ADAL" clId="{D1146204-ABB6-4DD2-A798-87555B762F89}" dt="2024-01-03T18:10:50.154" v="299" actId="20577"/>
          <ac:spMkLst>
            <pc:docMk/>
            <pc:sldMk cId="0" sldId="265"/>
            <ac:spMk id="7" creationId="{00000000-0000-0000-0000-000000000000}"/>
          </ac:spMkLst>
        </pc:spChg>
        <pc:picChg chg="mod">
          <ac:chgData name="Otsuka, Isaya" userId="cda82685-c30a-453c-bdd8-87cf00b045c9" providerId="ADAL" clId="{D1146204-ABB6-4DD2-A798-87555B762F89}" dt="2024-01-03T18:10:22.961" v="292" actId="14100"/>
          <ac:picMkLst>
            <pc:docMk/>
            <pc:sldMk cId="0" sldId="265"/>
            <ac:picMk id="4" creationId="{00000000-0000-0000-0000-000000000000}"/>
          </ac:picMkLst>
        </pc:picChg>
      </pc:sldChg>
      <pc:sldChg chg="modSp mod">
        <pc:chgData name="Otsuka, Isaya" userId="cda82685-c30a-453c-bdd8-87cf00b045c9" providerId="ADAL" clId="{D1146204-ABB6-4DD2-A798-87555B762F89}" dt="2024-01-04T19:06:46.223" v="869" actId="207"/>
        <pc:sldMkLst>
          <pc:docMk/>
          <pc:sldMk cId="0" sldId="266"/>
        </pc:sldMkLst>
        <pc:spChg chg="mod">
          <ac:chgData name="Otsuka, Isaya" userId="cda82685-c30a-453c-bdd8-87cf00b045c9" providerId="ADAL" clId="{D1146204-ABB6-4DD2-A798-87555B762F89}" dt="2024-01-04T19:06:46.223" v="869" actId="207"/>
          <ac:spMkLst>
            <pc:docMk/>
            <pc:sldMk cId="0" sldId="266"/>
            <ac:spMk id="6" creationId="{00000000-0000-0000-0000-000000000000}"/>
          </ac:spMkLst>
        </pc:spChg>
      </pc:sldChg>
      <pc:sldChg chg="modSp mod">
        <pc:chgData name="Otsuka, Isaya" userId="cda82685-c30a-453c-bdd8-87cf00b045c9" providerId="ADAL" clId="{D1146204-ABB6-4DD2-A798-87555B762F89}" dt="2024-01-03T16:46:30.166" v="96" actId="207"/>
        <pc:sldMkLst>
          <pc:docMk/>
          <pc:sldMk cId="0" sldId="267"/>
        </pc:sldMkLst>
        <pc:spChg chg="mod">
          <ac:chgData name="Otsuka, Isaya" userId="cda82685-c30a-453c-bdd8-87cf00b045c9" providerId="ADAL" clId="{D1146204-ABB6-4DD2-A798-87555B762F89}" dt="2024-01-03T16:46:30.166" v="96" actId="207"/>
          <ac:spMkLst>
            <pc:docMk/>
            <pc:sldMk cId="0" sldId="267"/>
            <ac:spMk id="5" creationId="{00000000-0000-0000-0000-000000000000}"/>
          </ac:spMkLst>
        </pc:spChg>
      </pc:sldChg>
      <pc:sldChg chg="modSp mod">
        <pc:chgData name="Otsuka, Isaya" userId="cda82685-c30a-453c-bdd8-87cf00b045c9" providerId="ADAL" clId="{D1146204-ABB6-4DD2-A798-87555B762F89}" dt="2024-01-03T18:12:50.134" v="305" actId="14100"/>
        <pc:sldMkLst>
          <pc:docMk/>
          <pc:sldMk cId="0" sldId="268"/>
        </pc:sldMkLst>
        <pc:spChg chg="mod">
          <ac:chgData name="Otsuka, Isaya" userId="cda82685-c30a-453c-bdd8-87cf00b045c9" providerId="ADAL" clId="{D1146204-ABB6-4DD2-A798-87555B762F89}" dt="2024-01-03T18:12:50.134" v="305" actId="14100"/>
          <ac:spMkLst>
            <pc:docMk/>
            <pc:sldMk cId="0" sldId="268"/>
            <ac:spMk id="2" creationId="{857BA058-95FC-F9E3-5397-7260EF7E419B}"/>
          </ac:spMkLst>
        </pc:spChg>
        <pc:spChg chg="mod">
          <ac:chgData name="Otsuka, Isaya" userId="cda82685-c30a-453c-bdd8-87cf00b045c9" providerId="ADAL" clId="{D1146204-ABB6-4DD2-A798-87555B762F89}" dt="2024-01-03T16:46:46.962" v="97" actId="14100"/>
          <ac:spMkLst>
            <pc:docMk/>
            <pc:sldMk cId="0" sldId="268"/>
            <ac:spMk id="4" creationId="{00000000-0000-0000-0000-000000000000}"/>
          </ac:spMkLst>
        </pc:spChg>
        <pc:spChg chg="mod">
          <ac:chgData name="Otsuka, Isaya" userId="cda82685-c30a-453c-bdd8-87cf00b045c9" providerId="ADAL" clId="{D1146204-ABB6-4DD2-A798-87555B762F89}" dt="2024-01-03T16:45:50.507" v="94" actId="14100"/>
          <ac:spMkLst>
            <pc:docMk/>
            <pc:sldMk cId="0" sldId="268"/>
            <ac:spMk id="10" creationId="{782922AF-474B-9366-ADE4-4C9BCCB89018}"/>
          </ac:spMkLst>
        </pc:spChg>
      </pc:sldChg>
      <pc:sldChg chg="modSp mod modCm">
        <pc:chgData name="Otsuka, Isaya" userId="cda82685-c30a-453c-bdd8-87cf00b045c9" providerId="ADAL" clId="{D1146204-ABB6-4DD2-A798-87555B762F89}" dt="2024-01-03T18:21:09.052" v="359"/>
        <pc:sldMkLst>
          <pc:docMk/>
          <pc:sldMk cId="3855779287" sldId="958"/>
        </pc:sldMkLst>
        <pc:spChg chg="mod">
          <ac:chgData name="Otsuka, Isaya" userId="cda82685-c30a-453c-bdd8-87cf00b045c9" providerId="ADAL" clId="{D1146204-ABB6-4DD2-A798-87555B762F89}" dt="2024-01-03T18:17:11.344" v="343" actId="1076"/>
          <ac:spMkLst>
            <pc:docMk/>
            <pc:sldMk cId="3855779287" sldId="958"/>
            <ac:spMk id="3" creationId="{00000000-0000-0000-0000-000000000000}"/>
          </ac:spMkLst>
        </pc:spChg>
        <pc:spChg chg="mod">
          <ac:chgData name="Otsuka, Isaya" userId="cda82685-c30a-453c-bdd8-87cf00b045c9" providerId="ADAL" clId="{D1146204-ABB6-4DD2-A798-87555B762F89}" dt="2024-01-03T18:17:07.707" v="342" actId="1076"/>
          <ac:spMkLst>
            <pc:docMk/>
            <pc:sldMk cId="3855779287" sldId="958"/>
            <ac:spMk id="6" creationId="{00000000-0000-0000-0000-000000000000}"/>
          </ac:spMkLst>
        </pc:spChg>
        <pc:spChg chg="mod">
          <ac:chgData name="Otsuka, Isaya" userId="cda82685-c30a-453c-bdd8-87cf00b045c9" providerId="ADAL" clId="{D1146204-ABB6-4DD2-A798-87555B762F89}" dt="2024-01-03T18:18:28.605" v="352" actId="14100"/>
          <ac:spMkLst>
            <pc:docMk/>
            <pc:sldMk cId="3855779287" sldId="958"/>
            <ac:spMk id="8" creationId="{00000000-0000-0000-0000-000000000000}"/>
          </ac:spMkLst>
        </pc:spChg>
        <pc:spChg chg="mod">
          <ac:chgData name="Otsuka, Isaya" userId="cda82685-c30a-453c-bdd8-87cf00b045c9" providerId="ADAL" clId="{D1146204-ABB6-4DD2-A798-87555B762F89}" dt="2024-01-03T18:17:42.244" v="346" actId="1076"/>
          <ac:spMkLst>
            <pc:docMk/>
            <pc:sldMk cId="3855779287" sldId="958"/>
            <ac:spMk id="9" creationId="{00000000-0000-0000-0000-000000000000}"/>
          </ac:spMkLst>
        </pc:spChg>
        <pc:spChg chg="mod">
          <ac:chgData name="Otsuka, Isaya" userId="cda82685-c30a-453c-bdd8-87cf00b045c9" providerId="ADAL" clId="{D1146204-ABB6-4DD2-A798-87555B762F89}" dt="2024-01-03T18:18:06.533" v="350" actId="14100"/>
          <ac:spMkLst>
            <pc:docMk/>
            <pc:sldMk cId="3855779287" sldId="958"/>
            <ac:spMk id="10" creationId="{00000000-0000-0000-0000-000000000000}"/>
          </ac:spMkLst>
        </pc:spChg>
        <pc:spChg chg="mod">
          <ac:chgData name="Otsuka, Isaya" userId="cda82685-c30a-453c-bdd8-87cf00b045c9" providerId="ADAL" clId="{D1146204-ABB6-4DD2-A798-87555B762F89}" dt="2024-01-03T18:18:10.361" v="351" actId="1076"/>
          <ac:spMkLst>
            <pc:docMk/>
            <pc:sldMk cId="3855779287" sldId="958"/>
            <ac:spMk id="11" creationId="{00000000-0000-0000-0000-000000000000}"/>
          </ac:spMkLst>
        </pc:spChg>
        <pc:spChg chg="mod">
          <ac:chgData name="Otsuka, Isaya" userId="cda82685-c30a-453c-bdd8-87cf00b045c9" providerId="ADAL" clId="{D1146204-ABB6-4DD2-A798-87555B762F89}" dt="2024-01-03T18:17:47.317" v="348" actId="1076"/>
          <ac:spMkLst>
            <pc:docMk/>
            <pc:sldMk cId="3855779287" sldId="958"/>
            <ac:spMk id="13" creationId="{2AC3A8F0-8012-85E3-6CA3-D8772ACF2351}"/>
          </ac:spMkLst>
        </pc:sp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1:09.052" v="359"/>
              <pc2:cmMkLst xmlns:pc2="http://schemas.microsoft.com/office/powerpoint/2019/9/main/command">
                <pc:docMk/>
                <pc:sldMk cId="3855779287" sldId="958"/>
                <pc2:cmMk id="{2B786BF3-B5F0-DF42-B157-C3CF38BCCC87}"/>
              </pc2:cmMkLst>
              <pc226:cmRplyChg chg="add">
                <pc226:chgData name="Otsuka, Isaya" userId="cda82685-c30a-453c-bdd8-87cf00b045c9" providerId="ADAL" clId="{D1146204-ABB6-4DD2-A798-87555B762F89}" dt="2024-01-03T18:21:07.504" v="358"/>
                <pc2:cmRplyMkLst xmlns:pc2="http://schemas.microsoft.com/office/powerpoint/2019/9/main/command">
                  <pc:docMk/>
                  <pc:sldMk cId="3855779287" sldId="958"/>
                  <pc2:cmMk id="{2B786BF3-B5F0-DF42-B157-C3CF38BCCC87}"/>
                  <pc2:cmRplyMk id="{669AE52B-D492-4B47-A84B-D9E68D4A3EEF}"/>
                </pc2:cmRplyMkLst>
              </pc226:cmRplyChg>
            </pc226:cmChg>
          </p:ext>
        </pc:extLst>
      </pc:sldChg>
      <pc:sldChg chg="modSp mod">
        <pc:chgData name="Otsuka, Isaya" userId="cda82685-c30a-453c-bdd8-87cf00b045c9" providerId="ADAL" clId="{D1146204-ABB6-4DD2-A798-87555B762F89}" dt="2024-01-03T18:18:57.764" v="355" actId="20577"/>
        <pc:sldMkLst>
          <pc:docMk/>
          <pc:sldMk cId="2284241477" sldId="959"/>
        </pc:sldMkLst>
        <pc:spChg chg="mod">
          <ac:chgData name="Otsuka, Isaya" userId="cda82685-c30a-453c-bdd8-87cf00b045c9" providerId="ADAL" clId="{D1146204-ABB6-4DD2-A798-87555B762F89}" dt="2024-01-03T18:18:57.764" v="355" actId="20577"/>
          <ac:spMkLst>
            <pc:docMk/>
            <pc:sldMk cId="2284241477" sldId="959"/>
            <ac:spMk id="6" creationId="{00000000-0000-0000-0000-000000000000}"/>
          </ac:spMkLst>
        </pc:spChg>
      </pc:sldChg>
      <pc:sldChg chg="modCm">
        <pc:chgData name="Otsuka, Isaya" userId="cda82685-c30a-453c-bdd8-87cf00b045c9" providerId="ADAL" clId="{D1146204-ABB6-4DD2-A798-87555B762F89}" dt="2024-01-03T18:20:02" v="357"/>
        <pc:sldMkLst>
          <pc:docMk/>
          <pc:sldMk cId="1174781962" sldId="960"/>
        </pc:sldMkLst>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0:02" v="357"/>
              <pc2:cmMkLst xmlns:pc2="http://schemas.microsoft.com/office/powerpoint/2019/9/main/command">
                <pc:docMk/>
                <pc:sldMk cId="1174781962" sldId="960"/>
                <pc2:cmMk id="{494BC544-88C7-F043-84CF-3EEE8B3C93D3}"/>
              </pc2:cmMkLst>
              <pc226:cmRplyChg chg="add">
                <pc226:chgData name="Otsuka, Isaya" userId="cda82685-c30a-453c-bdd8-87cf00b045c9" providerId="ADAL" clId="{D1146204-ABB6-4DD2-A798-87555B762F89}" dt="2024-01-03T18:20:00.305" v="356"/>
                <pc2:cmRplyMkLst xmlns:pc2="http://schemas.microsoft.com/office/powerpoint/2019/9/main/command">
                  <pc:docMk/>
                  <pc:sldMk cId="1174781962" sldId="960"/>
                  <pc2:cmMk id="{494BC544-88C7-F043-84CF-3EEE8B3C93D3}"/>
                  <pc2:cmRplyMk id="{AD611830-3C3C-4D13-8DA7-A9EB1C08D3CD}"/>
                </pc2:cmRplyMkLst>
              </pc226:cmRplyChg>
            </pc226:cmChg>
          </p:ext>
        </pc:extLst>
      </pc:sldChg>
      <pc:sldChg chg="modSp mod modCm">
        <pc:chgData name="Otsuka, Isaya" userId="cda82685-c30a-453c-bdd8-87cf00b045c9" providerId="ADAL" clId="{D1146204-ABB6-4DD2-A798-87555B762F89}" dt="2024-01-03T18:22:45.375" v="368" actId="1076"/>
        <pc:sldMkLst>
          <pc:docMk/>
          <pc:sldMk cId="155050475" sldId="961"/>
        </pc:sldMkLst>
        <pc:spChg chg="mod">
          <ac:chgData name="Otsuka, Isaya" userId="cda82685-c30a-453c-bdd8-87cf00b045c9" providerId="ADAL" clId="{D1146204-ABB6-4DD2-A798-87555B762F89}" dt="2024-01-03T18:22:27.695" v="367" actId="1076"/>
          <ac:spMkLst>
            <pc:docMk/>
            <pc:sldMk cId="155050475" sldId="961"/>
            <ac:spMk id="3" creationId="{00000000-0000-0000-0000-000000000000}"/>
          </ac:spMkLst>
        </pc:spChg>
        <pc:spChg chg="mod">
          <ac:chgData name="Otsuka, Isaya" userId="cda82685-c30a-453c-bdd8-87cf00b045c9" providerId="ADAL" clId="{D1146204-ABB6-4DD2-A798-87555B762F89}" dt="2024-01-03T18:21:45.638" v="362" actId="1076"/>
          <ac:spMkLst>
            <pc:docMk/>
            <pc:sldMk cId="155050475" sldId="961"/>
            <ac:spMk id="6" creationId="{00000000-0000-0000-0000-000000000000}"/>
          </ac:spMkLst>
        </pc:spChg>
        <pc:spChg chg="mod">
          <ac:chgData name="Otsuka, Isaya" userId="cda82685-c30a-453c-bdd8-87cf00b045c9" providerId="ADAL" clId="{D1146204-ABB6-4DD2-A798-87555B762F89}" dt="2024-01-03T18:22:12.366" v="365" actId="1076"/>
          <ac:spMkLst>
            <pc:docMk/>
            <pc:sldMk cId="155050475" sldId="961"/>
            <ac:spMk id="8" creationId="{00000000-0000-0000-0000-000000000000}"/>
          </ac:spMkLst>
        </pc:spChg>
        <pc:spChg chg="mod">
          <ac:chgData name="Otsuka, Isaya" userId="cda82685-c30a-453c-bdd8-87cf00b045c9" providerId="ADAL" clId="{D1146204-ABB6-4DD2-A798-87555B762F89}" dt="2024-01-03T18:22:45.375" v="368" actId="1076"/>
          <ac:spMkLst>
            <pc:docMk/>
            <pc:sldMk cId="155050475" sldId="961"/>
            <ac:spMk id="9" creationId="{00000000-0000-0000-0000-000000000000}"/>
          </ac:spMkLst>
        </pc:sp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21:20.185" v="360"/>
              <pc2:cmMkLst xmlns:pc2="http://schemas.microsoft.com/office/powerpoint/2019/9/main/command">
                <pc:docMk/>
                <pc:sldMk cId="155050475" sldId="961"/>
                <pc2:cmMk id="{117B2F23-51D1-3146-AD90-DE77C8C58B1D}"/>
              </pc2:cmMkLst>
            </pc226:cmChg>
          </p:ext>
        </pc:extLst>
      </pc:sldChg>
      <pc:sldChg chg="modSp mod">
        <pc:chgData name="Otsuka, Isaya" userId="cda82685-c30a-453c-bdd8-87cf00b045c9" providerId="ADAL" clId="{D1146204-ABB6-4DD2-A798-87555B762F89}" dt="2024-01-03T18:44:13.060" v="370" actId="1076"/>
        <pc:sldMkLst>
          <pc:docMk/>
          <pc:sldMk cId="3509232715" sldId="962"/>
        </pc:sldMkLst>
        <pc:spChg chg="mod">
          <ac:chgData name="Otsuka, Isaya" userId="cda82685-c30a-453c-bdd8-87cf00b045c9" providerId="ADAL" clId="{D1146204-ABB6-4DD2-A798-87555B762F89}" dt="2024-01-03T18:44:13.060" v="370" actId="1076"/>
          <ac:spMkLst>
            <pc:docMk/>
            <pc:sldMk cId="3509232715" sldId="962"/>
            <ac:spMk id="8" creationId="{00000000-0000-0000-0000-000000000000}"/>
          </ac:spMkLst>
        </pc:spChg>
      </pc:sldChg>
      <pc:sldChg chg="modSp mod">
        <pc:chgData name="Otsuka, Isaya" userId="cda82685-c30a-453c-bdd8-87cf00b045c9" providerId="ADAL" clId="{D1146204-ABB6-4DD2-A798-87555B762F89}" dt="2024-01-03T18:46:20.548" v="383" actId="1076"/>
        <pc:sldMkLst>
          <pc:docMk/>
          <pc:sldMk cId="399213168" sldId="963"/>
        </pc:sldMkLst>
        <pc:spChg chg="mod">
          <ac:chgData name="Otsuka, Isaya" userId="cda82685-c30a-453c-bdd8-87cf00b045c9" providerId="ADAL" clId="{D1146204-ABB6-4DD2-A798-87555B762F89}" dt="2024-01-03T18:46:04.516" v="382" actId="1076"/>
          <ac:spMkLst>
            <pc:docMk/>
            <pc:sldMk cId="399213168" sldId="963"/>
            <ac:spMk id="3" creationId="{00000000-0000-0000-0000-000000000000}"/>
          </ac:spMkLst>
        </pc:spChg>
        <pc:spChg chg="mod">
          <ac:chgData name="Otsuka, Isaya" userId="cda82685-c30a-453c-bdd8-87cf00b045c9" providerId="ADAL" clId="{D1146204-ABB6-4DD2-A798-87555B762F89}" dt="2024-01-03T18:46:20.548" v="383" actId="1076"/>
          <ac:spMkLst>
            <pc:docMk/>
            <pc:sldMk cId="399213168" sldId="963"/>
            <ac:spMk id="6" creationId="{00000000-0000-0000-0000-000000000000}"/>
          </ac:spMkLst>
        </pc:spChg>
        <pc:spChg chg="mod">
          <ac:chgData name="Otsuka, Isaya" userId="cda82685-c30a-453c-bdd8-87cf00b045c9" providerId="ADAL" clId="{D1146204-ABB6-4DD2-A798-87555B762F89}" dt="2024-01-03T18:45:52.604" v="380" actId="1076"/>
          <ac:spMkLst>
            <pc:docMk/>
            <pc:sldMk cId="399213168" sldId="963"/>
            <ac:spMk id="8" creationId="{00000000-0000-0000-0000-000000000000}"/>
          </ac:spMkLst>
        </pc:spChg>
        <pc:spChg chg="mod">
          <ac:chgData name="Otsuka, Isaya" userId="cda82685-c30a-453c-bdd8-87cf00b045c9" providerId="ADAL" clId="{D1146204-ABB6-4DD2-A798-87555B762F89}" dt="2024-01-03T18:44:48.810" v="373" actId="1076"/>
          <ac:spMkLst>
            <pc:docMk/>
            <pc:sldMk cId="399213168" sldId="963"/>
            <ac:spMk id="9" creationId="{00000000-0000-0000-0000-000000000000}"/>
          </ac:spMkLst>
        </pc:spChg>
        <pc:spChg chg="mod">
          <ac:chgData name="Otsuka, Isaya" userId="cda82685-c30a-453c-bdd8-87cf00b045c9" providerId="ADAL" clId="{D1146204-ABB6-4DD2-A798-87555B762F89}" dt="2024-01-03T18:45:07.050" v="376" actId="14100"/>
          <ac:spMkLst>
            <pc:docMk/>
            <pc:sldMk cId="399213168" sldId="963"/>
            <ac:spMk id="10" creationId="{00000000-0000-0000-0000-000000000000}"/>
          </ac:spMkLst>
        </pc:spChg>
        <pc:spChg chg="mod">
          <ac:chgData name="Otsuka, Isaya" userId="cda82685-c30a-453c-bdd8-87cf00b045c9" providerId="ADAL" clId="{D1146204-ABB6-4DD2-A798-87555B762F89}" dt="2024-01-03T18:45:01.001" v="375" actId="1076"/>
          <ac:spMkLst>
            <pc:docMk/>
            <pc:sldMk cId="399213168" sldId="963"/>
            <ac:spMk id="11" creationId="{00000000-0000-0000-0000-000000000000}"/>
          </ac:spMkLst>
        </pc:spChg>
      </pc:sldChg>
      <pc:sldChg chg="modSp mod">
        <pc:chgData name="Otsuka, Isaya" userId="cda82685-c30a-453c-bdd8-87cf00b045c9" providerId="ADAL" clId="{D1146204-ABB6-4DD2-A798-87555B762F89}" dt="2024-01-03T18:16:31.764" v="337" actId="20577"/>
        <pc:sldMkLst>
          <pc:docMk/>
          <pc:sldMk cId="710066881" sldId="966"/>
        </pc:sldMkLst>
        <pc:spChg chg="mod">
          <ac:chgData name="Otsuka, Isaya" userId="cda82685-c30a-453c-bdd8-87cf00b045c9" providerId="ADAL" clId="{D1146204-ABB6-4DD2-A798-87555B762F89}" dt="2024-01-03T18:15:14.880" v="327" actId="14100"/>
          <ac:spMkLst>
            <pc:docMk/>
            <pc:sldMk cId="710066881" sldId="966"/>
            <ac:spMk id="3" creationId="{00000000-0000-0000-0000-000000000000}"/>
          </ac:spMkLst>
        </pc:spChg>
        <pc:spChg chg="mod">
          <ac:chgData name="Otsuka, Isaya" userId="cda82685-c30a-453c-bdd8-87cf00b045c9" providerId="ADAL" clId="{D1146204-ABB6-4DD2-A798-87555B762F89}" dt="2024-01-03T18:15:11.446" v="326" actId="1076"/>
          <ac:spMkLst>
            <pc:docMk/>
            <pc:sldMk cId="710066881" sldId="966"/>
            <ac:spMk id="6" creationId="{00000000-0000-0000-0000-000000000000}"/>
          </ac:spMkLst>
        </pc:spChg>
        <pc:spChg chg="mod">
          <ac:chgData name="Otsuka, Isaya" userId="cda82685-c30a-453c-bdd8-87cf00b045c9" providerId="ADAL" clId="{D1146204-ABB6-4DD2-A798-87555B762F89}" dt="2024-01-03T18:16:04.277" v="332" actId="1076"/>
          <ac:spMkLst>
            <pc:docMk/>
            <pc:sldMk cId="710066881" sldId="966"/>
            <ac:spMk id="8" creationId="{00000000-0000-0000-0000-000000000000}"/>
          </ac:spMkLst>
        </pc:spChg>
        <pc:spChg chg="mod">
          <ac:chgData name="Otsuka, Isaya" userId="cda82685-c30a-453c-bdd8-87cf00b045c9" providerId="ADAL" clId="{D1146204-ABB6-4DD2-A798-87555B762F89}" dt="2024-01-03T18:16:31.764" v="337" actId="20577"/>
          <ac:spMkLst>
            <pc:docMk/>
            <pc:sldMk cId="710066881" sldId="966"/>
            <ac:spMk id="9" creationId="{00000000-0000-0000-0000-000000000000}"/>
          </ac:spMkLst>
        </pc:spChg>
        <pc:spChg chg="mod">
          <ac:chgData name="Otsuka, Isaya" userId="cda82685-c30a-453c-bdd8-87cf00b045c9" providerId="ADAL" clId="{D1146204-ABB6-4DD2-A798-87555B762F89}" dt="2024-01-03T18:16:07.376" v="333" actId="1076"/>
          <ac:spMkLst>
            <pc:docMk/>
            <pc:sldMk cId="710066881" sldId="966"/>
            <ac:spMk id="10" creationId="{00000000-0000-0000-0000-000000000000}"/>
          </ac:spMkLst>
        </pc:spChg>
        <pc:spChg chg="mod">
          <ac:chgData name="Otsuka, Isaya" userId="cda82685-c30a-453c-bdd8-87cf00b045c9" providerId="ADAL" clId="{D1146204-ABB6-4DD2-A798-87555B762F89}" dt="2024-01-03T18:16:24.266" v="336" actId="1076"/>
          <ac:spMkLst>
            <pc:docMk/>
            <pc:sldMk cId="710066881" sldId="966"/>
            <ac:spMk id="11" creationId="{00000000-0000-0000-0000-000000000000}"/>
          </ac:spMkLst>
        </pc:spChg>
      </pc:sldChg>
      <pc:sldChg chg="modSp mod">
        <pc:chgData name="Otsuka, Isaya" userId="cda82685-c30a-453c-bdd8-87cf00b045c9" providerId="ADAL" clId="{D1146204-ABB6-4DD2-A798-87555B762F89}" dt="2024-01-03T18:46:55.308" v="384" actId="14100"/>
        <pc:sldMkLst>
          <pc:docMk/>
          <pc:sldMk cId="3728385673" sldId="968"/>
        </pc:sldMkLst>
        <pc:spChg chg="mod">
          <ac:chgData name="Otsuka, Isaya" userId="cda82685-c30a-453c-bdd8-87cf00b045c9" providerId="ADAL" clId="{D1146204-ABB6-4DD2-A798-87555B762F89}" dt="2024-01-03T18:46:55.308" v="384" actId="14100"/>
          <ac:spMkLst>
            <pc:docMk/>
            <pc:sldMk cId="3728385673" sldId="968"/>
            <ac:spMk id="10" creationId="{00000000-0000-0000-0000-000000000000}"/>
          </ac:spMkLst>
        </pc:spChg>
      </pc:sldChg>
      <pc:sldChg chg="modSp mod">
        <pc:chgData name="Otsuka, Isaya" userId="cda82685-c30a-453c-bdd8-87cf00b045c9" providerId="ADAL" clId="{D1146204-ABB6-4DD2-A798-87555B762F89}" dt="2024-01-03T18:47:04.402" v="386" actId="113"/>
        <pc:sldMkLst>
          <pc:docMk/>
          <pc:sldMk cId="882871823" sldId="969"/>
        </pc:sldMkLst>
        <pc:spChg chg="mod">
          <ac:chgData name="Otsuka, Isaya" userId="cda82685-c30a-453c-bdd8-87cf00b045c9" providerId="ADAL" clId="{D1146204-ABB6-4DD2-A798-87555B762F89}" dt="2024-01-03T18:47:04.402" v="386" actId="113"/>
          <ac:spMkLst>
            <pc:docMk/>
            <pc:sldMk cId="882871823" sldId="969"/>
            <ac:spMk id="6" creationId="{00000000-0000-0000-0000-000000000000}"/>
          </ac:spMkLst>
        </pc:spChg>
        <pc:spChg chg="mod">
          <ac:chgData name="Otsuka, Isaya" userId="cda82685-c30a-453c-bdd8-87cf00b045c9" providerId="ADAL" clId="{D1146204-ABB6-4DD2-A798-87555B762F89}" dt="2024-01-03T18:43:55.553" v="369" actId="20577"/>
          <ac:spMkLst>
            <pc:docMk/>
            <pc:sldMk cId="882871823" sldId="969"/>
            <ac:spMk id="14" creationId="{834D5756-0C66-1691-9B32-7E0590CD5F0D}"/>
          </ac:spMkLst>
        </pc:spChg>
      </pc:sldChg>
      <pc:sldChg chg="modSp mod modCm modNotesTx">
        <pc:chgData name="Otsuka, Isaya" userId="cda82685-c30a-453c-bdd8-87cf00b045c9" providerId="ADAL" clId="{D1146204-ABB6-4DD2-A798-87555B762F89}" dt="2024-01-04T19:13:07.622" v="975"/>
        <pc:sldMkLst>
          <pc:docMk/>
          <pc:sldMk cId="2511561922" sldId="971"/>
        </pc:sldMkLst>
        <pc:spChg chg="mod">
          <ac:chgData name="Otsuka, Isaya" userId="cda82685-c30a-453c-bdd8-87cf00b045c9" providerId="ADAL" clId="{D1146204-ABB6-4DD2-A798-87555B762F89}" dt="2024-01-04T19:11:15.626" v="919" actId="14100"/>
          <ac:spMkLst>
            <pc:docMk/>
            <pc:sldMk cId="2511561922" sldId="971"/>
            <ac:spMk id="8" creationId="{00000000-0000-0000-0000-000000000000}"/>
          </ac:spMkLst>
        </pc:spChg>
        <pc:spChg chg="mod">
          <ac:chgData name="Otsuka, Isaya" userId="cda82685-c30a-453c-bdd8-87cf00b045c9" providerId="ADAL" clId="{D1146204-ABB6-4DD2-A798-87555B762F89}" dt="2024-01-04T19:11:02.888" v="917" actId="2710"/>
          <ac:spMkLst>
            <pc:docMk/>
            <pc:sldMk cId="2511561922" sldId="971"/>
            <ac:spMk id="9" creationId="{00000000-0000-0000-0000-000000000000}"/>
          </ac:spMkLst>
        </pc:spChg>
        <pc:spChg chg="mod">
          <ac:chgData name="Otsuka, Isaya" userId="cda82685-c30a-453c-bdd8-87cf00b045c9" providerId="ADAL" clId="{D1146204-ABB6-4DD2-A798-87555B762F89}" dt="2024-01-04T19:12:38.127" v="974" actId="14100"/>
          <ac:spMkLst>
            <pc:docMk/>
            <pc:sldMk cId="2511561922" sldId="971"/>
            <ac:spMk id="10" creationId="{00000000-0000-0000-0000-000000000000}"/>
          </ac:spMkLst>
        </pc:spChg>
        <pc:spChg chg="mod">
          <ac:chgData name="Otsuka, Isaya" userId="cda82685-c30a-453c-bdd8-87cf00b045c9" providerId="ADAL" clId="{D1146204-ABB6-4DD2-A798-87555B762F89}" dt="2024-01-04T19:11:35.266" v="920" actId="1076"/>
          <ac:spMkLst>
            <pc:docMk/>
            <pc:sldMk cId="2511561922" sldId="971"/>
            <ac:spMk id="11" creationId="{00000000-0000-0000-0000-000000000000}"/>
          </ac:spMkLst>
        </pc:sp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4T19:13:07.622" v="975"/>
              <pc2:cmMkLst xmlns:pc2="http://schemas.microsoft.com/office/powerpoint/2019/9/main/command">
                <pc:docMk/>
                <pc:sldMk cId="2511561922" sldId="971"/>
                <pc2:cmMk id="{E7584617-E995-4143-A8D5-4E89ED1F1D95}"/>
              </pc2:cmMkLst>
              <pc226:cmRplyChg chg="add mod">
                <pc226:chgData name="Otsuka, Isaya" userId="cda82685-c30a-453c-bdd8-87cf00b045c9" providerId="ADAL" clId="{D1146204-ABB6-4DD2-A798-87555B762F89}" dt="2024-01-04T19:13:07.622" v="975"/>
                <pc2:cmRplyMkLst xmlns:pc2="http://schemas.microsoft.com/office/powerpoint/2019/9/main/command">
                  <pc:docMk/>
                  <pc:sldMk cId="2511561922" sldId="971"/>
                  <pc2:cmMk id="{E7584617-E995-4143-A8D5-4E89ED1F1D95}"/>
                  <pc2:cmRplyMk id="{33A70A3E-8F4C-4B96-9E09-BCE62ACB6C67}"/>
                </pc2:cmRplyMkLst>
              </pc226:cmRplyChg>
            </pc226:cmChg>
          </p:ext>
        </pc:extLst>
      </pc:sldChg>
      <pc:sldChg chg="modSp mod">
        <pc:chgData name="Otsuka, Isaya" userId="cda82685-c30a-453c-bdd8-87cf00b045c9" providerId="ADAL" clId="{D1146204-ABB6-4DD2-A798-87555B762F89}" dt="2024-01-03T18:50:24.820" v="420" actId="1076"/>
        <pc:sldMkLst>
          <pc:docMk/>
          <pc:sldMk cId="1397750375" sldId="973"/>
        </pc:sldMkLst>
        <pc:spChg chg="mod">
          <ac:chgData name="Otsuka, Isaya" userId="cda82685-c30a-453c-bdd8-87cf00b045c9" providerId="ADAL" clId="{D1146204-ABB6-4DD2-A798-87555B762F89}" dt="2024-01-03T18:50:24.820" v="420" actId="1076"/>
          <ac:spMkLst>
            <pc:docMk/>
            <pc:sldMk cId="1397750375" sldId="973"/>
            <ac:spMk id="3" creationId="{00000000-0000-0000-0000-000000000000}"/>
          </ac:spMkLst>
        </pc:spChg>
        <pc:spChg chg="mod">
          <ac:chgData name="Otsuka, Isaya" userId="cda82685-c30a-453c-bdd8-87cf00b045c9" providerId="ADAL" clId="{D1146204-ABB6-4DD2-A798-87555B762F89}" dt="2024-01-03T18:50:24.820" v="420" actId="1076"/>
          <ac:spMkLst>
            <pc:docMk/>
            <pc:sldMk cId="1397750375" sldId="973"/>
            <ac:spMk id="6" creationId="{00000000-0000-0000-0000-000000000000}"/>
          </ac:spMkLst>
        </pc:spChg>
        <pc:spChg chg="mod">
          <ac:chgData name="Otsuka, Isaya" userId="cda82685-c30a-453c-bdd8-87cf00b045c9" providerId="ADAL" clId="{D1146204-ABB6-4DD2-A798-87555B762F89}" dt="2024-01-03T18:50:24.820" v="420" actId="1076"/>
          <ac:spMkLst>
            <pc:docMk/>
            <pc:sldMk cId="1397750375" sldId="973"/>
            <ac:spMk id="8" creationId="{00000000-0000-0000-0000-000000000000}"/>
          </ac:spMkLst>
        </pc:spChg>
        <pc:spChg chg="mod">
          <ac:chgData name="Otsuka, Isaya" userId="cda82685-c30a-453c-bdd8-87cf00b045c9" providerId="ADAL" clId="{D1146204-ABB6-4DD2-A798-87555B762F89}" dt="2024-01-03T18:50:24.820" v="420" actId="1076"/>
          <ac:spMkLst>
            <pc:docMk/>
            <pc:sldMk cId="1397750375" sldId="973"/>
            <ac:spMk id="9" creationId="{00000000-0000-0000-0000-000000000000}"/>
          </ac:spMkLst>
        </pc:spChg>
        <pc:spChg chg="mod">
          <ac:chgData name="Otsuka, Isaya" userId="cda82685-c30a-453c-bdd8-87cf00b045c9" providerId="ADAL" clId="{D1146204-ABB6-4DD2-A798-87555B762F89}" dt="2024-01-03T18:50:24.820" v="420" actId="1076"/>
          <ac:spMkLst>
            <pc:docMk/>
            <pc:sldMk cId="1397750375" sldId="973"/>
            <ac:spMk id="10" creationId="{00000000-0000-0000-0000-000000000000}"/>
          </ac:spMkLst>
        </pc:spChg>
        <pc:spChg chg="mod">
          <ac:chgData name="Otsuka, Isaya" userId="cda82685-c30a-453c-bdd8-87cf00b045c9" providerId="ADAL" clId="{D1146204-ABB6-4DD2-A798-87555B762F89}" dt="2024-01-03T18:50:24.820" v="420" actId="1076"/>
          <ac:spMkLst>
            <pc:docMk/>
            <pc:sldMk cId="1397750375" sldId="973"/>
            <ac:spMk id="11" creationId="{00000000-0000-0000-0000-000000000000}"/>
          </ac:spMkLst>
        </pc:spChg>
      </pc:sldChg>
      <pc:sldChg chg="modSp mod">
        <pc:chgData name="Otsuka, Isaya" userId="cda82685-c30a-453c-bdd8-87cf00b045c9" providerId="ADAL" clId="{D1146204-ABB6-4DD2-A798-87555B762F89}" dt="2024-01-03T18:50:58.497" v="421" actId="14100"/>
        <pc:sldMkLst>
          <pc:docMk/>
          <pc:sldMk cId="321258661" sldId="975"/>
        </pc:sldMkLst>
        <pc:spChg chg="mod">
          <ac:chgData name="Otsuka, Isaya" userId="cda82685-c30a-453c-bdd8-87cf00b045c9" providerId="ADAL" clId="{D1146204-ABB6-4DD2-A798-87555B762F89}" dt="2024-01-03T18:50:58.497" v="421" actId="14100"/>
          <ac:spMkLst>
            <pc:docMk/>
            <pc:sldMk cId="321258661" sldId="975"/>
            <ac:spMk id="10" creationId="{00000000-0000-0000-0000-000000000000}"/>
          </ac:spMkLst>
        </pc:spChg>
      </pc:sldChg>
      <pc:sldChg chg="modSp mod">
        <pc:chgData name="Otsuka, Isaya" userId="cda82685-c30a-453c-bdd8-87cf00b045c9" providerId="ADAL" clId="{D1146204-ABB6-4DD2-A798-87555B762F89}" dt="2024-01-03T18:52:50.318" v="432" actId="1076"/>
        <pc:sldMkLst>
          <pc:docMk/>
          <pc:sldMk cId="1379271888" sldId="976"/>
        </pc:sldMkLst>
        <pc:spChg chg="mod">
          <ac:chgData name="Otsuka, Isaya" userId="cda82685-c30a-453c-bdd8-87cf00b045c9" providerId="ADAL" clId="{D1146204-ABB6-4DD2-A798-87555B762F89}" dt="2024-01-03T18:52:50.318" v="432" actId="1076"/>
          <ac:spMkLst>
            <pc:docMk/>
            <pc:sldMk cId="1379271888" sldId="976"/>
            <ac:spMk id="10" creationId="{00000000-0000-0000-0000-000000000000}"/>
          </ac:spMkLst>
        </pc:spChg>
        <pc:spChg chg="mod">
          <ac:chgData name="Otsuka, Isaya" userId="cda82685-c30a-453c-bdd8-87cf00b045c9" providerId="ADAL" clId="{D1146204-ABB6-4DD2-A798-87555B762F89}" dt="2024-01-03T18:52:50.318" v="432" actId="1076"/>
          <ac:spMkLst>
            <pc:docMk/>
            <pc:sldMk cId="1379271888" sldId="976"/>
            <ac:spMk id="11" creationId="{00000000-0000-0000-0000-000000000000}"/>
          </ac:spMkLst>
        </pc:spChg>
      </pc:sldChg>
      <pc:sldChg chg="modSp mod">
        <pc:chgData name="Otsuka, Isaya" userId="cda82685-c30a-453c-bdd8-87cf00b045c9" providerId="ADAL" clId="{D1146204-ABB6-4DD2-A798-87555B762F89}" dt="2024-01-03T18:52:15" v="429" actId="1076"/>
        <pc:sldMkLst>
          <pc:docMk/>
          <pc:sldMk cId="2500511967" sldId="977"/>
        </pc:sldMkLst>
        <pc:spChg chg="mod">
          <ac:chgData name="Otsuka, Isaya" userId="cda82685-c30a-453c-bdd8-87cf00b045c9" providerId="ADAL" clId="{D1146204-ABB6-4DD2-A798-87555B762F89}" dt="2024-01-03T18:51:59.586" v="426" actId="14100"/>
          <ac:spMkLst>
            <pc:docMk/>
            <pc:sldMk cId="2500511967" sldId="977"/>
            <ac:spMk id="8" creationId="{00000000-0000-0000-0000-000000000000}"/>
          </ac:spMkLst>
        </pc:spChg>
        <pc:spChg chg="mod">
          <ac:chgData name="Otsuka, Isaya" userId="cda82685-c30a-453c-bdd8-87cf00b045c9" providerId="ADAL" clId="{D1146204-ABB6-4DD2-A798-87555B762F89}" dt="2024-01-03T18:52:03.534" v="427" actId="1076"/>
          <ac:spMkLst>
            <pc:docMk/>
            <pc:sldMk cId="2500511967" sldId="977"/>
            <ac:spMk id="9" creationId="{00000000-0000-0000-0000-000000000000}"/>
          </ac:spMkLst>
        </pc:spChg>
        <pc:spChg chg="mod">
          <ac:chgData name="Otsuka, Isaya" userId="cda82685-c30a-453c-bdd8-87cf00b045c9" providerId="ADAL" clId="{D1146204-ABB6-4DD2-A798-87555B762F89}" dt="2024-01-03T18:52:08.656" v="428" actId="14100"/>
          <ac:spMkLst>
            <pc:docMk/>
            <pc:sldMk cId="2500511967" sldId="977"/>
            <ac:spMk id="10" creationId="{00000000-0000-0000-0000-000000000000}"/>
          </ac:spMkLst>
        </pc:spChg>
        <pc:spChg chg="mod">
          <ac:chgData name="Otsuka, Isaya" userId="cda82685-c30a-453c-bdd8-87cf00b045c9" providerId="ADAL" clId="{D1146204-ABB6-4DD2-A798-87555B762F89}" dt="2024-01-03T18:52:15" v="429" actId="1076"/>
          <ac:spMkLst>
            <pc:docMk/>
            <pc:sldMk cId="2500511967" sldId="977"/>
            <ac:spMk id="11" creationId="{00000000-0000-0000-0000-000000000000}"/>
          </ac:spMkLst>
        </pc:spChg>
      </pc:sldChg>
      <pc:sldChg chg="modSp mod">
        <pc:chgData name="Otsuka, Isaya" userId="cda82685-c30a-453c-bdd8-87cf00b045c9" providerId="ADAL" clId="{D1146204-ABB6-4DD2-A798-87555B762F89}" dt="2024-01-03T18:54:03.804" v="435" actId="14100"/>
        <pc:sldMkLst>
          <pc:docMk/>
          <pc:sldMk cId="1710333321" sldId="978"/>
        </pc:sldMkLst>
        <pc:spChg chg="mod">
          <ac:chgData name="Otsuka, Isaya" userId="cda82685-c30a-453c-bdd8-87cf00b045c9" providerId="ADAL" clId="{D1146204-ABB6-4DD2-A798-87555B762F89}" dt="2024-01-03T18:54:03.804" v="435" actId="14100"/>
          <ac:spMkLst>
            <pc:docMk/>
            <pc:sldMk cId="1710333321" sldId="978"/>
            <ac:spMk id="10" creationId="{00000000-0000-0000-0000-000000000000}"/>
          </ac:spMkLst>
        </pc:spChg>
        <pc:spChg chg="mod">
          <ac:chgData name="Otsuka, Isaya" userId="cda82685-c30a-453c-bdd8-87cf00b045c9" providerId="ADAL" clId="{D1146204-ABB6-4DD2-A798-87555B762F89}" dt="2024-01-03T18:53:47.562" v="433" actId="2710"/>
          <ac:spMkLst>
            <pc:docMk/>
            <pc:sldMk cId="1710333321" sldId="978"/>
            <ac:spMk id="11" creationId="{00000000-0000-0000-0000-000000000000}"/>
          </ac:spMkLst>
        </pc:spChg>
      </pc:sldChg>
      <pc:sldChg chg="modSp mod">
        <pc:chgData name="Otsuka, Isaya" userId="cda82685-c30a-453c-bdd8-87cf00b045c9" providerId="ADAL" clId="{D1146204-ABB6-4DD2-A798-87555B762F89}" dt="2024-01-03T18:51:41.364" v="425" actId="1076"/>
        <pc:sldMkLst>
          <pc:docMk/>
          <pc:sldMk cId="2213149265" sldId="979"/>
        </pc:sldMkLst>
        <pc:spChg chg="mod">
          <ac:chgData name="Otsuka, Isaya" userId="cda82685-c30a-453c-bdd8-87cf00b045c9" providerId="ADAL" clId="{D1146204-ABB6-4DD2-A798-87555B762F89}" dt="2024-01-03T18:51:21.361" v="422" actId="1076"/>
          <ac:spMkLst>
            <pc:docMk/>
            <pc:sldMk cId="2213149265" sldId="979"/>
            <ac:spMk id="8" creationId="{00000000-0000-0000-0000-000000000000}"/>
          </ac:spMkLst>
        </pc:spChg>
        <pc:spChg chg="mod">
          <ac:chgData name="Otsuka, Isaya" userId="cda82685-c30a-453c-bdd8-87cf00b045c9" providerId="ADAL" clId="{D1146204-ABB6-4DD2-A798-87555B762F89}" dt="2024-01-03T18:51:28.982" v="423" actId="1076"/>
          <ac:spMkLst>
            <pc:docMk/>
            <pc:sldMk cId="2213149265" sldId="979"/>
            <ac:spMk id="9" creationId="{00000000-0000-0000-0000-000000000000}"/>
          </ac:spMkLst>
        </pc:spChg>
        <pc:spChg chg="mod">
          <ac:chgData name="Otsuka, Isaya" userId="cda82685-c30a-453c-bdd8-87cf00b045c9" providerId="ADAL" clId="{D1146204-ABB6-4DD2-A798-87555B762F89}" dt="2024-01-03T18:51:34.222" v="424" actId="1076"/>
          <ac:spMkLst>
            <pc:docMk/>
            <pc:sldMk cId="2213149265" sldId="979"/>
            <ac:spMk id="10" creationId="{00000000-0000-0000-0000-000000000000}"/>
          </ac:spMkLst>
        </pc:spChg>
        <pc:spChg chg="mod">
          <ac:chgData name="Otsuka, Isaya" userId="cda82685-c30a-453c-bdd8-87cf00b045c9" providerId="ADAL" clId="{D1146204-ABB6-4DD2-A798-87555B762F89}" dt="2024-01-03T18:51:41.364" v="425" actId="1076"/>
          <ac:spMkLst>
            <pc:docMk/>
            <pc:sldMk cId="2213149265" sldId="979"/>
            <ac:spMk id="11" creationId="{00000000-0000-0000-0000-000000000000}"/>
          </ac:spMkLst>
        </pc:spChg>
      </pc:sldChg>
      <pc:sldChg chg="modSp mod">
        <pc:chgData name="Otsuka, Isaya" userId="cda82685-c30a-453c-bdd8-87cf00b045c9" providerId="ADAL" clId="{D1146204-ABB6-4DD2-A798-87555B762F89}" dt="2024-01-03T18:54:44.411" v="438" actId="14100"/>
        <pc:sldMkLst>
          <pc:docMk/>
          <pc:sldMk cId="3458030934" sldId="981"/>
        </pc:sldMkLst>
        <pc:spChg chg="mod">
          <ac:chgData name="Otsuka, Isaya" userId="cda82685-c30a-453c-bdd8-87cf00b045c9" providerId="ADAL" clId="{D1146204-ABB6-4DD2-A798-87555B762F89}" dt="2024-01-03T18:54:44.411" v="438" actId="14100"/>
          <ac:spMkLst>
            <pc:docMk/>
            <pc:sldMk cId="3458030934" sldId="981"/>
            <ac:spMk id="8" creationId="{00000000-0000-0000-0000-000000000000}"/>
          </ac:spMkLst>
        </pc:spChg>
        <pc:spChg chg="mod">
          <ac:chgData name="Otsuka, Isaya" userId="cda82685-c30a-453c-bdd8-87cf00b045c9" providerId="ADAL" clId="{D1146204-ABB6-4DD2-A798-87555B762F89}" dt="2024-01-03T18:54:19.146" v="436" actId="1076"/>
          <ac:spMkLst>
            <pc:docMk/>
            <pc:sldMk cId="3458030934" sldId="981"/>
            <ac:spMk id="10" creationId="{00000000-0000-0000-0000-000000000000}"/>
          </ac:spMkLst>
        </pc:spChg>
        <pc:spChg chg="mod">
          <ac:chgData name="Otsuka, Isaya" userId="cda82685-c30a-453c-bdd8-87cf00b045c9" providerId="ADAL" clId="{D1146204-ABB6-4DD2-A798-87555B762F89}" dt="2024-01-03T18:54:19.146" v="436" actId="1076"/>
          <ac:spMkLst>
            <pc:docMk/>
            <pc:sldMk cId="3458030934" sldId="981"/>
            <ac:spMk id="11" creationId="{00000000-0000-0000-0000-000000000000}"/>
          </ac:spMkLst>
        </pc:spChg>
      </pc:sldChg>
      <pc:sldChg chg="modSp mod">
        <pc:chgData name="Otsuka, Isaya" userId="cda82685-c30a-453c-bdd8-87cf00b045c9" providerId="ADAL" clId="{D1146204-ABB6-4DD2-A798-87555B762F89}" dt="2024-01-03T18:55:03.450" v="439" actId="1076"/>
        <pc:sldMkLst>
          <pc:docMk/>
          <pc:sldMk cId="3768234989" sldId="984"/>
        </pc:sldMkLst>
        <pc:spChg chg="mod">
          <ac:chgData name="Otsuka, Isaya" userId="cda82685-c30a-453c-bdd8-87cf00b045c9" providerId="ADAL" clId="{D1146204-ABB6-4DD2-A798-87555B762F89}" dt="2024-01-03T18:55:03.450" v="439" actId="1076"/>
          <ac:spMkLst>
            <pc:docMk/>
            <pc:sldMk cId="3768234989" sldId="984"/>
            <ac:spMk id="9" creationId="{00000000-0000-0000-0000-000000000000}"/>
          </ac:spMkLst>
        </pc:spChg>
      </pc:sldChg>
      <pc:sldChg chg="modSp mod">
        <pc:chgData name="Otsuka, Isaya" userId="cda82685-c30a-453c-bdd8-87cf00b045c9" providerId="ADAL" clId="{D1146204-ABB6-4DD2-A798-87555B762F89}" dt="2024-01-04T19:18:37.251" v="977" actId="207"/>
        <pc:sldMkLst>
          <pc:docMk/>
          <pc:sldMk cId="2789362719" sldId="985"/>
        </pc:sldMkLst>
        <pc:spChg chg="mod">
          <ac:chgData name="Otsuka, Isaya" userId="cda82685-c30a-453c-bdd8-87cf00b045c9" providerId="ADAL" clId="{D1146204-ABB6-4DD2-A798-87555B762F89}" dt="2024-01-04T19:18:37.251" v="977" actId="207"/>
          <ac:spMkLst>
            <pc:docMk/>
            <pc:sldMk cId="2789362719" sldId="985"/>
            <ac:spMk id="8" creationId="{00000000-0000-0000-0000-000000000000}"/>
          </ac:spMkLst>
        </pc:spChg>
      </pc:sldChg>
      <pc:sldChg chg="modSp mod modCm">
        <pc:chgData name="Otsuka, Isaya" userId="cda82685-c30a-453c-bdd8-87cf00b045c9" providerId="ADAL" clId="{D1146204-ABB6-4DD2-A798-87555B762F89}" dt="2024-01-03T18:58:53.051" v="493" actId="20577"/>
        <pc:sldMkLst>
          <pc:docMk/>
          <pc:sldMk cId="3324709572" sldId="988"/>
        </pc:sldMkLst>
        <pc:spChg chg="mod">
          <ac:chgData name="Otsuka, Isaya" userId="cda82685-c30a-453c-bdd8-87cf00b045c9" providerId="ADAL" clId="{D1146204-ABB6-4DD2-A798-87555B762F89}" dt="2024-01-03T18:56:34.272" v="447" actId="1076"/>
          <ac:spMkLst>
            <pc:docMk/>
            <pc:sldMk cId="3324709572" sldId="988"/>
            <ac:spMk id="6" creationId="{4A0E6441-D16D-4A2A-104D-4AD1AD4B6DAE}"/>
          </ac:spMkLst>
        </pc:spChg>
        <pc:spChg chg="mod">
          <ac:chgData name="Otsuka, Isaya" userId="cda82685-c30a-453c-bdd8-87cf00b045c9" providerId="ADAL" clId="{D1146204-ABB6-4DD2-A798-87555B762F89}" dt="2024-01-03T18:57:13.806" v="452" actId="1076"/>
          <ac:spMkLst>
            <pc:docMk/>
            <pc:sldMk cId="3324709572" sldId="988"/>
            <ac:spMk id="9" creationId="{475A24B1-7594-43CC-3323-207E1B7D695B}"/>
          </ac:spMkLst>
        </pc:spChg>
        <pc:spChg chg="mod">
          <ac:chgData name="Otsuka, Isaya" userId="cda82685-c30a-453c-bdd8-87cf00b045c9" providerId="ADAL" clId="{D1146204-ABB6-4DD2-A798-87555B762F89}" dt="2024-01-03T18:57:26.245" v="454" actId="1076"/>
          <ac:spMkLst>
            <pc:docMk/>
            <pc:sldMk cId="3324709572" sldId="988"/>
            <ac:spMk id="10" creationId="{E2890585-AAC6-7EAB-3051-A68D937AC8AD}"/>
          </ac:spMkLst>
        </pc:spChg>
        <pc:spChg chg="mod">
          <ac:chgData name="Otsuka, Isaya" userId="cda82685-c30a-453c-bdd8-87cf00b045c9" providerId="ADAL" clId="{D1146204-ABB6-4DD2-A798-87555B762F89}" dt="2024-01-03T18:57:07.740" v="451" actId="1076"/>
          <ac:spMkLst>
            <pc:docMk/>
            <pc:sldMk cId="3324709572" sldId="988"/>
            <ac:spMk id="20" creationId="{3C357CBC-D065-EDD4-E9E6-F84047D1965B}"/>
          </ac:spMkLst>
        </pc:spChg>
        <pc:spChg chg="mod">
          <ac:chgData name="Otsuka, Isaya" userId="cda82685-c30a-453c-bdd8-87cf00b045c9" providerId="ADAL" clId="{D1146204-ABB6-4DD2-A798-87555B762F89}" dt="2024-01-03T18:58:53.051" v="493" actId="20577"/>
          <ac:spMkLst>
            <pc:docMk/>
            <pc:sldMk cId="3324709572" sldId="988"/>
            <ac:spMk id="21" creationId="{0E17A66D-F046-A8D7-22E3-278001D89DD1}"/>
          </ac:spMkLst>
        </pc:sp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18:57:36.639" v="455"/>
              <pc2:cmMkLst xmlns:pc2="http://schemas.microsoft.com/office/powerpoint/2019/9/main/command">
                <pc:docMk/>
                <pc:sldMk cId="3324709572" sldId="988"/>
                <pc2:cmMk id="{1E32E0EC-720E-7A48-B82F-A7E7FB1BB874}"/>
              </pc2:cmMkLst>
            </pc226:cmChg>
          </p:ext>
        </pc:extLst>
      </pc:sldChg>
      <pc:sldChg chg="modSp mod modCm">
        <pc:chgData name="Otsuka, Isaya" userId="cda82685-c30a-453c-bdd8-87cf00b045c9" providerId="ADAL" clId="{D1146204-ABB6-4DD2-A798-87555B762F89}" dt="2024-01-03T21:00:37.401" v="610"/>
        <pc:sldMkLst>
          <pc:docMk/>
          <pc:sldMk cId="993825503" sldId="991"/>
        </pc:sldMkLst>
        <pc:graphicFrameChg chg="mod modGraphic">
          <ac:chgData name="Otsuka, Isaya" userId="cda82685-c30a-453c-bdd8-87cf00b045c9" providerId="ADAL" clId="{D1146204-ABB6-4DD2-A798-87555B762F89}" dt="2024-01-03T20:59:49.949" v="609"/>
          <ac:graphicFrameMkLst>
            <pc:docMk/>
            <pc:sldMk cId="993825503" sldId="991"/>
            <ac:graphicFrameMk id="7" creationId="{00000000-0000-0000-0000-000000000000}"/>
          </ac:graphicFrameMkLst>
        </pc:graphicFrameChg>
        <pc:graphicFrameChg chg="mod modGraphic">
          <ac:chgData name="Otsuka, Isaya" userId="cda82685-c30a-453c-bdd8-87cf00b045c9" providerId="ADAL" clId="{D1146204-ABB6-4DD2-A798-87555B762F89}" dt="2024-01-03T20:59:28.613" v="606" actId="14734"/>
          <ac:graphicFrameMkLst>
            <pc:docMk/>
            <pc:sldMk cId="993825503" sldId="991"/>
            <ac:graphicFrameMk id="9" creationId="{B07109D6-32E5-8A86-26D6-5804496357D5}"/>
          </ac:graphicFrameMkLst>
        </pc:graphicFrame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3T21:00:37.401" v="610"/>
              <pc2:cmMkLst xmlns:pc2="http://schemas.microsoft.com/office/powerpoint/2019/9/main/command">
                <pc:docMk/>
                <pc:sldMk cId="993825503" sldId="991"/>
                <pc2:cmMk id="{7C4B6EDC-37F6-1340-9725-1A3B679EEBA5}"/>
              </pc2:cmMkLst>
            </pc226:cmChg>
          </p:ext>
        </pc:extLst>
      </pc:sldChg>
      <pc:sldChg chg="modSp mod">
        <pc:chgData name="Otsuka, Isaya" userId="cda82685-c30a-453c-bdd8-87cf00b045c9" providerId="ADAL" clId="{D1146204-ABB6-4DD2-A798-87555B762F89}" dt="2024-01-03T21:01:18.673" v="612" actId="207"/>
        <pc:sldMkLst>
          <pc:docMk/>
          <pc:sldMk cId="4217757619" sldId="994"/>
        </pc:sldMkLst>
        <pc:spChg chg="mod">
          <ac:chgData name="Otsuka, Isaya" userId="cda82685-c30a-453c-bdd8-87cf00b045c9" providerId="ADAL" clId="{D1146204-ABB6-4DD2-A798-87555B762F89}" dt="2024-01-03T21:01:18.673" v="612" actId="207"/>
          <ac:spMkLst>
            <pc:docMk/>
            <pc:sldMk cId="4217757619" sldId="994"/>
            <ac:spMk id="6" creationId="{00000000-0000-0000-0000-000000000000}"/>
          </ac:spMkLst>
        </pc:spChg>
      </pc:sldChg>
      <pc:sldChg chg="modSp mod modCm">
        <pc:chgData name="Otsuka, Isaya" userId="cda82685-c30a-453c-bdd8-87cf00b045c9" providerId="ADAL" clId="{D1146204-ABB6-4DD2-A798-87555B762F89}" dt="2024-01-04T19:20:35.865" v="978"/>
        <pc:sldMkLst>
          <pc:docMk/>
          <pc:sldMk cId="1107248570" sldId="999"/>
        </pc:sldMkLst>
        <pc:spChg chg="mod">
          <ac:chgData name="Otsuka, Isaya" userId="cda82685-c30a-453c-bdd8-87cf00b045c9" providerId="ADAL" clId="{D1146204-ABB6-4DD2-A798-87555B762F89}" dt="2024-01-03T16:44:14.857" v="92" actId="207"/>
          <ac:spMkLst>
            <pc:docMk/>
            <pc:sldMk cId="1107248570" sldId="999"/>
            <ac:spMk id="6" creationId="{00000000-0000-0000-0000-000000000000}"/>
          </ac:spMkLst>
        </pc:spChg>
        <pc:extLst>
          <p:ext xmlns:p="http://schemas.openxmlformats.org/presentationml/2006/main" uri="{D6D511B9-2390-475A-947B-AFAB55BFBCF1}">
            <pc226:cmChg xmlns:pc226="http://schemas.microsoft.com/office/powerpoint/2022/06/main/command" chg="mod modRxn">
              <pc226:chgData name="Otsuka, Isaya" userId="cda82685-c30a-453c-bdd8-87cf00b045c9" providerId="ADAL" clId="{D1146204-ABB6-4DD2-A798-87555B762F89}" dt="2024-01-04T19:20:35.865" v="978"/>
              <pc2:cmMkLst xmlns:pc2="http://schemas.microsoft.com/office/powerpoint/2019/9/main/command">
                <pc:docMk/>
                <pc:sldMk cId="1107248570" sldId="999"/>
                <pc2:cmMk id="{6A49A7A3-DFDE-4242-8D34-B8E60479E4F3}"/>
              </pc2:cmMkLst>
            </pc226:cmChg>
          </p:ext>
        </pc:extLst>
      </pc:sldChg>
      <pc:sldChg chg="modSp add mod ord">
        <pc:chgData name="Otsuka, Isaya" userId="cda82685-c30a-453c-bdd8-87cf00b045c9" providerId="ADAL" clId="{D1146204-ABB6-4DD2-A798-87555B762F89}" dt="2024-01-03T16:51:09.683" v="233" actId="20577"/>
        <pc:sldMkLst>
          <pc:docMk/>
          <pc:sldMk cId="2484974464" sldId="1000"/>
        </pc:sldMkLst>
        <pc:spChg chg="mod">
          <ac:chgData name="Otsuka, Isaya" userId="cda82685-c30a-453c-bdd8-87cf00b045c9" providerId="ADAL" clId="{D1146204-ABB6-4DD2-A798-87555B762F89}" dt="2024-01-03T16:49:49.681" v="106" actId="207"/>
          <ac:spMkLst>
            <pc:docMk/>
            <pc:sldMk cId="2484974464" sldId="1000"/>
            <ac:spMk id="3" creationId="{00000000-0000-0000-0000-000000000000}"/>
          </ac:spMkLst>
        </pc:spChg>
        <pc:spChg chg="mod">
          <ac:chgData name="Otsuka, Isaya" userId="cda82685-c30a-453c-bdd8-87cf00b045c9" providerId="ADAL" clId="{D1146204-ABB6-4DD2-A798-87555B762F89}" dt="2024-01-03T16:49:57.205" v="107" actId="14100"/>
          <ac:spMkLst>
            <pc:docMk/>
            <pc:sldMk cId="2484974464" sldId="1000"/>
            <ac:spMk id="4" creationId="{00000000-0000-0000-0000-000000000000}"/>
          </ac:spMkLst>
        </pc:spChg>
        <pc:spChg chg="mod">
          <ac:chgData name="Otsuka, Isaya" userId="cda82685-c30a-453c-bdd8-87cf00b045c9" providerId="ADAL" clId="{D1146204-ABB6-4DD2-A798-87555B762F89}" dt="2024-01-03T16:50:22.421" v="139" actId="20577"/>
          <ac:spMkLst>
            <pc:docMk/>
            <pc:sldMk cId="2484974464" sldId="1000"/>
            <ac:spMk id="5" creationId="{00000000-0000-0000-0000-000000000000}"/>
          </ac:spMkLst>
        </pc:spChg>
        <pc:spChg chg="mod">
          <ac:chgData name="Otsuka, Isaya" userId="cda82685-c30a-453c-bdd8-87cf00b045c9" providerId="ADAL" clId="{D1146204-ABB6-4DD2-A798-87555B762F89}" dt="2024-01-03T16:50:27.933" v="150" actId="20577"/>
          <ac:spMkLst>
            <pc:docMk/>
            <pc:sldMk cId="2484974464" sldId="1000"/>
            <ac:spMk id="6" creationId="{00000000-0000-0000-0000-000000000000}"/>
          </ac:spMkLst>
        </pc:spChg>
        <pc:spChg chg="mod">
          <ac:chgData name="Otsuka, Isaya" userId="cda82685-c30a-453c-bdd8-87cf00b045c9" providerId="ADAL" clId="{D1146204-ABB6-4DD2-A798-87555B762F89}" dt="2024-01-03T16:51:09.683" v="233" actId="20577"/>
          <ac:spMkLst>
            <pc:docMk/>
            <pc:sldMk cId="2484974464" sldId="1000"/>
            <ac:spMk id="7" creationId="{00000000-0000-0000-0000-000000000000}"/>
          </ac:spMkLst>
        </pc:spChg>
        <pc:spChg chg="mod">
          <ac:chgData name="Otsuka, Isaya" userId="cda82685-c30a-453c-bdd8-87cf00b045c9" providerId="ADAL" clId="{D1146204-ABB6-4DD2-A798-87555B762F89}" dt="2024-01-03T16:50:54.905" v="194" actId="20577"/>
          <ac:spMkLst>
            <pc:docMk/>
            <pc:sldMk cId="2484974464" sldId="1000"/>
            <ac:spMk id="8" creationId="{00000000-0000-0000-0000-000000000000}"/>
          </ac:spMkLst>
        </pc:spChg>
        <pc:spChg chg="mod">
          <ac:chgData name="Otsuka, Isaya" userId="cda82685-c30a-453c-bdd8-87cf00b045c9" providerId="ADAL" clId="{D1146204-ABB6-4DD2-A798-87555B762F89}" dt="2024-01-03T16:48:16.199" v="104" actId="207"/>
          <ac:spMkLst>
            <pc:docMk/>
            <pc:sldMk cId="2484974464" sldId="1000"/>
            <ac:spMk id="9" creationId="{00000000-0000-0000-0000-000000000000}"/>
          </ac:spMkLst>
        </pc:spChg>
      </pc:sldChg>
      <pc:sldChg chg="addSp delSp modSp add mod ord modNotesTx">
        <pc:chgData name="Otsuka, Isaya" userId="cda82685-c30a-453c-bdd8-87cf00b045c9" providerId="ADAL" clId="{D1146204-ABB6-4DD2-A798-87555B762F89}" dt="2024-01-03T22:25:16.680" v="868"/>
        <pc:sldMkLst>
          <pc:docMk/>
          <pc:sldMk cId="4176515921" sldId="1001"/>
        </pc:sldMkLst>
        <pc:spChg chg="add mod">
          <ac:chgData name="Otsuka, Isaya" userId="cda82685-c30a-453c-bdd8-87cf00b045c9" providerId="ADAL" clId="{D1146204-ABB6-4DD2-A798-87555B762F89}" dt="2024-01-03T21:57:47.156" v="650"/>
          <ac:spMkLst>
            <pc:docMk/>
            <pc:sldMk cId="4176515921" sldId="1001"/>
            <ac:spMk id="2" creationId="{72D6CC8C-3AFD-CCD2-1010-DDC20F845F08}"/>
          </ac:spMkLst>
        </pc:spChg>
        <pc:spChg chg="mod ord">
          <ac:chgData name="Otsuka, Isaya" userId="cda82685-c30a-453c-bdd8-87cf00b045c9" providerId="ADAL" clId="{D1146204-ABB6-4DD2-A798-87555B762F89}" dt="2024-01-03T22:00:37.112" v="664" actId="1076"/>
          <ac:spMkLst>
            <pc:docMk/>
            <pc:sldMk cId="4176515921" sldId="1001"/>
            <ac:spMk id="4" creationId="{00000000-0000-0000-0000-000000000000}"/>
          </ac:spMkLst>
        </pc:spChg>
        <pc:spChg chg="del mod">
          <ac:chgData name="Otsuka, Isaya" userId="cda82685-c30a-453c-bdd8-87cf00b045c9" providerId="ADAL" clId="{D1146204-ABB6-4DD2-A798-87555B762F89}" dt="2024-01-03T21:57:52.665" v="651" actId="478"/>
          <ac:spMkLst>
            <pc:docMk/>
            <pc:sldMk cId="4176515921" sldId="1001"/>
            <ac:spMk id="5" creationId="{00000000-0000-0000-0000-000000000000}"/>
          </ac:spMkLst>
        </pc:spChg>
        <pc:picChg chg="mod">
          <ac:chgData name="Otsuka, Isaya" userId="cda82685-c30a-453c-bdd8-87cf00b045c9" providerId="ADAL" clId="{D1146204-ABB6-4DD2-A798-87555B762F89}" dt="2024-01-03T22:25:16.680" v="868"/>
          <ac:picMkLst>
            <pc:docMk/>
            <pc:sldMk cId="4176515921" sldId="1001"/>
            <ac:picMk id="7" creationId="{1497B939-08BE-1181-6334-3658F4B3B901}"/>
          </ac:picMkLst>
        </pc:picChg>
      </pc:sldChg>
      <pc:sldChg chg="addSp delSp modSp add mod ord modNotesTx">
        <pc:chgData name="Otsuka, Isaya" userId="cda82685-c30a-453c-bdd8-87cf00b045c9" providerId="ADAL" clId="{D1146204-ABB6-4DD2-A798-87555B762F89}" dt="2024-01-03T22:18:23.370" v="792"/>
        <pc:sldMkLst>
          <pc:docMk/>
          <pc:sldMk cId="3065865217" sldId="1002"/>
        </pc:sldMkLst>
        <pc:spChg chg="del">
          <ac:chgData name="Otsuka, Isaya" userId="cda82685-c30a-453c-bdd8-87cf00b045c9" providerId="ADAL" clId="{D1146204-ABB6-4DD2-A798-87555B762F89}" dt="2024-01-03T22:08:11.755" v="690" actId="478"/>
          <ac:spMkLst>
            <pc:docMk/>
            <pc:sldMk cId="3065865217" sldId="1002"/>
            <ac:spMk id="2" creationId="{72D6CC8C-3AFD-CCD2-1010-DDC20F845F08}"/>
          </ac:spMkLst>
        </pc:spChg>
        <pc:spChg chg="add mod">
          <ac:chgData name="Otsuka, Isaya" userId="cda82685-c30a-453c-bdd8-87cf00b045c9" providerId="ADAL" clId="{D1146204-ABB6-4DD2-A798-87555B762F89}" dt="2024-01-03T22:08:13.321" v="691"/>
          <ac:spMkLst>
            <pc:docMk/>
            <pc:sldMk cId="3065865217" sldId="1002"/>
            <ac:spMk id="3" creationId="{D2010DC2-1E30-F3DA-6275-2566ADCC5B6A}"/>
          </ac:spMkLst>
        </pc:spChg>
        <pc:spChg chg="mod">
          <ac:chgData name="Otsuka, Isaya" userId="cda82685-c30a-453c-bdd8-87cf00b045c9" providerId="ADAL" clId="{D1146204-ABB6-4DD2-A798-87555B762F89}" dt="2024-01-03T22:08:37.096" v="754" actId="1076"/>
          <ac:spMkLst>
            <pc:docMk/>
            <pc:sldMk cId="3065865217" sldId="1002"/>
            <ac:spMk id="4" creationId="{00000000-0000-0000-0000-000000000000}"/>
          </ac:spMkLst>
        </pc:spChg>
        <pc:picChg chg="mod modCrop">
          <ac:chgData name="Otsuka, Isaya" userId="cda82685-c30a-453c-bdd8-87cf00b045c9" providerId="ADAL" clId="{D1146204-ABB6-4DD2-A798-87555B762F89}" dt="2024-01-03T22:17:58.831" v="788"/>
          <ac:picMkLst>
            <pc:docMk/>
            <pc:sldMk cId="3065865217" sldId="1002"/>
            <ac:picMk id="7" creationId="{1497B939-08BE-1181-6334-3658F4B3B901}"/>
          </ac:picMkLst>
        </pc:picChg>
      </pc:sldChg>
      <pc:sldChg chg="addSp delSp modSp add mod ord modNotesTx">
        <pc:chgData name="Otsuka, Isaya" userId="cda82685-c30a-453c-bdd8-87cf00b045c9" providerId="ADAL" clId="{D1146204-ABB6-4DD2-A798-87555B762F89}" dt="2024-01-03T22:23:09.679" v="843"/>
        <pc:sldMkLst>
          <pc:docMk/>
          <pc:sldMk cId="33808791" sldId="1003"/>
        </pc:sldMkLst>
        <pc:spChg chg="add mod">
          <ac:chgData name="Otsuka, Isaya" userId="cda82685-c30a-453c-bdd8-87cf00b045c9" providerId="ADAL" clId="{D1146204-ABB6-4DD2-A798-87555B762F89}" dt="2024-01-03T22:13:07.342" v="785"/>
          <ac:spMkLst>
            <pc:docMk/>
            <pc:sldMk cId="33808791" sldId="1003"/>
            <ac:spMk id="2" creationId="{C21D9489-F0D3-7AE2-E93C-73BDD4689B95}"/>
          </ac:spMkLst>
        </pc:spChg>
        <pc:spChg chg="del">
          <ac:chgData name="Otsuka, Isaya" userId="cda82685-c30a-453c-bdd8-87cf00b045c9" providerId="ADAL" clId="{D1146204-ABB6-4DD2-A798-87555B762F89}" dt="2024-01-03T22:13:06.099" v="784" actId="478"/>
          <ac:spMkLst>
            <pc:docMk/>
            <pc:sldMk cId="33808791" sldId="1003"/>
            <ac:spMk id="3" creationId="{D2010DC2-1E30-F3DA-6275-2566ADCC5B6A}"/>
          </ac:spMkLst>
        </pc:spChg>
        <pc:spChg chg="mod">
          <ac:chgData name="Otsuka, Isaya" userId="cda82685-c30a-453c-bdd8-87cf00b045c9" providerId="ADAL" clId="{D1146204-ABB6-4DD2-A798-87555B762F89}" dt="2024-01-03T22:12:58.521" v="783" actId="1076"/>
          <ac:spMkLst>
            <pc:docMk/>
            <pc:sldMk cId="33808791" sldId="1003"/>
            <ac:spMk id="4" creationId="{00000000-0000-0000-0000-000000000000}"/>
          </ac:spMkLst>
        </pc:spChg>
        <pc:picChg chg="mod">
          <ac:chgData name="Otsuka, Isaya" userId="cda82685-c30a-453c-bdd8-87cf00b045c9" providerId="ADAL" clId="{D1146204-ABB6-4DD2-A798-87555B762F89}" dt="2024-01-03T22:22:36.303" v="839"/>
          <ac:picMkLst>
            <pc:docMk/>
            <pc:sldMk cId="33808791" sldId="1003"/>
            <ac:picMk id="7" creationId="{1497B939-08BE-1181-6334-3658F4B3B901}"/>
          </ac:picMkLst>
        </pc:picChg>
      </pc:sldChg>
      <pc:sldChg chg="addSp delSp modSp add mod ord">
        <pc:chgData name="Otsuka, Isaya" userId="cda82685-c30a-453c-bdd8-87cf00b045c9" providerId="ADAL" clId="{D1146204-ABB6-4DD2-A798-87555B762F89}" dt="2024-01-03T22:20:27.757" v="837" actId="14826"/>
        <pc:sldMkLst>
          <pc:docMk/>
          <pc:sldMk cId="2410121467" sldId="1004"/>
        </pc:sldMkLst>
        <pc:spChg chg="del">
          <ac:chgData name="Otsuka, Isaya" userId="cda82685-c30a-453c-bdd8-87cf00b045c9" providerId="ADAL" clId="{D1146204-ABB6-4DD2-A798-87555B762F89}" dt="2024-01-03T22:18:51.401" v="796" actId="478"/>
          <ac:spMkLst>
            <pc:docMk/>
            <pc:sldMk cId="2410121467" sldId="1004"/>
            <ac:spMk id="2" creationId="{C21D9489-F0D3-7AE2-E93C-73BDD4689B95}"/>
          </ac:spMkLst>
        </pc:spChg>
        <pc:spChg chg="add mod">
          <ac:chgData name="Otsuka, Isaya" userId="cda82685-c30a-453c-bdd8-87cf00b045c9" providerId="ADAL" clId="{D1146204-ABB6-4DD2-A798-87555B762F89}" dt="2024-01-03T22:18:52.776" v="797"/>
          <ac:spMkLst>
            <pc:docMk/>
            <pc:sldMk cId="2410121467" sldId="1004"/>
            <ac:spMk id="3" creationId="{24F35637-C1DE-E706-C214-50F1C90B77A5}"/>
          </ac:spMkLst>
        </pc:spChg>
        <pc:spChg chg="mod">
          <ac:chgData name="Otsuka, Isaya" userId="cda82685-c30a-453c-bdd8-87cf00b045c9" providerId="ADAL" clId="{D1146204-ABB6-4DD2-A798-87555B762F89}" dt="2024-01-03T22:19:02.917" v="835" actId="20577"/>
          <ac:spMkLst>
            <pc:docMk/>
            <pc:sldMk cId="2410121467" sldId="1004"/>
            <ac:spMk id="4" creationId="{00000000-0000-0000-0000-000000000000}"/>
          </ac:spMkLst>
        </pc:spChg>
        <pc:picChg chg="mod">
          <ac:chgData name="Otsuka, Isaya" userId="cda82685-c30a-453c-bdd8-87cf00b045c9" providerId="ADAL" clId="{D1146204-ABB6-4DD2-A798-87555B762F89}" dt="2024-01-03T22:20:27.757" v="837" actId="14826"/>
          <ac:picMkLst>
            <pc:docMk/>
            <pc:sldMk cId="2410121467" sldId="1004"/>
            <ac:picMk id="7" creationId="{1497B939-08BE-1181-6334-3658F4B3B901}"/>
          </ac:picMkLst>
        </pc:picChg>
      </pc:sldChg>
      <pc:sldChg chg="addSp delSp modSp add mod ord modNotesTx">
        <pc:chgData name="Otsuka, Isaya" userId="cda82685-c30a-453c-bdd8-87cf00b045c9" providerId="ADAL" clId="{D1146204-ABB6-4DD2-A798-87555B762F89}" dt="2024-01-03T22:24:55.589" v="867"/>
        <pc:sldMkLst>
          <pc:docMk/>
          <pc:sldMk cId="2546762913" sldId="1005"/>
        </pc:sldMkLst>
        <pc:spChg chg="add mod">
          <ac:chgData name="Otsuka, Isaya" userId="cda82685-c30a-453c-bdd8-87cf00b045c9" providerId="ADAL" clId="{D1146204-ABB6-4DD2-A798-87555B762F89}" dt="2024-01-03T22:23:40.313" v="848"/>
          <ac:spMkLst>
            <pc:docMk/>
            <pc:sldMk cId="2546762913" sldId="1005"/>
            <ac:spMk id="2" creationId="{65D2C56E-91E5-C681-AB2C-AEC79FA58BED}"/>
          </ac:spMkLst>
        </pc:spChg>
        <pc:spChg chg="del">
          <ac:chgData name="Otsuka, Isaya" userId="cda82685-c30a-453c-bdd8-87cf00b045c9" providerId="ADAL" clId="{D1146204-ABB6-4DD2-A798-87555B762F89}" dt="2024-01-03T22:23:38.681" v="847" actId="478"/>
          <ac:spMkLst>
            <pc:docMk/>
            <pc:sldMk cId="2546762913" sldId="1005"/>
            <ac:spMk id="3" creationId="{24F35637-C1DE-E706-C214-50F1C90B77A5}"/>
          </ac:spMkLst>
        </pc:spChg>
        <pc:spChg chg="mod">
          <ac:chgData name="Otsuka, Isaya" userId="cda82685-c30a-453c-bdd8-87cf00b045c9" providerId="ADAL" clId="{D1146204-ABB6-4DD2-A798-87555B762F89}" dt="2024-01-03T22:23:46.532" v="861" actId="20577"/>
          <ac:spMkLst>
            <pc:docMk/>
            <pc:sldMk cId="2546762913" sldId="1005"/>
            <ac:spMk id="4" creationId="{00000000-0000-0000-0000-000000000000}"/>
          </ac:spMkLst>
        </pc:spChg>
        <pc:picChg chg="mod">
          <ac:chgData name="Otsuka, Isaya" userId="cda82685-c30a-453c-bdd8-87cf00b045c9" providerId="ADAL" clId="{D1146204-ABB6-4DD2-A798-87555B762F89}" dt="2024-01-03T22:24:55.589" v="867"/>
          <ac:picMkLst>
            <pc:docMk/>
            <pc:sldMk cId="2546762913" sldId="1005"/>
            <ac:picMk id="7" creationId="{1497B939-08BE-1181-6334-3658F4B3B901}"/>
          </ac:picMkLst>
        </pc:picChg>
      </pc:sldChg>
    </pc:docChg>
  </pc:docChgLst>
  <pc:docChgLst>
    <pc:chgData name="Otsuka, Isaya" userId="cda82685-c30a-453c-bdd8-87cf00b045c9" providerId="ADAL" clId="{1DA3DC4A-1052-40BD-9E73-E5324C026C72}"/>
    <pc:docChg chg="undo redo custSel addSld delSld modSld sldOrd addSection delSection modSection">
      <pc:chgData name="Otsuka, Isaya" userId="cda82685-c30a-453c-bdd8-87cf00b045c9" providerId="ADAL" clId="{1DA3DC4A-1052-40BD-9E73-E5324C026C72}" dt="2023-12-15T22:03:36.789" v="6726" actId="17851"/>
      <pc:docMkLst>
        <pc:docMk/>
      </pc:docMkLst>
      <pc:sldChg chg="delSp modSp mod addCm">
        <pc:chgData name="Otsuka, Isaya" userId="cda82685-c30a-453c-bdd8-87cf00b045c9" providerId="ADAL" clId="{1DA3DC4A-1052-40BD-9E73-E5324C026C72}" dt="2023-12-15T21:44:14.925" v="6720"/>
        <pc:sldMkLst>
          <pc:docMk/>
          <pc:sldMk cId="0" sldId="256"/>
        </pc:sldMkLst>
        <pc:spChg chg="mod">
          <ac:chgData name="Otsuka, Isaya" userId="cda82685-c30a-453c-bdd8-87cf00b045c9" providerId="ADAL" clId="{1DA3DC4A-1052-40BD-9E73-E5324C026C72}" dt="2023-12-10T19:28:06.259" v="230"/>
          <ac:spMkLst>
            <pc:docMk/>
            <pc:sldMk cId="0" sldId="256"/>
            <ac:spMk id="4" creationId="{00000000-0000-0000-0000-000000000000}"/>
          </ac:spMkLst>
        </pc:spChg>
        <pc:spChg chg="mod">
          <ac:chgData name="Otsuka, Isaya" userId="cda82685-c30a-453c-bdd8-87cf00b045c9" providerId="ADAL" clId="{1DA3DC4A-1052-40BD-9E73-E5324C026C72}" dt="2023-12-10T19:28:06.259" v="230"/>
          <ac:spMkLst>
            <pc:docMk/>
            <pc:sldMk cId="0" sldId="256"/>
            <ac:spMk id="5" creationId="{00000000-0000-0000-0000-000000000000}"/>
          </ac:spMkLst>
        </pc:spChg>
        <pc:picChg chg="mod">
          <ac:chgData name="Otsuka, Isaya" userId="cda82685-c30a-453c-bdd8-87cf00b045c9" providerId="ADAL" clId="{1DA3DC4A-1052-40BD-9E73-E5324C026C72}" dt="2023-12-10T23:45:18.315" v="734"/>
          <ac:picMkLst>
            <pc:docMk/>
            <pc:sldMk cId="0" sldId="256"/>
            <ac:picMk id="3" creationId="{00000000-0000-0000-0000-000000000000}"/>
          </ac:picMkLst>
        </pc:picChg>
        <pc:picChg chg="mod">
          <ac:chgData name="Otsuka, Isaya" userId="cda82685-c30a-453c-bdd8-87cf00b045c9" providerId="ADAL" clId="{1DA3DC4A-1052-40BD-9E73-E5324C026C72}" dt="2023-12-10T19:28:06.259" v="230"/>
          <ac:picMkLst>
            <pc:docMk/>
            <pc:sldMk cId="0" sldId="256"/>
            <ac:picMk id="6" creationId="{00000000-0000-0000-0000-000000000000}"/>
          </ac:picMkLst>
        </pc:picChg>
        <pc:picChg chg="del">
          <ac:chgData name="Otsuka, Isaya" userId="cda82685-c30a-453c-bdd8-87cf00b045c9" providerId="ADAL" clId="{1DA3DC4A-1052-40BD-9E73-E5324C026C72}" dt="2023-12-10T18:56:26.009" v="0" actId="478"/>
          <ac:picMkLst>
            <pc:docMk/>
            <pc:sldMk cId="0" sldId="256"/>
            <ac:picMk id="7" creationId="{00000000-0000-0000-0000-000000000000}"/>
          </ac:picMkLst>
        </pc:picChg>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21:44:14.925" v="6720"/>
              <pc2:cmMkLst xmlns:pc2="http://schemas.microsoft.com/office/powerpoint/2019/9/main/command">
                <pc:docMk/>
                <pc:sldMk cId="0" sldId="256"/>
                <pc2:cmMk id="{AD08B775-A315-443E-B7EC-947ACA6A489E}"/>
              </pc2:cmMkLst>
            </pc226:cmChg>
          </p:ext>
        </pc:extLst>
      </pc:sldChg>
      <pc:sldChg chg="addSp delSp modSp mod modNotesTx">
        <pc:chgData name="Otsuka, Isaya" userId="cda82685-c30a-453c-bdd8-87cf00b045c9" providerId="ADAL" clId="{1DA3DC4A-1052-40BD-9E73-E5324C026C72}" dt="2023-12-15T20:23:47.612" v="6484" actId="113"/>
        <pc:sldMkLst>
          <pc:docMk/>
          <pc:sldMk cId="0" sldId="257"/>
        </pc:sldMkLst>
        <pc:spChg chg="mod">
          <ac:chgData name="Otsuka, Isaya" userId="cda82685-c30a-453c-bdd8-87cf00b045c9" providerId="ADAL" clId="{1DA3DC4A-1052-40BD-9E73-E5324C026C72}" dt="2023-12-10T19:28:06.259" v="230"/>
          <ac:spMkLst>
            <pc:docMk/>
            <pc:sldMk cId="0" sldId="257"/>
            <ac:spMk id="3" creationId="{00000000-0000-0000-0000-000000000000}"/>
          </ac:spMkLst>
        </pc:spChg>
        <pc:spChg chg="mod">
          <ac:chgData name="Otsuka, Isaya" userId="cda82685-c30a-453c-bdd8-87cf00b045c9" providerId="ADAL" clId="{1DA3DC4A-1052-40BD-9E73-E5324C026C72}" dt="2023-12-10T19:28:06.259" v="230"/>
          <ac:spMkLst>
            <pc:docMk/>
            <pc:sldMk cId="0" sldId="257"/>
            <ac:spMk id="4" creationId="{00000000-0000-0000-0000-000000000000}"/>
          </ac:spMkLst>
        </pc:spChg>
        <pc:spChg chg="mod">
          <ac:chgData name="Otsuka, Isaya" userId="cda82685-c30a-453c-bdd8-87cf00b045c9" providerId="ADAL" clId="{1DA3DC4A-1052-40BD-9E73-E5324C026C72}" dt="2023-12-10T19:28:06.259" v="230"/>
          <ac:spMkLst>
            <pc:docMk/>
            <pc:sldMk cId="0" sldId="257"/>
            <ac:spMk id="5" creationId="{00000000-0000-0000-0000-000000000000}"/>
          </ac:spMkLst>
        </pc:spChg>
        <pc:spChg chg="mod">
          <ac:chgData name="Otsuka, Isaya" userId="cda82685-c30a-453c-bdd8-87cf00b045c9" providerId="ADAL" clId="{1DA3DC4A-1052-40BD-9E73-E5324C026C72}" dt="2023-12-10T19:28:06.259" v="230"/>
          <ac:spMkLst>
            <pc:docMk/>
            <pc:sldMk cId="0" sldId="257"/>
            <ac:spMk id="6" creationId="{00000000-0000-0000-0000-000000000000}"/>
          </ac:spMkLst>
        </pc:spChg>
        <pc:spChg chg="mod">
          <ac:chgData name="Otsuka, Isaya" userId="cda82685-c30a-453c-bdd8-87cf00b045c9" providerId="ADAL" clId="{1DA3DC4A-1052-40BD-9E73-E5324C026C72}" dt="2023-12-10T19:28:06.259" v="230"/>
          <ac:spMkLst>
            <pc:docMk/>
            <pc:sldMk cId="0" sldId="257"/>
            <ac:spMk id="7" creationId="{00000000-0000-0000-0000-000000000000}"/>
          </ac:spMkLst>
        </pc:spChg>
        <pc:spChg chg="mod">
          <ac:chgData name="Otsuka, Isaya" userId="cda82685-c30a-453c-bdd8-87cf00b045c9" providerId="ADAL" clId="{1DA3DC4A-1052-40BD-9E73-E5324C026C72}" dt="2023-12-10T19:28:06.259" v="230"/>
          <ac:spMkLst>
            <pc:docMk/>
            <pc:sldMk cId="0" sldId="257"/>
            <ac:spMk id="8" creationId="{00000000-0000-0000-0000-000000000000}"/>
          </ac:spMkLst>
        </pc:spChg>
        <pc:spChg chg="mod">
          <ac:chgData name="Otsuka, Isaya" userId="cda82685-c30a-453c-bdd8-87cf00b045c9" providerId="ADAL" clId="{1DA3DC4A-1052-40BD-9E73-E5324C026C72}" dt="2023-12-10T19:28:06.259" v="230"/>
          <ac:spMkLst>
            <pc:docMk/>
            <pc:sldMk cId="0" sldId="257"/>
            <ac:spMk id="9" creationId="{00000000-0000-0000-0000-000000000000}"/>
          </ac:spMkLst>
        </pc:spChg>
        <pc:spChg chg="mod">
          <ac:chgData name="Otsuka, Isaya" userId="cda82685-c30a-453c-bdd8-87cf00b045c9" providerId="ADAL" clId="{1DA3DC4A-1052-40BD-9E73-E5324C026C72}" dt="2023-12-10T19:28:06.259" v="230"/>
          <ac:spMkLst>
            <pc:docMk/>
            <pc:sldMk cId="0" sldId="257"/>
            <ac:spMk id="12" creationId="{00000000-0000-0000-0000-000000000000}"/>
          </ac:spMkLst>
        </pc:spChg>
        <pc:spChg chg="mod">
          <ac:chgData name="Otsuka, Isaya" userId="cda82685-c30a-453c-bdd8-87cf00b045c9" providerId="ADAL" clId="{1DA3DC4A-1052-40BD-9E73-E5324C026C72}" dt="2023-12-10T19:28:06.259" v="230"/>
          <ac:spMkLst>
            <pc:docMk/>
            <pc:sldMk cId="0" sldId="257"/>
            <ac:spMk id="13" creationId="{00000000-0000-0000-0000-000000000000}"/>
          </ac:spMkLst>
        </pc:spChg>
        <pc:spChg chg="mod">
          <ac:chgData name="Otsuka, Isaya" userId="cda82685-c30a-453c-bdd8-87cf00b045c9" providerId="ADAL" clId="{1DA3DC4A-1052-40BD-9E73-E5324C026C72}" dt="2023-12-10T19:28:06.259" v="230"/>
          <ac:spMkLst>
            <pc:docMk/>
            <pc:sldMk cId="0" sldId="257"/>
            <ac:spMk id="14" creationId="{00000000-0000-0000-0000-000000000000}"/>
          </ac:spMkLst>
        </pc:spChg>
        <pc:spChg chg="mod">
          <ac:chgData name="Otsuka, Isaya" userId="cda82685-c30a-453c-bdd8-87cf00b045c9" providerId="ADAL" clId="{1DA3DC4A-1052-40BD-9E73-E5324C026C72}" dt="2023-12-10T19:28:06.259" v="230"/>
          <ac:spMkLst>
            <pc:docMk/>
            <pc:sldMk cId="0" sldId="257"/>
            <ac:spMk id="15" creationId="{00000000-0000-0000-0000-000000000000}"/>
          </ac:spMkLst>
        </pc:spChg>
        <pc:picChg chg="mod modCrop">
          <ac:chgData name="Otsuka, Isaya" userId="cda82685-c30a-453c-bdd8-87cf00b045c9" providerId="ADAL" clId="{1DA3DC4A-1052-40BD-9E73-E5324C026C72}" dt="2023-12-10T19:41:03.459" v="295" actId="14100"/>
          <ac:picMkLst>
            <pc:docMk/>
            <pc:sldMk cId="0" sldId="257"/>
            <ac:picMk id="10" creationId="{00000000-0000-0000-0000-000000000000}"/>
          </ac:picMkLst>
        </pc:picChg>
        <pc:picChg chg="mod">
          <ac:chgData name="Otsuka, Isaya" userId="cda82685-c30a-453c-bdd8-87cf00b045c9" providerId="ADAL" clId="{1DA3DC4A-1052-40BD-9E73-E5324C026C72}" dt="2023-12-10T19:28:06.259" v="230"/>
          <ac:picMkLst>
            <pc:docMk/>
            <pc:sldMk cId="0" sldId="257"/>
            <ac:picMk id="11" creationId="{00000000-0000-0000-0000-000000000000}"/>
          </ac:picMkLst>
        </pc:picChg>
        <pc:picChg chg="del">
          <ac:chgData name="Otsuka, Isaya" userId="cda82685-c30a-453c-bdd8-87cf00b045c9" providerId="ADAL" clId="{1DA3DC4A-1052-40BD-9E73-E5324C026C72}" dt="2023-12-10T18:56:29.923" v="1" actId="478"/>
          <ac:picMkLst>
            <pc:docMk/>
            <pc:sldMk cId="0" sldId="257"/>
            <ac:picMk id="16" creationId="{00000000-0000-0000-0000-000000000000}"/>
          </ac:picMkLst>
        </pc:picChg>
        <pc:picChg chg="add del mod">
          <ac:chgData name="Otsuka, Isaya" userId="cda82685-c30a-453c-bdd8-87cf00b045c9" providerId="ADAL" clId="{1DA3DC4A-1052-40BD-9E73-E5324C026C72}" dt="2023-12-10T19:38:32.345" v="290" actId="478"/>
          <ac:picMkLst>
            <pc:docMk/>
            <pc:sldMk cId="0" sldId="257"/>
            <ac:picMk id="17" creationId="{574DA650-4131-A242-C6F8-F912FEE3EBE0}"/>
          </ac:picMkLst>
        </pc:picChg>
      </pc:sldChg>
      <pc:sldChg chg="delSp modSp mod">
        <pc:chgData name="Otsuka, Isaya" userId="cda82685-c30a-453c-bdd8-87cf00b045c9" providerId="ADAL" clId="{1DA3DC4A-1052-40BD-9E73-E5324C026C72}" dt="2023-12-10T19:29:53.136" v="264" actId="120"/>
        <pc:sldMkLst>
          <pc:docMk/>
          <pc:sldMk cId="0" sldId="258"/>
        </pc:sldMkLst>
        <pc:spChg chg="mod">
          <ac:chgData name="Otsuka, Isaya" userId="cda82685-c30a-453c-bdd8-87cf00b045c9" providerId="ADAL" clId="{1DA3DC4A-1052-40BD-9E73-E5324C026C72}" dt="2023-12-10T19:28:06.259" v="230"/>
          <ac:spMkLst>
            <pc:docMk/>
            <pc:sldMk cId="0" sldId="258"/>
            <ac:spMk id="3" creationId="{00000000-0000-0000-0000-000000000000}"/>
          </ac:spMkLst>
        </pc:spChg>
        <pc:spChg chg="mod">
          <ac:chgData name="Otsuka, Isaya" userId="cda82685-c30a-453c-bdd8-87cf00b045c9" providerId="ADAL" clId="{1DA3DC4A-1052-40BD-9E73-E5324C026C72}" dt="2023-12-10T19:28:06.259" v="230"/>
          <ac:spMkLst>
            <pc:docMk/>
            <pc:sldMk cId="0" sldId="258"/>
            <ac:spMk id="4" creationId="{00000000-0000-0000-0000-000000000000}"/>
          </ac:spMkLst>
        </pc:spChg>
        <pc:spChg chg="mod">
          <ac:chgData name="Otsuka, Isaya" userId="cda82685-c30a-453c-bdd8-87cf00b045c9" providerId="ADAL" clId="{1DA3DC4A-1052-40BD-9E73-E5324C026C72}" dt="2023-12-10T19:28:06.259" v="230"/>
          <ac:spMkLst>
            <pc:docMk/>
            <pc:sldMk cId="0" sldId="258"/>
            <ac:spMk id="5" creationId="{00000000-0000-0000-0000-000000000000}"/>
          </ac:spMkLst>
        </pc:spChg>
        <pc:spChg chg="mod">
          <ac:chgData name="Otsuka, Isaya" userId="cda82685-c30a-453c-bdd8-87cf00b045c9" providerId="ADAL" clId="{1DA3DC4A-1052-40BD-9E73-E5324C026C72}" dt="2023-12-10T19:28:06.259" v="230"/>
          <ac:spMkLst>
            <pc:docMk/>
            <pc:sldMk cId="0" sldId="258"/>
            <ac:spMk id="6" creationId="{00000000-0000-0000-0000-000000000000}"/>
          </ac:spMkLst>
        </pc:spChg>
        <pc:spChg chg="mod">
          <ac:chgData name="Otsuka, Isaya" userId="cda82685-c30a-453c-bdd8-87cf00b045c9" providerId="ADAL" clId="{1DA3DC4A-1052-40BD-9E73-E5324C026C72}" dt="2023-12-10T19:29:53.136" v="264" actId="120"/>
          <ac:spMkLst>
            <pc:docMk/>
            <pc:sldMk cId="0" sldId="258"/>
            <ac:spMk id="7" creationId="{00000000-0000-0000-0000-000000000000}"/>
          </ac:spMkLst>
        </pc:spChg>
        <pc:spChg chg="mod">
          <ac:chgData name="Otsuka, Isaya" userId="cda82685-c30a-453c-bdd8-87cf00b045c9" providerId="ADAL" clId="{1DA3DC4A-1052-40BD-9E73-E5324C026C72}" dt="2023-12-10T19:28:06.259" v="230"/>
          <ac:spMkLst>
            <pc:docMk/>
            <pc:sldMk cId="0" sldId="258"/>
            <ac:spMk id="8" creationId="{00000000-0000-0000-0000-000000000000}"/>
          </ac:spMkLst>
        </pc:spChg>
        <pc:spChg chg="mod">
          <ac:chgData name="Otsuka, Isaya" userId="cda82685-c30a-453c-bdd8-87cf00b045c9" providerId="ADAL" clId="{1DA3DC4A-1052-40BD-9E73-E5324C026C72}" dt="2023-12-10T19:28:06.259" v="230"/>
          <ac:spMkLst>
            <pc:docMk/>
            <pc:sldMk cId="0" sldId="258"/>
            <ac:spMk id="9" creationId="{00000000-0000-0000-0000-000000000000}"/>
          </ac:spMkLst>
        </pc:spChg>
        <pc:picChg chg="mod">
          <ac:chgData name="Otsuka, Isaya" userId="cda82685-c30a-453c-bdd8-87cf00b045c9" providerId="ADAL" clId="{1DA3DC4A-1052-40BD-9E73-E5324C026C72}" dt="2023-12-10T19:28:06.259" v="230"/>
          <ac:picMkLst>
            <pc:docMk/>
            <pc:sldMk cId="0" sldId="258"/>
            <ac:picMk id="10" creationId="{00000000-0000-0000-0000-000000000000}"/>
          </ac:picMkLst>
        </pc:picChg>
        <pc:picChg chg="del">
          <ac:chgData name="Otsuka, Isaya" userId="cda82685-c30a-453c-bdd8-87cf00b045c9" providerId="ADAL" clId="{1DA3DC4A-1052-40BD-9E73-E5324C026C72}" dt="2023-12-10T18:56:33.029" v="2" actId="478"/>
          <ac:picMkLst>
            <pc:docMk/>
            <pc:sldMk cId="0" sldId="258"/>
            <ac:picMk id="11" creationId="{00000000-0000-0000-0000-000000000000}"/>
          </ac:picMkLst>
        </pc:picChg>
      </pc:sldChg>
      <pc:sldChg chg="delSp modSp mod">
        <pc:chgData name="Otsuka, Isaya" userId="cda82685-c30a-453c-bdd8-87cf00b045c9" providerId="ADAL" clId="{1DA3DC4A-1052-40BD-9E73-E5324C026C72}" dt="2023-12-10T19:28:06.259" v="230"/>
        <pc:sldMkLst>
          <pc:docMk/>
          <pc:sldMk cId="0" sldId="259"/>
        </pc:sldMkLst>
        <pc:spChg chg="mod">
          <ac:chgData name="Otsuka, Isaya" userId="cda82685-c30a-453c-bdd8-87cf00b045c9" providerId="ADAL" clId="{1DA3DC4A-1052-40BD-9E73-E5324C026C72}" dt="2023-12-10T19:28:06.259" v="230"/>
          <ac:spMkLst>
            <pc:docMk/>
            <pc:sldMk cId="0" sldId="259"/>
            <ac:spMk id="3" creationId="{00000000-0000-0000-0000-000000000000}"/>
          </ac:spMkLst>
        </pc:spChg>
        <pc:spChg chg="mod">
          <ac:chgData name="Otsuka, Isaya" userId="cda82685-c30a-453c-bdd8-87cf00b045c9" providerId="ADAL" clId="{1DA3DC4A-1052-40BD-9E73-E5324C026C72}" dt="2023-12-10T19:28:06.259" v="230"/>
          <ac:spMkLst>
            <pc:docMk/>
            <pc:sldMk cId="0" sldId="259"/>
            <ac:spMk id="4" creationId="{00000000-0000-0000-0000-000000000000}"/>
          </ac:spMkLst>
        </pc:spChg>
        <pc:spChg chg="mod">
          <ac:chgData name="Otsuka, Isaya" userId="cda82685-c30a-453c-bdd8-87cf00b045c9" providerId="ADAL" clId="{1DA3DC4A-1052-40BD-9E73-E5324C026C72}" dt="2023-12-10T19:28:06.259" v="230"/>
          <ac:spMkLst>
            <pc:docMk/>
            <pc:sldMk cId="0" sldId="259"/>
            <ac:spMk id="5" creationId="{00000000-0000-0000-0000-000000000000}"/>
          </ac:spMkLst>
        </pc:spChg>
        <pc:spChg chg="mod">
          <ac:chgData name="Otsuka, Isaya" userId="cda82685-c30a-453c-bdd8-87cf00b045c9" providerId="ADAL" clId="{1DA3DC4A-1052-40BD-9E73-E5324C026C72}" dt="2023-12-10T19:28:06.259" v="230"/>
          <ac:spMkLst>
            <pc:docMk/>
            <pc:sldMk cId="0" sldId="259"/>
            <ac:spMk id="6" creationId="{00000000-0000-0000-0000-000000000000}"/>
          </ac:spMkLst>
        </pc:spChg>
        <pc:spChg chg="mod">
          <ac:chgData name="Otsuka, Isaya" userId="cda82685-c30a-453c-bdd8-87cf00b045c9" providerId="ADAL" clId="{1DA3DC4A-1052-40BD-9E73-E5324C026C72}" dt="2023-12-10T19:28:06.259" v="230"/>
          <ac:spMkLst>
            <pc:docMk/>
            <pc:sldMk cId="0" sldId="259"/>
            <ac:spMk id="7" creationId="{00000000-0000-0000-0000-000000000000}"/>
          </ac:spMkLst>
        </pc:spChg>
        <pc:spChg chg="mod">
          <ac:chgData name="Otsuka, Isaya" userId="cda82685-c30a-453c-bdd8-87cf00b045c9" providerId="ADAL" clId="{1DA3DC4A-1052-40BD-9E73-E5324C026C72}" dt="2023-12-10T19:28:06.259" v="230"/>
          <ac:spMkLst>
            <pc:docMk/>
            <pc:sldMk cId="0" sldId="259"/>
            <ac:spMk id="8" creationId="{00000000-0000-0000-0000-000000000000}"/>
          </ac:spMkLst>
        </pc:spChg>
        <pc:spChg chg="mod">
          <ac:chgData name="Otsuka, Isaya" userId="cda82685-c30a-453c-bdd8-87cf00b045c9" providerId="ADAL" clId="{1DA3DC4A-1052-40BD-9E73-E5324C026C72}" dt="2023-12-10T19:28:06.259" v="230"/>
          <ac:spMkLst>
            <pc:docMk/>
            <pc:sldMk cId="0" sldId="259"/>
            <ac:spMk id="9" creationId="{00000000-0000-0000-0000-000000000000}"/>
          </ac:spMkLst>
        </pc:spChg>
        <pc:spChg chg="mod">
          <ac:chgData name="Otsuka, Isaya" userId="cda82685-c30a-453c-bdd8-87cf00b045c9" providerId="ADAL" clId="{1DA3DC4A-1052-40BD-9E73-E5324C026C72}" dt="2023-12-10T19:28:06.259" v="230"/>
          <ac:spMkLst>
            <pc:docMk/>
            <pc:sldMk cId="0" sldId="259"/>
            <ac:spMk id="10" creationId="{00000000-0000-0000-0000-000000000000}"/>
          </ac:spMkLst>
        </pc:spChg>
        <pc:spChg chg="mod">
          <ac:chgData name="Otsuka, Isaya" userId="cda82685-c30a-453c-bdd8-87cf00b045c9" providerId="ADAL" clId="{1DA3DC4A-1052-40BD-9E73-E5324C026C72}" dt="2023-12-10T19:28:06.259" v="230"/>
          <ac:spMkLst>
            <pc:docMk/>
            <pc:sldMk cId="0" sldId="259"/>
            <ac:spMk id="11" creationId="{00000000-0000-0000-0000-000000000000}"/>
          </ac:spMkLst>
        </pc:spChg>
        <pc:spChg chg="mod">
          <ac:chgData name="Otsuka, Isaya" userId="cda82685-c30a-453c-bdd8-87cf00b045c9" providerId="ADAL" clId="{1DA3DC4A-1052-40BD-9E73-E5324C026C72}" dt="2023-12-10T19:28:06.259" v="230"/>
          <ac:spMkLst>
            <pc:docMk/>
            <pc:sldMk cId="0" sldId="259"/>
            <ac:spMk id="12" creationId="{00000000-0000-0000-0000-000000000000}"/>
          </ac:spMkLst>
        </pc:spChg>
        <pc:spChg chg="mod">
          <ac:chgData name="Otsuka, Isaya" userId="cda82685-c30a-453c-bdd8-87cf00b045c9" providerId="ADAL" clId="{1DA3DC4A-1052-40BD-9E73-E5324C026C72}" dt="2023-12-10T19:28:06.259" v="230"/>
          <ac:spMkLst>
            <pc:docMk/>
            <pc:sldMk cId="0" sldId="259"/>
            <ac:spMk id="13" creationId="{00000000-0000-0000-0000-000000000000}"/>
          </ac:spMkLst>
        </pc:spChg>
        <pc:spChg chg="mod">
          <ac:chgData name="Otsuka, Isaya" userId="cda82685-c30a-453c-bdd8-87cf00b045c9" providerId="ADAL" clId="{1DA3DC4A-1052-40BD-9E73-E5324C026C72}" dt="2023-12-10T19:28:06.259" v="230"/>
          <ac:spMkLst>
            <pc:docMk/>
            <pc:sldMk cId="0" sldId="259"/>
            <ac:spMk id="14" creationId="{00000000-0000-0000-0000-000000000000}"/>
          </ac:spMkLst>
        </pc:spChg>
        <pc:spChg chg="mod">
          <ac:chgData name="Otsuka, Isaya" userId="cda82685-c30a-453c-bdd8-87cf00b045c9" providerId="ADAL" clId="{1DA3DC4A-1052-40BD-9E73-E5324C026C72}" dt="2023-12-10T19:28:06.259" v="230"/>
          <ac:spMkLst>
            <pc:docMk/>
            <pc:sldMk cId="0" sldId="259"/>
            <ac:spMk id="15" creationId="{00000000-0000-0000-0000-000000000000}"/>
          </ac:spMkLst>
        </pc:spChg>
        <pc:spChg chg="mod">
          <ac:chgData name="Otsuka, Isaya" userId="cda82685-c30a-453c-bdd8-87cf00b045c9" providerId="ADAL" clId="{1DA3DC4A-1052-40BD-9E73-E5324C026C72}" dt="2023-12-10T19:28:06.259" v="230"/>
          <ac:spMkLst>
            <pc:docMk/>
            <pc:sldMk cId="0" sldId="259"/>
            <ac:spMk id="16" creationId="{00000000-0000-0000-0000-000000000000}"/>
          </ac:spMkLst>
        </pc:spChg>
        <pc:spChg chg="mod">
          <ac:chgData name="Otsuka, Isaya" userId="cda82685-c30a-453c-bdd8-87cf00b045c9" providerId="ADAL" clId="{1DA3DC4A-1052-40BD-9E73-E5324C026C72}" dt="2023-12-10T19:28:06.259" v="230"/>
          <ac:spMkLst>
            <pc:docMk/>
            <pc:sldMk cId="0" sldId="259"/>
            <ac:spMk id="17" creationId="{00000000-0000-0000-0000-000000000000}"/>
          </ac:spMkLst>
        </pc:spChg>
        <pc:picChg chg="mod">
          <ac:chgData name="Otsuka, Isaya" userId="cda82685-c30a-453c-bdd8-87cf00b045c9" providerId="ADAL" clId="{1DA3DC4A-1052-40BD-9E73-E5324C026C72}" dt="2023-12-10T19:28:06.259" v="230"/>
          <ac:picMkLst>
            <pc:docMk/>
            <pc:sldMk cId="0" sldId="259"/>
            <ac:picMk id="18" creationId="{00000000-0000-0000-0000-000000000000}"/>
          </ac:picMkLst>
        </pc:picChg>
        <pc:picChg chg="del">
          <ac:chgData name="Otsuka, Isaya" userId="cda82685-c30a-453c-bdd8-87cf00b045c9" providerId="ADAL" clId="{1DA3DC4A-1052-40BD-9E73-E5324C026C72}" dt="2023-12-10T18:56:40.288" v="3" actId="478"/>
          <ac:picMkLst>
            <pc:docMk/>
            <pc:sldMk cId="0" sldId="259"/>
            <ac:picMk id="19" creationId="{00000000-0000-0000-0000-000000000000}"/>
          </ac:picMkLst>
        </pc:picChg>
      </pc:sldChg>
      <pc:sldChg chg="delSp modSp mod">
        <pc:chgData name="Otsuka, Isaya" userId="cda82685-c30a-453c-bdd8-87cf00b045c9" providerId="ADAL" clId="{1DA3DC4A-1052-40BD-9E73-E5324C026C72}" dt="2023-12-10T19:28:06.259" v="230"/>
        <pc:sldMkLst>
          <pc:docMk/>
          <pc:sldMk cId="0" sldId="260"/>
        </pc:sldMkLst>
        <pc:spChg chg="mod">
          <ac:chgData name="Otsuka, Isaya" userId="cda82685-c30a-453c-bdd8-87cf00b045c9" providerId="ADAL" clId="{1DA3DC4A-1052-40BD-9E73-E5324C026C72}" dt="2023-12-10T19:28:06.259" v="230"/>
          <ac:spMkLst>
            <pc:docMk/>
            <pc:sldMk cId="0" sldId="260"/>
            <ac:spMk id="3" creationId="{00000000-0000-0000-0000-000000000000}"/>
          </ac:spMkLst>
        </pc:spChg>
        <pc:spChg chg="mod">
          <ac:chgData name="Otsuka, Isaya" userId="cda82685-c30a-453c-bdd8-87cf00b045c9" providerId="ADAL" clId="{1DA3DC4A-1052-40BD-9E73-E5324C026C72}" dt="2023-12-10T19:28:06.259" v="230"/>
          <ac:spMkLst>
            <pc:docMk/>
            <pc:sldMk cId="0" sldId="260"/>
            <ac:spMk id="4" creationId="{00000000-0000-0000-0000-000000000000}"/>
          </ac:spMkLst>
        </pc:spChg>
        <pc:spChg chg="mod">
          <ac:chgData name="Otsuka, Isaya" userId="cda82685-c30a-453c-bdd8-87cf00b045c9" providerId="ADAL" clId="{1DA3DC4A-1052-40BD-9E73-E5324C026C72}" dt="2023-12-10T19:28:06.259" v="230"/>
          <ac:spMkLst>
            <pc:docMk/>
            <pc:sldMk cId="0" sldId="260"/>
            <ac:spMk id="5" creationId="{00000000-0000-0000-0000-000000000000}"/>
          </ac:spMkLst>
        </pc:spChg>
        <pc:spChg chg="mod">
          <ac:chgData name="Otsuka, Isaya" userId="cda82685-c30a-453c-bdd8-87cf00b045c9" providerId="ADAL" clId="{1DA3DC4A-1052-40BD-9E73-E5324C026C72}" dt="2023-12-10T19:28:06.259" v="230"/>
          <ac:spMkLst>
            <pc:docMk/>
            <pc:sldMk cId="0" sldId="260"/>
            <ac:spMk id="6" creationId="{00000000-0000-0000-0000-000000000000}"/>
          </ac:spMkLst>
        </pc:spChg>
        <pc:spChg chg="mod">
          <ac:chgData name="Otsuka, Isaya" userId="cda82685-c30a-453c-bdd8-87cf00b045c9" providerId="ADAL" clId="{1DA3DC4A-1052-40BD-9E73-E5324C026C72}" dt="2023-12-10T19:28:06.259" v="230"/>
          <ac:spMkLst>
            <pc:docMk/>
            <pc:sldMk cId="0" sldId="260"/>
            <ac:spMk id="7" creationId="{00000000-0000-0000-0000-000000000000}"/>
          </ac:spMkLst>
        </pc:spChg>
        <pc:spChg chg="mod">
          <ac:chgData name="Otsuka, Isaya" userId="cda82685-c30a-453c-bdd8-87cf00b045c9" providerId="ADAL" clId="{1DA3DC4A-1052-40BD-9E73-E5324C026C72}" dt="2023-12-10T19:28:06.259" v="230"/>
          <ac:spMkLst>
            <pc:docMk/>
            <pc:sldMk cId="0" sldId="260"/>
            <ac:spMk id="8" creationId="{00000000-0000-0000-0000-000000000000}"/>
          </ac:spMkLst>
        </pc:spChg>
        <pc:spChg chg="mod">
          <ac:chgData name="Otsuka, Isaya" userId="cda82685-c30a-453c-bdd8-87cf00b045c9" providerId="ADAL" clId="{1DA3DC4A-1052-40BD-9E73-E5324C026C72}" dt="2023-12-10T19:28:06.259" v="230"/>
          <ac:spMkLst>
            <pc:docMk/>
            <pc:sldMk cId="0" sldId="260"/>
            <ac:spMk id="9" creationId="{00000000-0000-0000-0000-000000000000}"/>
          </ac:spMkLst>
        </pc:spChg>
        <pc:spChg chg="mod">
          <ac:chgData name="Otsuka, Isaya" userId="cda82685-c30a-453c-bdd8-87cf00b045c9" providerId="ADAL" clId="{1DA3DC4A-1052-40BD-9E73-E5324C026C72}" dt="2023-12-10T19:28:06.259" v="230"/>
          <ac:spMkLst>
            <pc:docMk/>
            <pc:sldMk cId="0" sldId="260"/>
            <ac:spMk id="10" creationId="{00000000-0000-0000-0000-000000000000}"/>
          </ac:spMkLst>
        </pc:spChg>
        <pc:spChg chg="mod">
          <ac:chgData name="Otsuka, Isaya" userId="cda82685-c30a-453c-bdd8-87cf00b045c9" providerId="ADAL" clId="{1DA3DC4A-1052-40BD-9E73-E5324C026C72}" dt="2023-12-10T19:28:06.259" v="230"/>
          <ac:spMkLst>
            <pc:docMk/>
            <pc:sldMk cId="0" sldId="260"/>
            <ac:spMk id="11" creationId="{00000000-0000-0000-0000-000000000000}"/>
          </ac:spMkLst>
        </pc:spChg>
        <pc:spChg chg="mod">
          <ac:chgData name="Otsuka, Isaya" userId="cda82685-c30a-453c-bdd8-87cf00b045c9" providerId="ADAL" clId="{1DA3DC4A-1052-40BD-9E73-E5324C026C72}" dt="2023-12-10T19:28:06.259" v="230"/>
          <ac:spMkLst>
            <pc:docMk/>
            <pc:sldMk cId="0" sldId="260"/>
            <ac:spMk id="12" creationId="{00000000-0000-0000-0000-000000000000}"/>
          </ac:spMkLst>
        </pc:spChg>
        <pc:spChg chg="mod">
          <ac:chgData name="Otsuka, Isaya" userId="cda82685-c30a-453c-bdd8-87cf00b045c9" providerId="ADAL" clId="{1DA3DC4A-1052-40BD-9E73-E5324C026C72}" dt="2023-12-10T19:28:06.259" v="230"/>
          <ac:spMkLst>
            <pc:docMk/>
            <pc:sldMk cId="0" sldId="260"/>
            <ac:spMk id="13" creationId="{00000000-0000-0000-0000-000000000000}"/>
          </ac:spMkLst>
        </pc:spChg>
        <pc:spChg chg="mod">
          <ac:chgData name="Otsuka, Isaya" userId="cda82685-c30a-453c-bdd8-87cf00b045c9" providerId="ADAL" clId="{1DA3DC4A-1052-40BD-9E73-E5324C026C72}" dt="2023-12-10T19:28:06.259" v="230"/>
          <ac:spMkLst>
            <pc:docMk/>
            <pc:sldMk cId="0" sldId="260"/>
            <ac:spMk id="14" creationId="{00000000-0000-0000-0000-000000000000}"/>
          </ac:spMkLst>
        </pc:spChg>
        <pc:spChg chg="mod">
          <ac:chgData name="Otsuka, Isaya" userId="cda82685-c30a-453c-bdd8-87cf00b045c9" providerId="ADAL" clId="{1DA3DC4A-1052-40BD-9E73-E5324C026C72}" dt="2023-12-10T19:28:06.259" v="230"/>
          <ac:spMkLst>
            <pc:docMk/>
            <pc:sldMk cId="0" sldId="260"/>
            <ac:spMk id="15" creationId="{00000000-0000-0000-0000-000000000000}"/>
          </ac:spMkLst>
        </pc:spChg>
        <pc:spChg chg="mod">
          <ac:chgData name="Otsuka, Isaya" userId="cda82685-c30a-453c-bdd8-87cf00b045c9" providerId="ADAL" clId="{1DA3DC4A-1052-40BD-9E73-E5324C026C72}" dt="2023-12-10T19:28:06.259" v="230"/>
          <ac:spMkLst>
            <pc:docMk/>
            <pc:sldMk cId="0" sldId="260"/>
            <ac:spMk id="16" creationId="{00000000-0000-0000-0000-000000000000}"/>
          </ac:spMkLst>
        </pc:spChg>
        <pc:spChg chg="mod">
          <ac:chgData name="Otsuka, Isaya" userId="cda82685-c30a-453c-bdd8-87cf00b045c9" providerId="ADAL" clId="{1DA3DC4A-1052-40BD-9E73-E5324C026C72}" dt="2023-12-10T19:28:06.259" v="230"/>
          <ac:spMkLst>
            <pc:docMk/>
            <pc:sldMk cId="0" sldId="260"/>
            <ac:spMk id="18" creationId="{00000000-0000-0000-0000-000000000000}"/>
          </ac:spMkLst>
        </pc:spChg>
        <pc:picChg chg="mod">
          <ac:chgData name="Otsuka, Isaya" userId="cda82685-c30a-453c-bdd8-87cf00b045c9" providerId="ADAL" clId="{1DA3DC4A-1052-40BD-9E73-E5324C026C72}" dt="2023-12-10T19:28:06.259" v="230"/>
          <ac:picMkLst>
            <pc:docMk/>
            <pc:sldMk cId="0" sldId="260"/>
            <ac:picMk id="17" creationId="{00000000-0000-0000-0000-000000000000}"/>
          </ac:picMkLst>
        </pc:picChg>
        <pc:picChg chg="del">
          <ac:chgData name="Otsuka, Isaya" userId="cda82685-c30a-453c-bdd8-87cf00b045c9" providerId="ADAL" clId="{1DA3DC4A-1052-40BD-9E73-E5324C026C72}" dt="2023-12-10T18:56:43.075" v="4" actId="478"/>
          <ac:picMkLst>
            <pc:docMk/>
            <pc:sldMk cId="0" sldId="260"/>
            <ac:picMk id="19" creationId="{00000000-0000-0000-0000-000000000000}"/>
          </ac:picMkLst>
        </pc:picChg>
      </pc:sldChg>
      <pc:sldChg chg="delSp modSp mod">
        <pc:chgData name="Otsuka, Isaya" userId="cda82685-c30a-453c-bdd8-87cf00b045c9" providerId="ADAL" clId="{1DA3DC4A-1052-40BD-9E73-E5324C026C72}" dt="2023-12-10T19:28:06.259" v="230"/>
        <pc:sldMkLst>
          <pc:docMk/>
          <pc:sldMk cId="0" sldId="261"/>
        </pc:sldMkLst>
        <pc:spChg chg="mod">
          <ac:chgData name="Otsuka, Isaya" userId="cda82685-c30a-453c-bdd8-87cf00b045c9" providerId="ADAL" clId="{1DA3DC4A-1052-40BD-9E73-E5324C026C72}" dt="2023-12-10T19:28:06.259" v="230"/>
          <ac:spMkLst>
            <pc:docMk/>
            <pc:sldMk cId="0" sldId="261"/>
            <ac:spMk id="3" creationId="{00000000-0000-0000-0000-000000000000}"/>
          </ac:spMkLst>
        </pc:spChg>
        <pc:spChg chg="mod">
          <ac:chgData name="Otsuka, Isaya" userId="cda82685-c30a-453c-bdd8-87cf00b045c9" providerId="ADAL" clId="{1DA3DC4A-1052-40BD-9E73-E5324C026C72}" dt="2023-12-10T19:28:06.259" v="230"/>
          <ac:spMkLst>
            <pc:docMk/>
            <pc:sldMk cId="0" sldId="261"/>
            <ac:spMk id="4" creationId="{00000000-0000-0000-0000-000000000000}"/>
          </ac:spMkLst>
        </pc:spChg>
        <pc:spChg chg="mod">
          <ac:chgData name="Otsuka, Isaya" userId="cda82685-c30a-453c-bdd8-87cf00b045c9" providerId="ADAL" clId="{1DA3DC4A-1052-40BD-9E73-E5324C026C72}" dt="2023-12-10T19:28:06.259" v="230"/>
          <ac:spMkLst>
            <pc:docMk/>
            <pc:sldMk cId="0" sldId="261"/>
            <ac:spMk id="5" creationId="{00000000-0000-0000-0000-000000000000}"/>
          </ac:spMkLst>
        </pc:spChg>
        <pc:graphicFrameChg chg="mod">
          <ac:chgData name="Otsuka, Isaya" userId="cda82685-c30a-453c-bdd8-87cf00b045c9" providerId="ADAL" clId="{1DA3DC4A-1052-40BD-9E73-E5324C026C72}" dt="2023-12-10T19:28:06.259" v="230"/>
          <ac:graphicFrameMkLst>
            <pc:docMk/>
            <pc:sldMk cId="0" sldId="261"/>
            <ac:graphicFrameMk id="7" creationId="{00000000-0000-0000-0000-000000000000}"/>
          </ac:graphicFrameMkLst>
        </pc:graphicFrameChg>
        <pc:picChg chg="mod">
          <ac:chgData name="Otsuka, Isaya" userId="cda82685-c30a-453c-bdd8-87cf00b045c9" providerId="ADAL" clId="{1DA3DC4A-1052-40BD-9E73-E5324C026C72}" dt="2023-12-10T19:28:06.259" v="230"/>
          <ac:picMkLst>
            <pc:docMk/>
            <pc:sldMk cId="0" sldId="261"/>
            <ac:picMk id="2" creationId="{00000000-0000-0000-0000-000000000000}"/>
          </ac:picMkLst>
        </pc:picChg>
        <pc:picChg chg="del">
          <ac:chgData name="Otsuka, Isaya" userId="cda82685-c30a-453c-bdd8-87cf00b045c9" providerId="ADAL" clId="{1DA3DC4A-1052-40BD-9E73-E5324C026C72}" dt="2023-12-10T18:56:48.293" v="5" actId="478"/>
          <ac:picMkLst>
            <pc:docMk/>
            <pc:sldMk cId="0" sldId="261"/>
            <ac:picMk id="8" creationId="{00000000-0000-0000-0000-000000000000}"/>
          </ac:picMkLst>
        </pc:picChg>
      </pc:sldChg>
      <pc:sldChg chg="delSp modSp mod modNotesTx">
        <pc:chgData name="Otsuka, Isaya" userId="cda82685-c30a-453c-bdd8-87cf00b045c9" providerId="ADAL" clId="{1DA3DC4A-1052-40BD-9E73-E5324C026C72}" dt="2023-12-15T21:41:33.781" v="6713" actId="14826"/>
        <pc:sldMkLst>
          <pc:docMk/>
          <pc:sldMk cId="0" sldId="262"/>
        </pc:sldMkLst>
        <pc:spChg chg="mod">
          <ac:chgData name="Otsuka, Isaya" userId="cda82685-c30a-453c-bdd8-87cf00b045c9" providerId="ADAL" clId="{1DA3DC4A-1052-40BD-9E73-E5324C026C72}" dt="2023-12-10T19:28:06.259" v="230"/>
          <ac:spMkLst>
            <pc:docMk/>
            <pc:sldMk cId="0" sldId="262"/>
            <ac:spMk id="3" creationId="{00000000-0000-0000-0000-000000000000}"/>
          </ac:spMkLst>
        </pc:spChg>
        <pc:spChg chg="mod">
          <ac:chgData name="Otsuka, Isaya" userId="cda82685-c30a-453c-bdd8-87cf00b045c9" providerId="ADAL" clId="{1DA3DC4A-1052-40BD-9E73-E5324C026C72}" dt="2023-12-10T19:28:06.259" v="230"/>
          <ac:spMkLst>
            <pc:docMk/>
            <pc:sldMk cId="0" sldId="262"/>
            <ac:spMk id="4" creationId="{00000000-0000-0000-0000-000000000000}"/>
          </ac:spMkLst>
        </pc:spChg>
        <pc:spChg chg="mod">
          <ac:chgData name="Otsuka, Isaya" userId="cda82685-c30a-453c-bdd8-87cf00b045c9" providerId="ADAL" clId="{1DA3DC4A-1052-40BD-9E73-E5324C026C72}" dt="2023-12-10T19:28:06.259" v="230"/>
          <ac:spMkLst>
            <pc:docMk/>
            <pc:sldMk cId="0" sldId="262"/>
            <ac:spMk id="6" creationId="{00000000-0000-0000-0000-000000000000}"/>
          </ac:spMkLst>
        </pc:spChg>
        <pc:spChg chg="mod">
          <ac:chgData name="Otsuka, Isaya" userId="cda82685-c30a-453c-bdd8-87cf00b045c9" providerId="ADAL" clId="{1DA3DC4A-1052-40BD-9E73-E5324C026C72}" dt="2023-12-10T19:28:06.259" v="230"/>
          <ac:spMkLst>
            <pc:docMk/>
            <pc:sldMk cId="0" sldId="262"/>
            <ac:spMk id="8" creationId="{00000000-0000-0000-0000-000000000000}"/>
          </ac:spMkLst>
        </pc:spChg>
        <pc:picChg chg="mod">
          <ac:chgData name="Otsuka, Isaya" userId="cda82685-c30a-453c-bdd8-87cf00b045c9" providerId="ADAL" clId="{1DA3DC4A-1052-40BD-9E73-E5324C026C72}" dt="2023-12-15T21:41:33.781" v="6713" actId="14826"/>
          <ac:picMkLst>
            <pc:docMk/>
            <pc:sldMk cId="0" sldId="262"/>
            <ac:picMk id="5" creationId="{00000000-0000-0000-0000-000000000000}"/>
          </ac:picMkLst>
        </pc:picChg>
        <pc:picChg chg="mod">
          <ac:chgData name="Otsuka, Isaya" userId="cda82685-c30a-453c-bdd8-87cf00b045c9" providerId="ADAL" clId="{1DA3DC4A-1052-40BD-9E73-E5324C026C72}" dt="2023-12-10T19:28:06.259" v="230"/>
          <ac:picMkLst>
            <pc:docMk/>
            <pc:sldMk cId="0" sldId="262"/>
            <ac:picMk id="7" creationId="{00000000-0000-0000-0000-000000000000}"/>
          </ac:picMkLst>
        </pc:picChg>
        <pc:picChg chg="del">
          <ac:chgData name="Otsuka, Isaya" userId="cda82685-c30a-453c-bdd8-87cf00b045c9" providerId="ADAL" clId="{1DA3DC4A-1052-40BD-9E73-E5324C026C72}" dt="2023-12-10T18:56:51.595" v="6" actId="478"/>
          <ac:picMkLst>
            <pc:docMk/>
            <pc:sldMk cId="0" sldId="262"/>
            <ac:picMk id="9" creationId="{00000000-0000-0000-0000-000000000000}"/>
          </ac:picMkLst>
        </pc:picChg>
      </pc:sldChg>
      <pc:sldChg chg="delSp modSp mod modNotesTx">
        <pc:chgData name="Otsuka, Isaya" userId="cda82685-c30a-453c-bdd8-87cf00b045c9" providerId="ADAL" clId="{1DA3DC4A-1052-40BD-9E73-E5324C026C72}" dt="2023-12-15T21:42:22.263" v="6719" actId="18131"/>
        <pc:sldMkLst>
          <pc:docMk/>
          <pc:sldMk cId="0" sldId="263"/>
        </pc:sldMkLst>
        <pc:spChg chg="mod">
          <ac:chgData name="Otsuka, Isaya" userId="cda82685-c30a-453c-bdd8-87cf00b045c9" providerId="ADAL" clId="{1DA3DC4A-1052-40BD-9E73-E5324C026C72}" dt="2023-12-10T19:28:06.259" v="230"/>
          <ac:spMkLst>
            <pc:docMk/>
            <pc:sldMk cId="0" sldId="263"/>
            <ac:spMk id="3" creationId="{00000000-0000-0000-0000-000000000000}"/>
          </ac:spMkLst>
        </pc:spChg>
        <pc:spChg chg="mod">
          <ac:chgData name="Otsuka, Isaya" userId="cda82685-c30a-453c-bdd8-87cf00b045c9" providerId="ADAL" clId="{1DA3DC4A-1052-40BD-9E73-E5324C026C72}" dt="2023-12-10T19:28:06.259" v="230"/>
          <ac:spMkLst>
            <pc:docMk/>
            <pc:sldMk cId="0" sldId="263"/>
            <ac:spMk id="4" creationId="{00000000-0000-0000-0000-000000000000}"/>
          </ac:spMkLst>
        </pc:spChg>
        <pc:spChg chg="mod">
          <ac:chgData name="Otsuka, Isaya" userId="cda82685-c30a-453c-bdd8-87cf00b045c9" providerId="ADAL" clId="{1DA3DC4A-1052-40BD-9E73-E5324C026C72}" dt="2023-12-10T19:28:06.259" v="230"/>
          <ac:spMkLst>
            <pc:docMk/>
            <pc:sldMk cId="0" sldId="263"/>
            <ac:spMk id="5" creationId="{00000000-0000-0000-0000-000000000000}"/>
          </ac:spMkLst>
        </pc:spChg>
        <pc:spChg chg="mod">
          <ac:chgData name="Otsuka, Isaya" userId="cda82685-c30a-453c-bdd8-87cf00b045c9" providerId="ADAL" clId="{1DA3DC4A-1052-40BD-9E73-E5324C026C72}" dt="2023-12-10T19:28:06.259" v="230"/>
          <ac:spMkLst>
            <pc:docMk/>
            <pc:sldMk cId="0" sldId="263"/>
            <ac:spMk id="6" creationId="{00000000-0000-0000-0000-000000000000}"/>
          </ac:spMkLst>
        </pc:spChg>
        <pc:spChg chg="mod">
          <ac:chgData name="Otsuka, Isaya" userId="cda82685-c30a-453c-bdd8-87cf00b045c9" providerId="ADAL" clId="{1DA3DC4A-1052-40BD-9E73-E5324C026C72}" dt="2023-12-10T19:28:06.259" v="230"/>
          <ac:spMkLst>
            <pc:docMk/>
            <pc:sldMk cId="0" sldId="263"/>
            <ac:spMk id="7" creationId="{00000000-0000-0000-0000-000000000000}"/>
          </ac:spMkLst>
        </pc:spChg>
        <pc:spChg chg="mod">
          <ac:chgData name="Otsuka, Isaya" userId="cda82685-c30a-453c-bdd8-87cf00b045c9" providerId="ADAL" clId="{1DA3DC4A-1052-40BD-9E73-E5324C026C72}" dt="2023-12-10T19:28:06.259" v="230"/>
          <ac:spMkLst>
            <pc:docMk/>
            <pc:sldMk cId="0" sldId="263"/>
            <ac:spMk id="8" creationId="{00000000-0000-0000-0000-000000000000}"/>
          </ac:spMkLst>
        </pc:spChg>
        <pc:spChg chg="mod">
          <ac:chgData name="Otsuka, Isaya" userId="cda82685-c30a-453c-bdd8-87cf00b045c9" providerId="ADAL" clId="{1DA3DC4A-1052-40BD-9E73-E5324C026C72}" dt="2023-12-10T19:28:06.259" v="230"/>
          <ac:spMkLst>
            <pc:docMk/>
            <pc:sldMk cId="0" sldId="263"/>
            <ac:spMk id="9" creationId="{00000000-0000-0000-0000-000000000000}"/>
          </ac:spMkLst>
        </pc:spChg>
        <pc:spChg chg="mod">
          <ac:chgData name="Otsuka, Isaya" userId="cda82685-c30a-453c-bdd8-87cf00b045c9" providerId="ADAL" clId="{1DA3DC4A-1052-40BD-9E73-E5324C026C72}" dt="2023-12-10T19:28:06.259" v="230"/>
          <ac:spMkLst>
            <pc:docMk/>
            <pc:sldMk cId="0" sldId="263"/>
            <ac:spMk id="10" creationId="{00000000-0000-0000-0000-000000000000}"/>
          </ac:spMkLst>
        </pc:spChg>
        <pc:picChg chg="mod">
          <ac:chgData name="Otsuka, Isaya" userId="cda82685-c30a-453c-bdd8-87cf00b045c9" providerId="ADAL" clId="{1DA3DC4A-1052-40BD-9E73-E5324C026C72}" dt="2023-12-10T19:28:06.259" v="230"/>
          <ac:picMkLst>
            <pc:docMk/>
            <pc:sldMk cId="0" sldId="263"/>
            <ac:picMk id="11" creationId="{00000000-0000-0000-0000-000000000000}"/>
          </ac:picMkLst>
        </pc:picChg>
        <pc:picChg chg="mod modCrop">
          <ac:chgData name="Otsuka, Isaya" userId="cda82685-c30a-453c-bdd8-87cf00b045c9" providerId="ADAL" clId="{1DA3DC4A-1052-40BD-9E73-E5324C026C72}" dt="2023-12-15T21:42:22.263" v="6719" actId="18131"/>
          <ac:picMkLst>
            <pc:docMk/>
            <pc:sldMk cId="0" sldId="263"/>
            <ac:picMk id="12" creationId="{00000000-0000-0000-0000-000000000000}"/>
          </ac:picMkLst>
        </pc:picChg>
        <pc:picChg chg="del">
          <ac:chgData name="Otsuka, Isaya" userId="cda82685-c30a-453c-bdd8-87cf00b045c9" providerId="ADAL" clId="{1DA3DC4A-1052-40BD-9E73-E5324C026C72}" dt="2023-12-10T18:56:54.366" v="7" actId="478"/>
          <ac:picMkLst>
            <pc:docMk/>
            <pc:sldMk cId="0" sldId="263"/>
            <ac:picMk id="13" creationId="{00000000-0000-0000-0000-000000000000}"/>
          </ac:picMkLst>
        </pc:picChg>
      </pc:sldChg>
      <pc:sldChg chg="addSp delSp modSp mod">
        <pc:chgData name="Otsuka, Isaya" userId="cda82685-c30a-453c-bdd8-87cf00b045c9" providerId="ADAL" clId="{1DA3DC4A-1052-40BD-9E73-E5324C026C72}" dt="2023-12-10T19:29:30.174" v="263" actId="14100"/>
        <pc:sldMkLst>
          <pc:docMk/>
          <pc:sldMk cId="0" sldId="264"/>
        </pc:sldMkLst>
        <pc:spChg chg="add mod">
          <ac:chgData name="Otsuka, Isaya" userId="cda82685-c30a-453c-bdd8-87cf00b045c9" providerId="ADAL" clId="{1DA3DC4A-1052-40BD-9E73-E5324C026C72}" dt="2023-12-10T19:29:30.174" v="263" actId="14100"/>
          <ac:spMkLst>
            <pc:docMk/>
            <pc:sldMk cId="0" sldId="264"/>
            <ac:spMk id="2" creationId="{CFCB14E5-D02B-D068-C3CD-B937024AC4A4}"/>
          </ac:spMkLst>
        </pc:spChg>
        <pc:spChg chg="mod">
          <ac:chgData name="Otsuka, Isaya" userId="cda82685-c30a-453c-bdd8-87cf00b045c9" providerId="ADAL" clId="{1DA3DC4A-1052-40BD-9E73-E5324C026C72}" dt="2023-12-10T19:28:06.259" v="230"/>
          <ac:spMkLst>
            <pc:docMk/>
            <pc:sldMk cId="0" sldId="264"/>
            <ac:spMk id="3" creationId="{00000000-0000-0000-0000-000000000000}"/>
          </ac:spMkLst>
        </pc:spChg>
        <pc:spChg chg="mod">
          <ac:chgData name="Otsuka, Isaya" userId="cda82685-c30a-453c-bdd8-87cf00b045c9" providerId="ADAL" clId="{1DA3DC4A-1052-40BD-9E73-E5324C026C72}" dt="2023-12-10T19:28:06.259" v="230"/>
          <ac:spMkLst>
            <pc:docMk/>
            <pc:sldMk cId="0" sldId="264"/>
            <ac:spMk id="4" creationId="{00000000-0000-0000-0000-000000000000}"/>
          </ac:spMkLst>
        </pc:spChg>
        <pc:spChg chg="mod">
          <ac:chgData name="Otsuka, Isaya" userId="cda82685-c30a-453c-bdd8-87cf00b045c9" providerId="ADAL" clId="{1DA3DC4A-1052-40BD-9E73-E5324C026C72}" dt="2023-12-10T19:28:06.259" v="230"/>
          <ac:spMkLst>
            <pc:docMk/>
            <pc:sldMk cId="0" sldId="264"/>
            <ac:spMk id="6" creationId="{00000000-0000-0000-0000-000000000000}"/>
          </ac:spMkLst>
        </pc:spChg>
        <pc:graphicFrameChg chg="del modGraphic">
          <ac:chgData name="Otsuka, Isaya" userId="cda82685-c30a-453c-bdd8-87cf00b045c9" providerId="ADAL" clId="{1DA3DC4A-1052-40BD-9E73-E5324C026C72}" dt="2023-12-10T19:18:45.633" v="141" actId="478"/>
          <ac:graphicFrameMkLst>
            <pc:docMk/>
            <pc:sldMk cId="0" sldId="264"/>
            <ac:graphicFrameMk id="10" creationId="{00000000-0000-0000-0000-000000000000}"/>
          </ac:graphicFrameMkLst>
        </pc:graphicFrameChg>
        <pc:picChg chg="mod">
          <ac:chgData name="Otsuka, Isaya" userId="cda82685-c30a-453c-bdd8-87cf00b045c9" providerId="ADAL" clId="{1DA3DC4A-1052-40BD-9E73-E5324C026C72}" dt="2023-12-10T19:28:06.259" v="230"/>
          <ac:picMkLst>
            <pc:docMk/>
            <pc:sldMk cId="0" sldId="264"/>
            <ac:picMk id="7" creationId="{00000000-0000-0000-0000-000000000000}"/>
          </ac:picMkLst>
        </pc:picChg>
        <pc:picChg chg="del">
          <ac:chgData name="Otsuka, Isaya" userId="cda82685-c30a-453c-bdd8-87cf00b045c9" providerId="ADAL" clId="{1DA3DC4A-1052-40BD-9E73-E5324C026C72}" dt="2023-12-10T18:56:58.151" v="8" actId="478"/>
          <ac:picMkLst>
            <pc:docMk/>
            <pc:sldMk cId="0" sldId="264"/>
            <ac:picMk id="8" creationId="{00000000-0000-0000-0000-000000000000}"/>
          </ac:picMkLst>
        </pc:picChg>
      </pc:sldChg>
      <pc:sldChg chg="delSp modSp mod modNotesTx">
        <pc:chgData name="Otsuka, Isaya" userId="cda82685-c30a-453c-bdd8-87cf00b045c9" providerId="ADAL" clId="{1DA3DC4A-1052-40BD-9E73-E5324C026C72}" dt="2023-12-15T20:57:23.762" v="6583" actId="18131"/>
        <pc:sldMkLst>
          <pc:docMk/>
          <pc:sldMk cId="0" sldId="265"/>
        </pc:sldMkLst>
        <pc:spChg chg="mod">
          <ac:chgData name="Otsuka, Isaya" userId="cda82685-c30a-453c-bdd8-87cf00b045c9" providerId="ADAL" clId="{1DA3DC4A-1052-40BD-9E73-E5324C026C72}" dt="2023-12-10T19:28:06.259" v="230"/>
          <ac:spMkLst>
            <pc:docMk/>
            <pc:sldMk cId="0" sldId="265"/>
            <ac:spMk id="3" creationId="{00000000-0000-0000-0000-000000000000}"/>
          </ac:spMkLst>
        </pc:spChg>
        <pc:spChg chg="mod">
          <ac:chgData name="Otsuka, Isaya" userId="cda82685-c30a-453c-bdd8-87cf00b045c9" providerId="ADAL" clId="{1DA3DC4A-1052-40BD-9E73-E5324C026C72}" dt="2023-12-10T19:28:06.259" v="230"/>
          <ac:spMkLst>
            <pc:docMk/>
            <pc:sldMk cId="0" sldId="265"/>
            <ac:spMk id="5" creationId="{00000000-0000-0000-0000-000000000000}"/>
          </ac:spMkLst>
        </pc:spChg>
        <pc:spChg chg="mod">
          <ac:chgData name="Otsuka, Isaya" userId="cda82685-c30a-453c-bdd8-87cf00b045c9" providerId="ADAL" clId="{1DA3DC4A-1052-40BD-9E73-E5324C026C72}" dt="2023-12-10T19:28:06.259" v="230"/>
          <ac:spMkLst>
            <pc:docMk/>
            <pc:sldMk cId="0" sldId="265"/>
            <ac:spMk id="7" creationId="{00000000-0000-0000-0000-000000000000}"/>
          </ac:spMkLst>
        </pc:spChg>
        <pc:picChg chg="mod modCrop">
          <ac:chgData name="Otsuka, Isaya" userId="cda82685-c30a-453c-bdd8-87cf00b045c9" providerId="ADAL" clId="{1DA3DC4A-1052-40BD-9E73-E5324C026C72}" dt="2023-12-15T20:57:23.762" v="6583" actId="18131"/>
          <ac:picMkLst>
            <pc:docMk/>
            <pc:sldMk cId="0" sldId="265"/>
            <ac:picMk id="4" creationId="{00000000-0000-0000-0000-000000000000}"/>
          </ac:picMkLst>
        </pc:picChg>
        <pc:picChg chg="mod">
          <ac:chgData name="Otsuka, Isaya" userId="cda82685-c30a-453c-bdd8-87cf00b045c9" providerId="ADAL" clId="{1DA3DC4A-1052-40BD-9E73-E5324C026C72}" dt="2023-12-10T19:28:06.259" v="230"/>
          <ac:picMkLst>
            <pc:docMk/>
            <pc:sldMk cId="0" sldId="265"/>
            <ac:picMk id="6" creationId="{00000000-0000-0000-0000-000000000000}"/>
          </ac:picMkLst>
        </pc:picChg>
        <pc:picChg chg="del">
          <ac:chgData name="Otsuka, Isaya" userId="cda82685-c30a-453c-bdd8-87cf00b045c9" providerId="ADAL" clId="{1DA3DC4A-1052-40BD-9E73-E5324C026C72}" dt="2023-12-10T18:57:01.282" v="9" actId="478"/>
          <ac:picMkLst>
            <pc:docMk/>
            <pc:sldMk cId="0" sldId="265"/>
            <ac:picMk id="8" creationId="{00000000-0000-0000-0000-000000000000}"/>
          </ac:picMkLst>
        </pc:picChg>
      </pc:sldChg>
      <pc:sldChg chg="delSp modSp mod">
        <pc:chgData name="Otsuka, Isaya" userId="cda82685-c30a-453c-bdd8-87cf00b045c9" providerId="ADAL" clId="{1DA3DC4A-1052-40BD-9E73-E5324C026C72}" dt="2023-12-10T19:28:06.259" v="230"/>
        <pc:sldMkLst>
          <pc:docMk/>
          <pc:sldMk cId="0" sldId="266"/>
        </pc:sldMkLst>
        <pc:spChg chg="mod">
          <ac:chgData name="Otsuka, Isaya" userId="cda82685-c30a-453c-bdd8-87cf00b045c9" providerId="ADAL" clId="{1DA3DC4A-1052-40BD-9E73-E5324C026C72}" dt="2023-12-10T19:28:06.259" v="230"/>
          <ac:spMkLst>
            <pc:docMk/>
            <pc:sldMk cId="0" sldId="266"/>
            <ac:spMk id="3" creationId="{00000000-0000-0000-0000-000000000000}"/>
          </ac:spMkLst>
        </pc:spChg>
        <pc:spChg chg="mod">
          <ac:chgData name="Otsuka, Isaya" userId="cda82685-c30a-453c-bdd8-87cf00b045c9" providerId="ADAL" clId="{1DA3DC4A-1052-40BD-9E73-E5324C026C72}" dt="2023-12-10T19:28:06.259" v="230"/>
          <ac:spMkLst>
            <pc:docMk/>
            <pc:sldMk cId="0" sldId="266"/>
            <ac:spMk id="4" creationId="{00000000-0000-0000-0000-000000000000}"/>
          </ac:spMkLst>
        </pc:spChg>
        <pc:spChg chg="mod">
          <ac:chgData name="Otsuka, Isaya" userId="cda82685-c30a-453c-bdd8-87cf00b045c9" providerId="ADAL" clId="{1DA3DC4A-1052-40BD-9E73-E5324C026C72}" dt="2023-12-10T19:28:06.259" v="230"/>
          <ac:spMkLst>
            <pc:docMk/>
            <pc:sldMk cId="0" sldId="266"/>
            <ac:spMk id="5" creationId="{00000000-0000-0000-0000-000000000000}"/>
          </ac:spMkLst>
        </pc:spChg>
        <pc:spChg chg="mod">
          <ac:chgData name="Otsuka, Isaya" userId="cda82685-c30a-453c-bdd8-87cf00b045c9" providerId="ADAL" clId="{1DA3DC4A-1052-40BD-9E73-E5324C026C72}" dt="2023-12-10T19:28:06.259" v="230"/>
          <ac:spMkLst>
            <pc:docMk/>
            <pc:sldMk cId="0" sldId="266"/>
            <ac:spMk id="6" creationId="{00000000-0000-0000-0000-000000000000}"/>
          </ac:spMkLst>
        </pc:spChg>
        <pc:spChg chg="mod">
          <ac:chgData name="Otsuka, Isaya" userId="cda82685-c30a-453c-bdd8-87cf00b045c9" providerId="ADAL" clId="{1DA3DC4A-1052-40BD-9E73-E5324C026C72}" dt="2023-12-10T19:28:06.259" v="230"/>
          <ac:spMkLst>
            <pc:docMk/>
            <pc:sldMk cId="0" sldId="266"/>
            <ac:spMk id="7" creationId="{00000000-0000-0000-0000-000000000000}"/>
          </ac:spMkLst>
        </pc:spChg>
        <pc:spChg chg="mod">
          <ac:chgData name="Otsuka, Isaya" userId="cda82685-c30a-453c-bdd8-87cf00b045c9" providerId="ADAL" clId="{1DA3DC4A-1052-40BD-9E73-E5324C026C72}" dt="2023-12-10T19:28:06.259" v="230"/>
          <ac:spMkLst>
            <pc:docMk/>
            <pc:sldMk cId="0" sldId="266"/>
            <ac:spMk id="8" creationId="{00000000-0000-0000-0000-000000000000}"/>
          </ac:spMkLst>
        </pc:spChg>
        <pc:spChg chg="mod">
          <ac:chgData name="Otsuka, Isaya" userId="cda82685-c30a-453c-bdd8-87cf00b045c9" providerId="ADAL" clId="{1DA3DC4A-1052-40BD-9E73-E5324C026C72}" dt="2023-12-10T19:28:06.259" v="230"/>
          <ac:spMkLst>
            <pc:docMk/>
            <pc:sldMk cId="0" sldId="266"/>
            <ac:spMk id="9" creationId="{00000000-0000-0000-0000-000000000000}"/>
          </ac:spMkLst>
        </pc:spChg>
        <pc:picChg chg="mod">
          <ac:chgData name="Otsuka, Isaya" userId="cda82685-c30a-453c-bdd8-87cf00b045c9" providerId="ADAL" clId="{1DA3DC4A-1052-40BD-9E73-E5324C026C72}" dt="2023-12-10T19:28:06.259" v="230"/>
          <ac:picMkLst>
            <pc:docMk/>
            <pc:sldMk cId="0" sldId="266"/>
            <ac:picMk id="10" creationId="{00000000-0000-0000-0000-000000000000}"/>
          </ac:picMkLst>
        </pc:picChg>
        <pc:picChg chg="del">
          <ac:chgData name="Otsuka, Isaya" userId="cda82685-c30a-453c-bdd8-87cf00b045c9" providerId="ADAL" clId="{1DA3DC4A-1052-40BD-9E73-E5324C026C72}" dt="2023-12-10T18:57:03.620" v="10" actId="478"/>
          <ac:picMkLst>
            <pc:docMk/>
            <pc:sldMk cId="0" sldId="266"/>
            <ac:picMk id="11" creationId="{00000000-0000-0000-0000-000000000000}"/>
          </ac:picMkLst>
        </pc:picChg>
      </pc:sldChg>
      <pc:sldChg chg="addSp delSp modSp mod modNotesTx">
        <pc:chgData name="Otsuka, Isaya" userId="cda82685-c30a-453c-bdd8-87cf00b045c9" providerId="ADAL" clId="{1DA3DC4A-1052-40BD-9E73-E5324C026C72}" dt="2023-12-15T20:57:45.722" v="6584" actId="108"/>
        <pc:sldMkLst>
          <pc:docMk/>
          <pc:sldMk cId="0" sldId="267"/>
        </pc:sldMkLst>
        <pc:spChg chg="del mod">
          <ac:chgData name="Otsuka, Isaya" userId="cda82685-c30a-453c-bdd8-87cf00b045c9" providerId="ADAL" clId="{1DA3DC4A-1052-40BD-9E73-E5324C026C72}" dt="2023-12-15T20:35:09.597" v="6538" actId="478"/>
          <ac:spMkLst>
            <pc:docMk/>
            <pc:sldMk cId="0" sldId="267"/>
            <ac:spMk id="3" creationId="{00000000-0000-0000-0000-000000000000}"/>
          </ac:spMkLst>
        </pc:spChg>
        <pc:spChg chg="mod">
          <ac:chgData name="Otsuka, Isaya" userId="cda82685-c30a-453c-bdd8-87cf00b045c9" providerId="ADAL" clId="{1DA3DC4A-1052-40BD-9E73-E5324C026C72}" dt="2023-12-10T19:28:06.259" v="230"/>
          <ac:spMkLst>
            <pc:docMk/>
            <pc:sldMk cId="0" sldId="267"/>
            <ac:spMk id="4" creationId="{00000000-0000-0000-0000-000000000000}"/>
          </ac:spMkLst>
        </pc:spChg>
        <pc:spChg chg="mod">
          <ac:chgData name="Otsuka, Isaya" userId="cda82685-c30a-453c-bdd8-87cf00b045c9" providerId="ADAL" clId="{1DA3DC4A-1052-40BD-9E73-E5324C026C72}" dt="2023-12-10T19:28:06.259" v="230"/>
          <ac:spMkLst>
            <pc:docMk/>
            <pc:sldMk cId="0" sldId="267"/>
            <ac:spMk id="5" creationId="{00000000-0000-0000-0000-000000000000}"/>
          </ac:spMkLst>
        </pc:spChg>
        <pc:spChg chg="mod">
          <ac:chgData name="Otsuka, Isaya" userId="cda82685-c30a-453c-bdd8-87cf00b045c9" providerId="ADAL" clId="{1DA3DC4A-1052-40BD-9E73-E5324C026C72}" dt="2023-12-10T19:28:06.259" v="230"/>
          <ac:spMkLst>
            <pc:docMk/>
            <pc:sldMk cId="0" sldId="267"/>
            <ac:spMk id="6" creationId="{00000000-0000-0000-0000-000000000000}"/>
          </ac:spMkLst>
        </pc:spChg>
        <pc:spChg chg="mod">
          <ac:chgData name="Otsuka, Isaya" userId="cda82685-c30a-453c-bdd8-87cf00b045c9" providerId="ADAL" clId="{1DA3DC4A-1052-40BD-9E73-E5324C026C72}" dt="2023-12-10T19:28:06.259" v="230"/>
          <ac:spMkLst>
            <pc:docMk/>
            <pc:sldMk cId="0" sldId="267"/>
            <ac:spMk id="7" creationId="{00000000-0000-0000-0000-000000000000}"/>
          </ac:spMkLst>
        </pc:spChg>
        <pc:spChg chg="mod">
          <ac:chgData name="Otsuka, Isaya" userId="cda82685-c30a-453c-bdd8-87cf00b045c9" providerId="ADAL" clId="{1DA3DC4A-1052-40BD-9E73-E5324C026C72}" dt="2023-12-10T19:28:06.259" v="230"/>
          <ac:spMkLst>
            <pc:docMk/>
            <pc:sldMk cId="0" sldId="267"/>
            <ac:spMk id="8" creationId="{00000000-0000-0000-0000-000000000000}"/>
          </ac:spMkLst>
        </pc:spChg>
        <pc:picChg chg="mod">
          <ac:chgData name="Otsuka, Isaya" userId="cda82685-c30a-453c-bdd8-87cf00b045c9" providerId="ADAL" clId="{1DA3DC4A-1052-40BD-9E73-E5324C026C72}" dt="2023-12-10T19:28:06.259" v="230"/>
          <ac:picMkLst>
            <pc:docMk/>
            <pc:sldMk cId="0" sldId="267"/>
            <ac:picMk id="9" creationId="{00000000-0000-0000-0000-000000000000}"/>
          </ac:picMkLst>
        </pc:picChg>
        <pc:picChg chg="del mod">
          <ac:chgData name="Otsuka, Isaya" userId="cda82685-c30a-453c-bdd8-87cf00b045c9" providerId="ADAL" clId="{1DA3DC4A-1052-40BD-9E73-E5324C026C72}" dt="2023-12-15T20:30:02.917" v="6511" actId="478"/>
          <ac:picMkLst>
            <pc:docMk/>
            <pc:sldMk cId="0" sldId="267"/>
            <ac:picMk id="10" creationId="{00000000-0000-0000-0000-000000000000}"/>
          </ac:picMkLst>
        </pc:picChg>
        <pc:picChg chg="del">
          <ac:chgData name="Otsuka, Isaya" userId="cda82685-c30a-453c-bdd8-87cf00b045c9" providerId="ADAL" clId="{1DA3DC4A-1052-40BD-9E73-E5324C026C72}" dt="2023-12-10T18:57:07.235" v="11" actId="478"/>
          <ac:picMkLst>
            <pc:docMk/>
            <pc:sldMk cId="0" sldId="267"/>
            <ac:picMk id="11" creationId="{00000000-0000-0000-0000-000000000000}"/>
          </ac:picMkLst>
        </pc:picChg>
        <pc:picChg chg="add mod modCrop">
          <ac:chgData name="Otsuka, Isaya" userId="cda82685-c30a-453c-bdd8-87cf00b045c9" providerId="ADAL" clId="{1DA3DC4A-1052-40BD-9E73-E5324C026C72}" dt="2023-12-15T20:57:45.722" v="6584" actId="108"/>
          <ac:picMkLst>
            <pc:docMk/>
            <pc:sldMk cId="0" sldId="267"/>
            <ac:picMk id="11" creationId="{E226CA08-07F9-B91A-3DDD-F9442E74B4F4}"/>
          </ac:picMkLst>
        </pc:picChg>
      </pc:sldChg>
      <pc:sldChg chg="delSp modSp mod">
        <pc:chgData name="Otsuka, Isaya" userId="cda82685-c30a-453c-bdd8-87cf00b045c9" providerId="ADAL" clId="{1DA3DC4A-1052-40BD-9E73-E5324C026C72}" dt="2023-12-10T19:33:06.495" v="270" actId="255"/>
        <pc:sldMkLst>
          <pc:docMk/>
          <pc:sldMk cId="0" sldId="268"/>
        </pc:sldMkLst>
        <pc:spChg chg="mod">
          <ac:chgData name="Otsuka, Isaya" userId="cda82685-c30a-453c-bdd8-87cf00b045c9" providerId="ADAL" clId="{1DA3DC4A-1052-40BD-9E73-E5324C026C72}" dt="2023-12-10T19:33:06.495" v="270" actId="255"/>
          <ac:spMkLst>
            <pc:docMk/>
            <pc:sldMk cId="0" sldId="268"/>
            <ac:spMk id="3" creationId="{00000000-0000-0000-0000-000000000000}"/>
          </ac:spMkLst>
        </pc:spChg>
        <pc:spChg chg="mod">
          <ac:chgData name="Otsuka, Isaya" userId="cda82685-c30a-453c-bdd8-87cf00b045c9" providerId="ADAL" clId="{1DA3DC4A-1052-40BD-9E73-E5324C026C72}" dt="2023-12-10T19:28:06.259" v="230"/>
          <ac:spMkLst>
            <pc:docMk/>
            <pc:sldMk cId="0" sldId="268"/>
            <ac:spMk id="4" creationId="{00000000-0000-0000-0000-000000000000}"/>
          </ac:spMkLst>
        </pc:spChg>
        <pc:spChg chg="mod">
          <ac:chgData name="Otsuka, Isaya" userId="cda82685-c30a-453c-bdd8-87cf00b045c9" providerId="ADAL" clId="{1DA3DC4A-1052-40BD-9E73-E5324C026C72}" dt="2023-12-10T19:28:06.259" v="230"/>
          <ac:spMkLst>
            <pc:docMk/>
            <pc:sldMk cId="0" sldId="268"/>
            <ac:spMk id="5" creationId="{00000000-0000-0000-0000-000000000000}"/>
          </ac:spMkLst>
        </pc:spChg>
        <pc:spChg chg="mod">
          <ac:chgData name="Otsuka, Isaya" userId="cda82685-c30a-453c-bdd8-87cf00b045c9" providerId="ADAL" clId="{1DA3DC4A-1052-40BD-9E73-E5324C026C72}" dt="2023-12-10T19:28:06.259" v="230"/>
          <ac:spMkLst>
            <pc:docMk/>
            <pc:sldMk cId="0" sldId="268"/>
            <ac:spMk id="6" creationId="{00000000-0000-0000-0000-000000000000}"/>
          </ac:spMkLst>
        </pc:spChg>
        <pc:spChg chg="mod">
          <ac:chgData name="Otsuka, Isaya" userId="cda82685-c30a-453c-bdd8-87cf00b045c9" providerId="ADAL" clId="{1DA3DC4A-1052-40BD-9E73-E5324C026C72}" dt="2023-12-10T19:32:40.869" v="269" actId="2711"/>
          <ac:spMkLst>
            <pc:docMk/>
            <pc:sldMk cId="0" sldId="268"/>
            <ac:spMk id="9" creationId="{00000000-0000-0000-0000-000000000000}"/>
          </ac:spMkLst>
        </pc:spChg>
        <pc:picChg chg="mod">
          <ac:chgData name="Otsuka, Isaya" userId="cda82685-c30a-453c-bdd8-87cf00b045c9" providerId="ADAL" clId="{1DA3DC4A-1052-40BD-9E73-E5324C026C72}" dt="2023-12-10T19:28:06.259" v="230"/>
          <ac:picMkLst>
            <pc:docMk/>
            <pc:sldMk cId="0" sldId="268"/>
            <ac:picMk id="7" creationId="{00000000-0000-0000-0000-000000000000}"/>
          </ac:picMkLst>
        </pc:picChg>
        <pc:picChg chg="mod">
          <ac:chgData name="Otsuka, Isaya" userId="cda82685-c30a-453c-bdd8-87cf00b045c9" providerId="ADAL" clId="{1DA3DC4A-1052-40BD-9E73-E5324C026C72}" dt="2023-12-10T19:28:06.259" v="230"/>
          <ac:picMkLst>
            <pc:docMk/>
            <pc:sldMk cId="0" sldId="268"/>
            <ac:picMk id="8" creationId="{00000000-0000-0000-0000-000000000000}"/>
          </ac:picMkLst>
        </pc:picChg>
        <pc:picChg chg="del">
          <ac:chgData name="Otsuka, Isaya" userId="cda82685-c30a-453c-bdd8-87cf00b045c9" providerId="ADAL" clId="{1DA3DC4A-1052-40BD-9E73-E5324C026C72}" dt="2023-12-10T18:57:10.966" v="12" actId="478"/>
          <ac:picMkLst>
            <pc:docMk/>
            <pc:sldMk cId="0" sldId="268"/>
            <ac:picMk id="10" creationId="{00000000-0000-0000-0000-000000000000}"/>
          </ac:picMkLst>
        </pc:picChg>
      </pc:sldChg>
      <pc:sldChg chg="delSp modSp mod">
        <pc:chgData name="Otsuka, Isaya" userId="cda82685-c30a-453c-bdd8-87cf00b045c9" providerId="ADAL" clId="{1DA3DC4A-1052-40BD-9E73-E5324C026C72}" dt="2023-12-10T20:06:05.009" v="363" actId="20577"/>
        <pc:sldMkLst>
          <pc:docMk/>
          <pc:sldMk cId="0" sldId="269"/>
        </pc:sldMkLst>
        <pc:spChg chg="mod">
          <ac:chgData name="Otsuka, Isaya" userId="cda82685-c30a-453c-bdd8-87cf00b045c9" providerId="ADAL" clId="{1DA3DC4A-1052-40BD-9E73-E5324C026C72}" dt="2023-12-10T19:28:06.259" v="230"/>
          <ac:spMkLst>
            <pc:docMk/>
            <pc:sldMk cId="0" sldId="269"/>
            <ac:spMk id="3" creationId="{00000000-0000-0000-0000-000000000000}"/>
          </ac:spMkLst>
        </pc:spChg>
        <pc:spChg chg="mod">
          <ac:chgData name="Otsuka, Isaya" userId="cda82685-c30a-453c-bdd8-87cf00b045c9" providerId="ADAL" clId="{1DA3DC4A-1052-40BD-9E73-E5324C026C72}" dt="2023-12-10T20:06:05.009" v="363" actId="20577"/>
          <ac:spMkLst>
            <pc:docMk/>
            <pc:sldMk cId="0" sldId="269"/>
            <ac:spMk id="4" creationId="{00000000-0000-0000-0000-000000000000}"/>
          </ac:spMkLst>
        </pc:spChg>
        <pc:spChg chg="mod">
          <ac:chgData name="Otsuka, Isaya" userId="cda82685-c30a-453c-bdd8-87cf00b045c9" providerId="ADAL" clId="{1DA3DC4A-1052-40BD-9E73-E5324C026C72}" dt="2023-12-10T19:28:06.259" v="230"/>
          <ac:spMkLst>
            <pc:docMk/>
            <pc:sldMk cId="0" sldId="269"/>
            <ac:spMk id="5" creationId="{00000000-0000-0000-0000-000000000000}"/>
          </ac:spMkLst>
        </pc:spChg>
        <pc:spChg chg="mod">
          <ac:chgData name="Otsuka, Isaya" userId="cda82685-c30a-453c-bdd8-87cf00b045c9" providerId="ADAL" clId="{1DA3DC4A-1052-40BD-9E73-E5324C026C72}" dt="2023-12-10T20:04:27.893" v="325" actId="20577"/>
          <ac:spMkLst>
            <pc:docMk/>
            <pc:sldMk cId="0" sldId="269"/>
            <ac:spMk id="8" creationId="{00000000-0000-0000-0000-000000000000}"/>
          </ac:spMkLst>
        </pc:spChg>
        <pc:picChg chg="mod">
          <ac:chgData name="Otsuka, Isaya" userId="cda82685-c30a-453c-bdd8-87cf00b045c9" providerId="ADAL" clId="{1DA3DC4A-1052-40BD-9E73-E5324C026C72}" dt="2023-12-10T19:28:06.259" v="230"/>
          <ac:picMkLst>
            <pc:docMk/>
            <pc:sldMk cId="0" sldId="269"/>
            <ac:picMk id="6" creationId="{00000000-0000-0000-0000-000000000000}"/>
          </ac:picMkLst>
        </pc:picChg>
        <pc:picChg chg="mod">
          <ac:chgData name="Otsuka, Isaya" userId="cda82685-c30a-453c-bdd8-87cf00b045c9" providerId="ADAL" clId="{1DA3DC4A-1052-40BD-9E73-E5324C026C72}" dt="2023-12-10T19:34:31.673" v="277" actId="1076"/>
          <ac:picMkLst>
            <pc:docMk/>
            <pc:sldMk cId="0" sldId="269"/>
            <ac:picMk id="7" creationId="{00000000-0000-0000-0000-000000000000}"/>
          </ac:picMkLst>
        </pc:picChg>
        <pc:picChg chg="del">
          <ac:chgData name="Otsuka, Isaya" userId="cda82685-c30a-453c-bdd8-87cf00b045c9" providerId="ADAL" clId="{1DA3DC4A-1052-40BD-9E73-E5324C026C72}" dt="2023-12-10T18:57:13.461" v="13" actId="478"/>
          <ac:picMkLst>
            <pc:docMk/>
            <pc:sldMk cId="0" sldId="269"/>
            <ac:picMk id="9"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0"/>
        </pc:sldMkLst>
        <pc:spChg chg="mod">
          <ac:chgData name="Otsuka, Isaya" userId="cda82685-c30a-453c-bdd8-87cf00b045c9" providerId="ADAL" clId="{1DA3DC4A-1052-40BD-9E73-E5324C026C72}" dt="2023-12-10T19:28:06.259" v="230"/>
          <ac:spMkLst>
            <pc:docMk/>
            <pc:sldMk cId="0" sldId="270"/>
            <ac:spMk id="4" creationId="{00000000-0000-0000-0000-000000000000}"/>
          </ac:spMkLst>
        </pc:spChg>
        <pc:picChg chg="mod">
          <ac:chgData name="Otsuka, Isaya" userId="cda82685-c30a-453c-bdd8-87cf00b045c9" providerId="ADAL" clId="{1DA3DC4A-1052-40BD-9E73-E5324C026C72}" dt="2023-12-10T19:28:06.259" v="230"/>
          <ac:picMkLst>
            <pc:docMk/>
            <pc:sldMk cId="0" sldId="270"/>
            <ac:picMk id="3" creationId="{00000000-0000-0000-0000-000000000000}"/>
          </ac:picMkLst>
        </pc:picChg>
        <pc:picChg chg="mod">
          <ac:chgData name="Otsuka, Isaya" userId="cda82685-c30a-453c-bdd8-87cf00b045c9" providerId="ADAL" clId="{1DA3DC4A-1052-40BD-9E73-E5324C026C72}" dt="2023-12-10T19:28:06.259" v="230"/>
          <ac:picMkLst>
            <pc:docMk/>
            <pc:sldMk cId="0" sldId="270"/>
            <ac:picMk id="5" creationId="{00000000-0000-0000-0000-000000000000}"/>
          </ac:picMkLst>
        </pc:picChg>
        <pc:picChg chg="del">
          <ac:chgData name="Otsuka, Isaya" userId="cda82685-c30a-453c-bdd8-87cf00b045c9" providerId="ADAL" clId="{1DA3DC4A-1052-40BD-9E73-E5324C026C72}" dt="2023-12-10T18:57:25.174" v="14" actId="478"/>
          <ac:picMkLst>
            <pc:docMk/>
            <pc:sldMk cId="0" sldId="270"/>
            <ac:picMk id="6"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1"/>
        </pc:sldMkLst>
        <pc:spChg chg="mod">
          <ac:chgData name="Otsuka, Isaya" userId="cda82685-c30a-453c-bdd8-87cf00b045c9" providerId="ADAL" clId="{1DA3DC4A-1052-40BD-9E73-E5324C026C72}" dt="2023-12-10T19:28:06.259" v="230"/>
          <ac:spMkLst>
            <pc:docMk/>
            <pc:sldMk cId="0" sldId="271"/>
            <ac:spMk id="4" creationId="{00000000-0000-0000-0000-000000000000}"/>
          </ac:spMkLst>
        </pc:spChg>
        <pc:spChg chg="mod">
          <ac:chgData name="Otsuka, Isaya" userId="cda82685-c30a-453c-bdd8-87cf00b045c9" providerId="ADAL" clId="{1DA3DC4A-1052-40BD-9E73-E5324C026C72}" dt="2023-12-10T19:28:06.259" v="230"/>
          <ac:spMkLst>
            <pc:docMk/>
            <pc:sldMk cId="0" sldId="271"/>
            <ac:spMk id="5" creationId="{00000000-0000-0000-0000-000000000000}"/>
          </ac:spMkLst>
        </pc:spChg>
        <pc:spChg chg="mod">
          <ac:chgData name="Otsuka, Isaya" userId="cda82685-c30a-453c-bdd8-87cf00b045c9" providerId="ADAL" clId="{1DA3DC4A-1052-40BD-9E73-E5324C026C72}" dt="2023-12-10T19:28:06.259" v="230"/>
          <ac:spMkLst>
            <pc:docMk/>
            <pc:sldMk cId="0" sldId="271"/>
            <ac:spMk id="6" creationId="{00000000-0000-0000-0000-000000000000}"/>
          </ac:spMkLst>
        </pc:spChg>
        <pc:picChg chg="mod">
          <ac:chgData name="Otsuka, Isaya" userId="cda82685-c30a-453c-bdd8-87cf00b045c9" providerId="ADAL" clId="{1DA3DC4A-1052-40BD-9E73-E5324C026C72}" dt="2023-12-10T19:28:06.259" v="230"/>
          <ac:picMkLst>
            <pc:docMk/>
            <pc:sldMk cId="0" sldId="271"/>
            <ac:picMk id="3" creationId="{00000000-0000-0000-0000-000000000000}"/>
          </ac:picMkLst>
        </pc:picChg>
        <pc:picChg chg="mod">
          <ac:chgData name="Otsuka, Isaya" userId="cda82685-c30a-453c-bdd8-87cf00b045c9" providerId="ADAL" clId="{1DA3DC4A-1052-40BD-9E73-E5324C026C72}" dt="2023-12-10T19:28:06.259" v="230"/>
          <ac:picMkLst>
            <pc:docMk/>
            <pc:sldMk cId="0" sldId="271"/>
            <ac:picMk id="7" creationId="{00000000-0000-0000-0000-000000000000}"/>
          </ac:picMkLst>
        </pc:picChg>
        <pc:picChg chg="del">
          <ac:chgData name="Otsuka, Isaya" userId="cda82685-c30a-453c-bdd8-87cf00b045c9" providerId="ADAL" clId="{1DA3DC4A-1052-40BD-9E73-E5324C026C72}" dt="2023-12-10T18:57:28.241" v="15" actId="478"/>
          <ac:picMkLst>
            <pc:docMk/>
            <pc:sldMk cId="0" sldId="271"/>
            <ac:picMk id="8"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2"/>
        </pc:sldMkLst>
        <pc:spChg chg="mod">
          <ac:chgData name="Otsuka, Isaya" userId="cda82685-c30a-453c-bdd8-87cf00b045c9" providerId="ADAL" clId="{1DA3DC4A-1052-40BD-9E73-E5324C026C72}" dt="2023-12-10T19:28:06.259" v="230"/>
          <ac:spMkLst>
            <pc:docMk/>
            <pc:sldMk cId="0" sldId="272"/>
            <ac:spMk id="4" creationId="{00000000-0000-0000-0000-000000000000}"/>
          </ac:spMkLst>
        </pc:spChg>
        <pc:spChg chg="mod">
          <ac:chgData name="Otsuka, Isaya" userId="cda82685-c30a-453c-bdd8-87cf00b045c9" providerId="ADAL" clId="{1DA3DC4A-1052-40BD-9E73-E5324C026C72}" dt="2023-12-10T19:28:06.259" v="230"/>
          <ac:spMkLst>
            <pc:docMk/>
            <pc:sldMk cId="0" sldId="272"/>
            <ac:spMk id="5" creationId="{00000000-0000-0000-0000-000000000000}"/>
          </ac:spMkLst>
        </pc:spChg>
        <pc:spChg chg="mod">
          <ac:chgData name="Otsuka, Isaya" userId="cda82685-c30a-453c-bdd8-87cf00b045c9" providerId="ADAL" clId="{1DA3DC4A-1052-40BD-9E73-E5324C026C72}" dt="2023-12-10T19:28:06.259" v="230"/>
          <ac:spMkLst>
            <pc:docMk/>
            <pc:sldMk cId="0" sldId="272"/>
            <ac:spMk id="6" creationId="{00000000-0000-0000-0000-000000000000}"/>
          </ac:spMkLst>
        </pc:spChg>
        <pc:spChg chg="mod">
          <ac:chgData name="Otsuka, Isaya" userId="cda82685-c30a-453c-bdd8-87cf00b045c9" providerId="ADAL" clId="{1DA3DC4A-1052-40BD-9E73-E5324C026C72}" dt="2023-12-10T19:28:06.259" v="230"/>
          <ac:spMkLst>
            <pc:docMk/>
            <pc:sldMk cId="0" sldId="272"/>
            <ac:spMk id="8" creationId="{00000000-0000-0000-0000-000000000000}"/>
          </ac:spMkLst>
        </pc:spChg>
        <pc:spChg chg="mod">
          <ac:chgData name="Otsuka, Isaya" userId="cda82685-c30a-453c-bdd8-87cf00b045c9" providerId="ADAL" clId="{1DA3DC4A-1052-40BD-9E73-E5324C026C72}" dt="2023-12-10T19:28:06.259" v="230"/>
          <ac:spMkLst>
            <pc:docMk/>
            <pc:sldMk cId="0" sldId="272"/>
            <ac:spMk id="9" creationId="{00000000-0000-0000-0000-000000000000}"/>
          </ac:spMkLst>
        </pc:spChg>
        <pc:picChg chg="mod">
          <ac:chgData name="Otsuka, Isaya" userId="cda82685-c30a-453c-bdd8-87cf00b045c9" providerId="ADAL" clId="{1DA3DC4A-1052-40BD-9E73-E5324C026C72}" dt="2023-12-10T19:28:06.259" v="230"/>
          <ac:picMkLst>
            <pc:docMk/>
            <pc:sldMk cId="0" sldId="272"/>
            <ac:picMk id="3" creationId="{00000000-0000-0000-0000-000000000000}"/>
          </ac:picMkLst>
        </pc:picChg>
        <pc:picChg chg="mod">
          <ac:chgData name="Otsuka, Isaya" userId="cda82685-c30a-453c-bdd8-87cf00b045c9" providerId="ADAL" clId="{1DA3DC4A-1052-40BD-9E73-E5324C026C72}" dt="2023-12-10T19:28:06.259" v="230"/>
          <ac:picMkLst>
            <pc:docMk/>
            <pc:sldMk cId="0" sldId="272"/>
            <ac:picMk id="7" creationId="{00000000-0000-0000-0000-000000000000}"/>
          </ac:picMkLst>
        </pc:picChg>
        <pc:picChg chg="del">
          <ac:chgData name="Otsuka, Isaya" userId="cda82685-c30a-453c-bdd8-87cf00b045c9" providerId="ADAL" clId="{1DA3DC4A-1052-40BD-9E73-E5324C026C72}" dt="2023-12-10T18:57:30.788" v="16" actId="478"/>
          <ac:picMkLst>
            <pc:docMk/>
            <pc:sldMk cId="0" sldId="272"/>
            <ac:picMk id="10"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3"/>
        </pc:sldMkLst>
        <pc:spChg chg="mod">
          <ac:chgData name="Otsuka, Isaya" userId="cda82685-c30a-453c-bdd8-87cf00b045c9" providerId="ADAL" clId="{1DA3DC4A-1052-40BD-9E73-E5324C026C72}" dt="2023-12-10T19:28:06.259" v="230"/>
          <ac:spMkLst>
            <pc:docMk/>
            <pc:sldMk cId="0" sldId="273"/>
            <ac:spMk id="4" creationId="{00000000-0000-0000-0000-000000000000}"/>
          </ac:spMkLst>
        </pc:spChg>
        <pc:spChg chg="mod">
          <ac:chgData name="Otsuka, Isaya" userId="cda82685-c30a-453c-bdd8-87cf00b045c9" providerId="ADAL" clId="{1DA3DC4A-1052-40BD-9E73-E5324C026C72}" dt="2023-12-10T19:28:06.259" v="230"/>
          <ac:spMkLst>
            <pc:docMk/>
            <pc:sldMk cId="0" sldId="273"/>
            <ac:spMk id="5" creationId="{00000000-0000-0000-0000-000000000000}"/>
          </ac:spMkLst>
        </pc:spChg>
        <pc:spChg chg="mod">
          <ac:chgData name="Otsuka, Isaya" userId="cda82685-c30a-453c-bdd8-87cf00b045c9" providerId="ADAL" clId="{1DA3DC4A-1052-40BD-9E73-E5324C026C72}" dt="2023-12-10T19:28:06.259" v="230"/>
          <ac:spMkLst>
            <pc:docMk/>
            <pc:sldMk cId="0" sldId="273"/>
            <ac:spMk id="6" creationId="{00000000-0000-0000-0000-000000000000}"/>
          </ac:spMkLst>
        </pc:spChg>
        <pc:spChg chg="mod">
          <ac:chgData name="Otsuka, Isaya" userId="cda82685-c30a-453c-bdd8-87cf00b045c9" providerId="ADAL" clId="{1DA3DC4A-1052-40BD-9E73-E5324C026C72}" dt="2023-12-10T19:28:06.259" v="230"/>
          <ac:spMkLst>
            <pc:docMk/>
            <pc:sldMk cId="0" sldId="273"/>
            <ac:spMk id="7" creationId="{00000000-0000-0000-0000-000000000000}"/>
          </ac:spMkLst>
        </pc:spChg>
        <pc:spChg chg="mod">
          <ac:chgData name="Otsuka, Isaya" userId="cda82685-c30a-453c-bdd8-87cf00b045c9" providerId="ADAL" clId="{1DA3DC4A-1052-40BD-9E73-E5324C026C72}" dt="2023-12-10T19:28:06.259" v="230"/>
          <ac:spMkLst>
            <pc:docMk/>
            <pc:sldMk cId="0" sldId="273"/>
            <ac:spMk id="8" creationId="{00000000-0000-0000-0000-000000000000}"/>
          </ac:spMkLst>
        </pc:spChg>
        <pc:spChg chg="mod">
          <ac:chgData name="Otsuka, Isaya" userId="cda82685-c30a-453c-bdd8-87cf00b045c9" providerId="ADAL" clId="{1DA3DC4A-1052-40BD-9E73-E5324C026C72}" dt="2023-12-10T19:28:06.259" v="230"/>
          <ac:spMkLst>
            <pc:docMk/>
            <pc:sldMk cId="0" sldId="273"/>
            <ac:spMk id="9" creationId="{00000000-0000-0000-0000-000000000000}"/>
          </ac:spMkLst>
        </pc:spChg>
        <pc:spChg chg="mod">
          <ac:chgData name="Otsuka, Isaya" userId="cda82685-c30a-453c-bdd8-87cf00b045c9" providerId="ADAL" clId="{1DA3DC4A-1052-40BD-9E73-E5324C026C72}" dt="2023-12-10T19:28:06.259" v="230"/>
          <ac:spMkLst>
            <pc:docMk/>
            <pc:sldMk cId="0" sldId="273"/>
            <ac:spMk id="10" creationId="{00000000-0000-0000-0000-000000000000}"/>
          </ac:spMkLst>
        </pc:spChg>
        <pc:spChg chg="mod">
          <ac:chgData name="Otsuka, Isaya" userId="cda82685-c30a-453c-bdd8-87cf00b045c9" providerId="ADAL" clId="{1DA3DC4A-1052-40BD-9E73-E5324C026C72}" dt="2023-12-10T19:28:06.259" v="230"/>
          <ac:spMkLst>
            <pc:docMk/>
            <pc:sldMk cId="0" sldId="273"/>
            <ac:spMk id="11" creationId="{00000000-0000-0000-0000-000000000000}"/>
          </ac:spMkLst>
        </pc:spChg>
        <pc:spChg chg="mod">
          <ac:chgData name="Otsuka, Isaya" userId="cda82685-c30a-453c-bdd8-87cf00b045c9" providerId="ADAL" clId="{1DA3DC4A-1052-40BD-9E73-E5324C026C72}" dt="2023-12-10T19:28:06.259" v="230"/>
          <ac:spMkLst>
            <pc:docMk/>
            <pc:sldMk cId="0" sldId="273"/>
            <ac:spMk id="12" creationId="{00000000-0000-0000-0000-000000000000}"/>
          </ac:spMkLst>
        </pc:spChg>
        <pc:spChg chg="mod">
          <ac:chgData name="Otsuka, Isaya" userId="cda82685-c30a-453c-bdd8-87cf00b045c9" providerId="ADAL" clId="{1DA3DC4A-1052-40BD-9E73-E5324C026C72}" dt="2023-12-10T19:28:06.259" v="230"/>
          <ac:spMkLst>
            <pc:docMk/>
            <pc:sldMk cId="0" sldId="273"/>
            <ac:spMk id="13" creationId="{00000000-0000-0000-0000-000000000000}"/>
          </ac:spMkLst>
        </pc:spChg>
        <pc:spChg chg="mod">
          <ac:chgData name="Otsuka, Isaya" userId="cda82685-c30a-453c-bdd8-87cf00b045c9" providerId="ADAL" clId="{1DA3DC4A-1052-40BD-9E73-E5324C026C72}" dt="2023-12-10T19:28:06.259" v="230"/>
          <ac:spMkLst>
            <pc:docMk/>
            <pc:sldMk cId="0" sldId="273"/>
            <ac:spMk id="14" creationId="{00000000-0000-0000-0000-000000000000}"/>
          </ac:spMkLst>
        </pc:spChg>
        <pc:spChg chg="mod">
          <ac:chgData name="Otsuka, Isaya" userId="cda82685-c30a-453c-bdd8-87cf00b045c9" providerId="ADAL" clId="{1DA3DC4A-1052-40BD-9E73-E5324C026C72}" dt="2023-12-10T19:28:06.259" v="230"/>
          <ac:spMkLst>
            <pc:docMk/>
            <pc:sldMk cId="0" sldId="273"/>
            <ac:spMk id="15" creationId="{00000000-0000-0000-0000-000000000000}"/>
          </ac:spMkLst>
        </pc:spChg>
        <pc:spChg chg="mod">
          <ac:chgData name="Otsuka, Isaya" userId="cda82685-c30a-453c-bdd8-87cf00b045c9" providerId="ADAL" clId="{1DA3DC4A-1052-40BD-9E73-E5324C026C72}" dt="2023-12-10T19:28:06.259" v="230"/>
          <ac:spMkLst>
            <pc:docMk/>
            <pc:sldMk cId="0" sldId="273"/>
            <ac:spMk id="16" creationId="{00000000-0000-0000-0000-000000000000}"/>
          </ac:spMkLst>
        </pc:spChg>
        <pc:spChg chg="mod">
          <ac:chgData name="Otsuka, Isaya" userId="cda82685-c30a-453c-bdd8-87cf00b045c9" providerId="ADAL" clId="{1DA3DC4A-1052-40BD-9E73-E5324C026C72}" dt="2023-12-10T19:28:06.259" v="230"/>
          <ac:spMkLst>
            <pc:docMk/>
            <pc:sldMk cId="0" sldId="273"/>
            <ac:spMk id="17" creationId="{00000000-0000-0000-0000-000000000000}"/>
          </ac:spMkLst>
        </pc:spChg>
        <pc:spChg chg="mod">
          <ac:chgData name="Otsuka, Isaya" userId="cda82685-c30a-453c-bdd8-87cf00b045c9" providerId="ADAL" clId="{1DA3DC4A-1052-40BD-9E73-E5324C026C72}" dt="2023-12-10T19:28:06.259" v="230"/>
          <ac:spMkLst>
            <pc:docMk/>
            <pc:sldMk cId="0" sldId="273"/>
            <ac:spMk id="18" creationId="{00000000-0000-0000-0000-000000000000}"/>
          </ac:spMkLst>
        </pc:spChg>
        <pc:spChg chg="mod">
          <ac:chgData name="Otsuka, Isaya" userId="cda82685-c30a-453c-bdd8-87cf00b045c9" providerId="ADAL" clId="{1DA3DC4A-1052-40BD-9E73-E5324C026C72}" dt="2023-12-10T19:28:06.259" v="230"/>
          <ac:spMkLst>
            <pc:docMk/>
            <pc:sldMk cId="0" sldId="273"/>
            <ac:spMk id="19" creationId="{00000000-0000-0000-0000-000000000000}"/>
          </ac:spMkLst>
        </pc:spChg>
        <pc:spChg chg="mod">
          <ac:chgData name="Otsuka, Isaya" userId="cda82685-c30a-453c-bdd8-87cf00b045c9" providerId="ADAL" clId="{1DA3DC4A-1052-40BD-9E73-E5324C026C72}" dt="2023-12-10T19:28:06.259" v="230"/>
          <ac:spMkLst>
            <pc:docMk/>
            <pc:sldMk cId="0" sldId="273"/>
            <ac:spMk id="20" creationId="{00000000-0000-0000-0000-000000000000}"/>
          </ac:spMkLst>
        </pc:spChg>
        <pc:spChg chg="mod">
          <ac:chgData name="Otsuka, Isaya" userId="cda82685-c30a-453c-bdd8-87cf00b045c9" providerId="ADAL" clId="{1DA3DC4A-1052-40BD-9E73-E5324C026C72}" dt="2023-12-10T19:28:06.259" v="230"/>
          <ac:spMkLst>
            <pc:docMk/>
            <pc:sldMk cId="0" sldId="273"/>
            <ac:spMk id="21" creationId="{00000000-0000-0000-0000-000000000000}"/>
          </ac:spMkLst>
        </pc:spChg>
        <pc:spChg chg="mod">
          <ac:chgData name="Otsuka, Isaya" userId="cda82685-c30a-453c-bdd8-87cf00b045c9" providerId="ADAL" clId="{1DA3DC4A-1052-40BD-9E73-E5324C026C72}" dt="2023-12-10T19:28:06.259" v="230"/>
          <ac:spMkLst>
            <pc:docMk/>
            <pc:sldMk cId="0" sldId="273"/>
            <ac:spMk id="22" creationId="{00000000-0000-0000-0000-000000000000}"/>
          </ac:spMkLst>
        </pc:spChg>
        <pc:spChg chg="mod">
          <ac:chgData name="Otsuka, Isaya" userId="cda82685-c30a-453c-bdd8-87cf00b045c9" providerId="ADAL" clId="{1DA3DC4A-1052-40BD-9E73-E5324C026C72}" dt="2023-12-10T19:28:06.259" v="230"/>
          <ac:spMkLst>
            <pc:docMk/>
            <pc:sldMk cId="0" sldId="273"/>
            <ac:spMk id="23" creationId="{00000000-0000-0000-0000-000000000000}"/>
          </ac:spMkLst>
        </pc:spChg>
        <pc:spChg chg="mod">
          <ac:chgData name="Otsuka, Isaya" userId="cda82685-c30a-453c-bdd8-87cf00b045c9" providerId="ADAL" clId="{1DA3DC4A-1052-40BD-9E73-E5324C026C72}" dt="2023-12-10T19:28:06.259" v="230"/>
          <ac:spMkLst>
            <pc:docMk/>
            <pc:sldMk cId="0" sldId="273"/>
            <ac:spMk id="24" creationId="{00000000-0000-0000-0000-000000000000}"/>
          </ac:spMkLst>
        </pc:spChg>
        <pc:spChg chg="mod">
          <ac:chgData name="Otsuka, Isaya" userId="cda82685-c30a-453c-bdd8-87cf00b045c9" providerId="ADAL" clId="{1DA3DC4A-1052-40BD-9E73-E5324C026C72}" dt="2023-12-10T19:28:06.259" v="230"/>
          <ac:spMkLst>
            <pc:docMk/>
            <pc:sldMk cId="0" sldId="273"/>
            <ac:spMk id="25" creationId="{00000000-0000-0000-0000-000000000000}"/>
          </ac:spMkLst>
        </pc:spChg>
        <pc:spChg chg="mod">
          <ac:chgData name="Otsuka, Isaya" userId="cda82685-c30a-453c-bdd8-87cf00b045c9" providerId="ADAL" clId="{1DA3DC4A-1052-40BD-9E73-E5324C026C72}" dt="2023-12-10T19:28:06.259" v="230"/>
          <ac:spMkLst>
            <pc:docMk/>
            <pc:sldMk cId="0" sldId="273"/>
            <ac:spMk id="26" creationId="{00000000-0000-0000-0000-000000000000}"/>
          </ac:spMkLst>
        </pc:spChg>
        <pc:spChg chg="mod">
          <ac:chgData name="Otsuka, Isaya" userId="cda82685-c30a-453c-bdd8-87cf00b045c9" providerId="ADAL" clId="{1DA3DC4A-1052-40BD-9E73-E5324C026C72}" dt="2023-12-10T19:28:06.259" v="230"/>
          <ac:spMkLst>
            <pc:docMk/>
            <pc:sldMk cId="0" sldId="273"/>
            <ac:spMk id="27" creationId="{00000000-0000-0000-0000-000000000000}"/>
          </ac:spMkLst>
        </pc:spChg>
        <pc:spChg chg="mod">
          <ac:chgData name="Otsuka, Isaya" userId="cda82685-c30a-453c-bdd8-87cf00b045c9" providerId="ADAL" clId="{1DA3DC4A-1052-40BD-9E73-E5324C026C72}" dt="2023-12-10T19:28:06.259" v="230"/>
          <ac:spMkLst>
            <pc:docMk/>
            <pc:sldMk cId="0" sldId="273"/>
            <ac:spMk id="28" creationId="{00000000-0000-0000-0000-000000000000}"/>
          </ac:spMkLst>
        </pc:spChg>
        <pc:spChg chg="mod">
          <ac:chgData name="Otsuka, Isaya" userId="cda82685-c30a-453c-bdd8-87cf00b045c9" providerId="ADAL" clId="{1DA3DC4A-1052-40BD-9E73-E5324C026C72}" dt="2023-12-10T19:28:06.259" v="230"/>
          <ac:spMkLst>
            <pc:docMk/>
            <pc:sldMk cId="0" sldId="273"/>
            <ac:spMk id="29" creationId="{00000000-0000-0000-0000-000000000000}"/>
          </ac:spMkLst>
        </pc:spChg>
        <pc:spChg chg="mod">
          <ac:chgData name="Otsuka, Isaya" userId="cda82685-c30a-453c-bdd8-87cf00b045c9" providerId="ADAL" clId="{1DA3DC4A-1052-40BD-9E73-E5324C026C72}" dt="2023-12-10T19:28:06.259" v="230"/>
          <ac:spMkLst>
            <pc:docMk/>
            <pc:sldMk cId="0" sldId="273"/>
            <ac:spMk id="30" creationId="{00000000-0000-0000-0000-000000000000}"/>
          </ac:spMkLst>
        </pc:spChg>
        <pc:spChg chg="mod">
          <ac:chgData name="Otsuka, Isaya" userId="cda82685-c30a-453c-bdd8-87cf00b045c9" providerId="ADAL" clId="{1DA3DC4A-1052-40BD-9E73-E5324C026C72}" dt="2023-12-10T19:28:06.259" v="230"/>
          <ac:spMkLst>
            <pc:docMk/>
            <pc:sldMk cId="0" sldId="273"/>
            <ac:spMk id="31" creationId="{00000000-0000-0000-0000-000000000000}"/>
          </ac:spMkLst>
        </pc:spChg>
        <pc:spChg chg="mod">
          <ac:chgData name="Otsuka, Isaya" userId="cda82685-c30a-453c-bdd8-87cf00b045c9" providerId="ADAL" clId="{1DA3DC4A-1052-40BD-9E73-E5324C026C72}" dt="2023-12-10T19:28:06.259" v="230"/>
          <ac:spMkLst>
            <pc:docMk/>
            <pc:sldMk cId="0" sldId="273"/>
            <ac:spMk id="32" creationId="{00000000-0000-0000-0000-000000000000}"/>
          </ac:spMkLst>
        </pc:spChg>
        <pc:spChg chg="mod">
          <ac:chgData name="Otsuka, Isaya" userId="cda82685-c30a-453c-bdd8-87cf00b045c9" providerId="ADAL" clId="{1DA3DC4A-1052-40BD-9E73-E5324C026C72}" dt="2023-12-10T19:28:06.259" v="230"/>
          <ac:spMkLst>
            <pc:docMk/>
            <pc:sldMk cId="0" sldId="273"/>
            <ac:spMk id="33" creationId="{00000000-0000-0000-0000-000000000000}"/>
          </ac:spMkLst>
        </pc:spChg>
        <pc:spChg chg="mod">
          <ac:chgData name="Otsuka, Isaya" userId="cda82685-c30a-453c-bdd8-87cf00b045c9" providerId="ADAL" clId="{1DA3DC4A-1052-40BD-9E73-E5324C026C72}" dt="2023-12-10T19:28:06.259" v="230"/>
          <ac:spMkLst>
            <pc:docMk/>
            <pc:sldMk cId="0" sldId="273"/>
            <ac:spMk id="34" creationId="{00000000-0000-0000-0000-000000000000}"/>
          </ac:spMkLst>
        </pc:spChg>
        <pc:spChg chg="mod">
          <ac:chgData name="Otsuka, Isaya" userId="cda82685-c30a-453c-bdd8-87cf00b045c9" providerId="ADAL" clId="{1DA3DC4A-1052-40BD-9E73-E5324C026C72}" dt="2023-12-10T19:28:06.259" v="230"/>
          <ac:spMkLst>
            <pc:docMk/>
            <pc:sldMk cId="0" sldId="273"/>
            <ac:spMk id="35" creationId="{00000000-0000-0000-0000-000000000000}"/>
          </ac:spMkLst>
        </pc:spChg>
        <pc:spChg chg="mod">
          <ac:chgData name="Otsuka, Isaya" userId="cda82685-c30a-453c-bdd8-87cf00b045c9" providerId="ADAL" clId="{1DA3DC4A-1052-40BD-9E73-E5324C026C72}" dt="2023-12-10T19:28:06.259" v="230"/>
          <ac:spMkLst>
            <pc:docMk/>
            <pc:sldMk cId="0" sldId="273"/>
            <ac:spMk id="36" creationId="{00000000-0000-0000-0000-000000000000}"/>
          </ac:spMkLst>
        </pc:spChg>
        <pc:picChg chg="mod">
          <ac:chgData name="Otsuka, Isaya" userId="cda82685-c30a-453c-bdd8-87cf00b045c9" providerId="ADAL" clId="{1DA3DC4A-1052-40BD-9E73-E5324C026C72}" dt="2023-12-10T19:28:06.259" v="230"/>
          <ac:picMkLst>
            <pc:docMk/>
            <pc:sldMk cId="0" sldId="273"/>
            <ac:picMk id="3" creationId="{00000000-0000-0000-0000-000000000000}"/>
          </ac:picMkLst>
        </pc:picChg>
        <pc:picChg chg="del">
          <ac:chgData name="Otsuka, Isaya" userId="cda82685-c30a-453c-bdd8-87cf00b045c9" providerId="ADAL" clId="{1DA3DC4A-1052-40BD-9E73-E5324C026C72}" dt="2023-12-10T18:57:38.323" v="17" actId="478"/>
          <ac:picMkLst>
            <pc:docMk/>
            <pc:sldMk cId="0" sldId="273"/>
            <ac:picMk id="37"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4"/>
        </pc:sldMkLst>
        <pc:spChg chg="mod">
          <ac:chgData name="Otsuka, Isaya" userId="cda82685-c30a-453c-bdd8-87cf00b045c9" providerId="ADAL" clId="{1DA3DC4A-1052-40BD-9E73-E5324C026C72}" dt="2023-12-10T19:28:06.259" v="230"/>
          <ac:spMkLst>
            <pc:docMk/>
            <pc:sldMk cId="0" sldId="274"/>
            <ac:spMk id="4" creationId="{00000000-0000-0000-0000-000000000000}"/>
          </ac:spMkLst>
        </pc:spChg>
        <pc:spChg chg="mod">
          <ac:chgData name="Otsuka, Isaya" userId="cda82685-c30a-453c-bdd8-87cf00b045c9" providerId="ADAL" clId="{1DA3DC4A-1052-40BD-9E73-E5324C026C72}" dt="2023-12-10T19:28:06.259" v="230"/>
          <ac:spMkLst>
            <pc:docMk/>
            <pc:sldMk cId="0" sldId="274"/>
            <ac:spMk id="5" creationId="{00000000-0000-0000-0000-000000000000}"/>
          </ac:spMkLst>
        </pc:spChg>
        <pc:spChg chg="mod">
          <ac:chgData name="Otsuka, Isaya" userId="cda82685-c30a-453c-bdd8-87cf00b045c9" providerId="ADAL" clId="{1DA3DC4A-1052-40BD-9E73-E5324C026C72}" dt="2023-12-10T19:28:06.259" v="230"/>
          <ac:spMkLst>
            <pc:docMk/>
            <pc:sldMk cId="0" sldId="274"/>
            <ac:spMk id="6" creationId="{00000000-0000-0000-0000-000000000000}"/>
          </ac:spMkLst>
        </pc:spChg>
        <pc:spChg chg="mod">
          <ac:chgData name="Otsuka, Isaya" userId="cda82685-c30a-453c-bdd8-87cf00b045c9" providerId="ADAL" clId="{1DA3DC4A-1052-40BD-9E73-E5324C026C72}" dt="2023-12-10T19:28:06.259" v="230"/>
          <ac:spMkLst>
            <pc:docMk/>
            <pc:sldMk cId="0" sldId="274"/>
            <ac:spMk id="7" creationId="{00000000-0000-0000-0000-000000000000}"/>
          </ac:spMkLst>
        </pc:spChg>
        <pc:spChg chg="mod">
          <ac:chgData name="Otsuka, Isaya" userId="cda82685-c30a-453c-bdd8-87cf00b045c9" providerId="ADAL" clId="{1DA3DC4A-1052-40BD-9E73-E5324C026C72}" dt="2023-12-10T19:28:06.259" v="230"/>
          <ac:spMkLst>
            <pc:docMk/>
            <pc:sldMk cId="0" sldId="274"/>
            <ac:spMk id="8" creationId="{00000000-0000-0000-0000-000000000000}"/>
          </ac:spMkLst>
        </pc:spChg>
        <pc:spChg chg="mod">
          <ac:chgData name="Otsuka, Isaya" userId="cda82685-c30a-453c-bdd8-87cf00b045c9" providerId="ADAL" clId="{1DA3DC4A-1052-40BD-9E73-E5324C026C72}" dt="2023-12-10T19:28:06.259" v="230"/>
          <ac:spMkLst>
            <pc:docMk/>
            <pc:sldMk cId="0" sldId="274"/>
            <ac:spMk id="9" creationId="{00000000-0000-0000-0000-000000000000}"/>
          </ac:spMkLst>
        </pc:spChg>
        <pc:spChg chg="mod">
          <ac:chgData name="Otsuka, Isaya" userId="cda82685-c30a-453c-bdd8-87cf00b045c9" providerId="ADAL" clId="{1DA3DC4A-1052-40BD-9E73-E5324C026C72}" dt="2023-12-10T19:28:06.259" v="230"/>
          <ac:spMkLst>
            <pc:docMk/>
            <pc:sldMk cId="0" sldId="274"/>
            <ac:spMk id="13" creationId="{00000000-0000-0000-0000-000000000000}"/>
          </ac:spMkLst>
        </pc:spChg>
        <pc:spChg chg="mod">
          <ac:chgData name="Otsuka, Isaya" userId="cda82685-c30a-453c-bdd8-87cf00b045c9" providerId="ADAL" clId="{1DA3DC4A-1052-40BD-9E73-E5324C026C72}" dt="2023-12-10T19:28:06.259" v="230"/>
          <ac:spMkLst>
            <pc:docMk/>
            <pc:sldMk cId="0" sldId="274"/>
            <ac:spMk id="14" creationId="{00000000-0000-0000-0000-000000000000}"/>
          </ac:spMkLst>
        </pc:spChg>
        <pc:picChg chg="mod">
          <ac:chgData name="Otsuka, Isaya" userId="cda82685-c30a-453c-bdd8-87cf00b045c9" providerId="ADAL" clId="{1DA3DC4A-1052-40BD-9E73-E5324C026C72}" dt="2023-12-10T19:28:06.259" v="230"/>
          <ac:picMkLst>
            <pc:docMk/>
            <pc:sldMk cId="0" sldId="274"/>
            <ac:picMk id="3" creationId="{00000000-0000-0000-0000-000000000000}"/>
          </ac:picMkLst>
        </pc:picChg>
        <pc:picChg chg="mod">
          <ac:chgData name="Otsuka, Isaya" userId="cda82685-c30a-453c-bdd8-87cf00b045c9" providerId="ADAL" clId="{1DA3DC4A-1052-40BD-9E73-E5324C026C72}" dt="2023-12-10T19:28:06.259" v="230"/>
          <ac:picMkLst>
            <pc:docMk/>
            <pc:sldMk cId="0" sldId="274"/>
            <ac:picMk id="10" creationId="{00000000-0000-0000-0000-000000000000}"/>
          </ac:picMkLst>
        </pc:picChg>
        <pc:picChg chg="mod">
          <ac:chgData name="Otsuka, Isaya" userId="cda82685-c30a-453c-bdd8-87cf00b045c9" providerId="ADAL" clId="{1DA3DC4A-1052-40BD-9E73-E5324C026C72}" dt="2023-12-10T19:28:06.259" v="230"/>
          <ac:picMkLst>
            <pc:docMk/>
            <pc:sldMk cId="0" sldId="274"/>
            <ac:picMk id="11" creationId="{00000000-0000-0000-0000-000000000000}"/>
          </ac:picMkLst>
        </pc:picChg>
        <pc:picChg chg="mod">
          <ac:chgData name="Otsuka, Isaya" userId="cda82685-c30a-453c-bdd8-87cf00b045c9" providerId="ADAL" clId="{1DA3DC4A-1052-40BD-9E73-E5324C026C72}" dt="2023-12-10T19:28:06.259" v="230"/>
          <ac:picMkLst>
            <pc:docMk/>
            <pc:sldMk cId="0" sldId="274"/>
            <ac:picMk id="12" creationId="{00000000-0000-0000-0000-000000000000}"/>
          </ac:picMkLst>
        </pc:picChg>
        <pc:picChg chg="del">
          <ac:chgData name="Otsuka, Isaya" userId="cda82685-c30a-453c-bdd8-87cf00b045c9" providerId="ADAL" clId="{1DA3DC4A-1052-40BD-9E73-E5324C026C72}" dt="2023-12-10T18:57:41.784" v="18" actId="478"/>
          <ac:picMkLst>
            <pc:docMk/>
            <pc:sldMk cId="0" sldId="274"/>
            <ac:picMk id="15"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5"/>
        </pc:sldMkLst>
        <pc:spChg chg="mod">
          <ac:chgData name="Otsuka, Isaya" userId="cda82685-c30a-453c-bdd8-87cf00b045c9" providerId="ADAL" clId="{1DA3DC4A-1052-40BD-9E73-E5324C026C72}" dt="2023-12-10T19:28:06.259" v="230"/>
          <ac:spMkLst>
            <pc:docMk/>
            <pc:sldMk cId="0" sldId="275"/>
            <ac:spMk id="3" creationId="{00000000-0000-0000-0000-000000000000}"/>
          </ac:spMkLst>
        </pc:spChg>
        <pc:spChg chg="mod">
          <ac:chgData name="Otsuka, Isaya" userId="cda82685-c30a-453c-bdd8-87cf00b045c9" providerId="ADAL" clId="{1DA3DC4A-1052-40BD-9E73-E5324C026C72}" dt="2023-12-10T19:28:06.259" v="230"/>
          <ac:spMkLst>
            <pc:docMk/>
            <pc:sldMk cId="0" sldId="275"/>
            <ac:spMk id="4" creationId="{00000000-0000-0000-0000-000000000000}"/>
          </ac:spMkLst>
        </pc:spChg>
        <pc:spChg chg="mod">
          <ac:chgData name="Otsuka, Isaya" userId="cda82685-c30a-453c-bdd8-87cf00b045c9" providerId="ADAL" clId="{1DA3DC4A-1052-40BD-9E73-E5324C026C72}" dt="2023-12-10T19:28:06.259" v="230"/>
          <ac:spMkLst>
            <pc:docMk/>
            <pc:sldMk cId="0" sldId="275"/>
            <ac:spMk id="5" creationId="{00000000-0000-0000-0000-000000000000}"/>
          </ac:spMkLst>
        </pc:spChg>
        <pc:spChg chg="mod">
          <ac:chgData name="Otsuka, Isaya" userId="cda82685-c30a-453c-bdd8-87cf00b045c9" providerId="ADAL" clId="{1DA3DC4A-1052-40BD-9E73-E5324C026C72}" dt="2023-12-10T19:28:06.259" v="230"/>
          <ac:spMkLst>
            <pc:docMk/>
            <pc:sldMk cId="0" sldId="275"/>
            <ac:spMk id="7" creationId="{00000000-0000-0000-0000-000000000000}"/>
          </ac:spMkLst>
        </pc:spChg>
        <pc:spChg chg="mod">
          <ac:chgData name="Otsuka, Isaya" userId="cda82685-c30a-453c-bdd8-87cf00b045c9" providerId="ADAL" clId="{1DA3DC4A-1052-40BD-9E73-E5324C026C72}" dt="2023-12-10T19:28:06.259" v="230"/>
          <ac:spMkLst>
            <pc:docMk/>
            <pc:sldMk cId="0" sldId="275"/>
            <ac:spMk id="8" creationId="{00000000-0000-0000-0000-000000000000}"/>
          </ac:spMkLst>
        </pc:spChg>
        <pc:spChg chg="mod">
          <ac:chgData name="Otsuka, Isaya" userId="cda82685-c30a-453c-bdd8-87cf00b045c9" providerId="ADAL" clId="{1DA3DC4A-1052-40BD-9E73-E5324C026C72}" dt="2023-12-10T19:28:06.259" v="230"/>
          <ac:spMkLst>
            <pc:docMk/>
            <pc:sldMk cId="0" sldId="275"/>
            <ac:spMk id="9" creationId="{00000000-0000-0000-0000-000000000000}"/>
          </ac:spMkLst>
        </pc:spChg>
        <pc:spChg chg="mod">
          <ac:chgData name="Otsuka, Isaya" userId="cda82685-c30a-453c-bdd8-87cf00b045c9" providerId="ADAL" clId="{1DA3DC4A-1052-40BD-9E73-E5324C026C72}" dt="2023-12-10T19:28:06.259" v="230"/>
          <ac:spMkLst>
            <pc:docMk/>
            <pc:sldMk cId="0" sldId="275"/>
            <ac:spMk id="11" creationId="{00000000-0000-0000-0000-000000000000}"/>
          </ac:spMkLst>
        </pc:spChg>
        <pc:spChg chg="mod">
          <ac:chgData name="Otsuka, Isaya" userId="cda82685-c30a-453c-bdd8-87cf00b045c9" providerId="ADAL" clId="{1DA3DC4A-1052-40BD-9E73-E5324C026C72}" dt="2023-12-10T19:28:06.259" v="230"/>
          <ac:spMkLst>
            <pc:docMk/>
            <pc:sldMk cId="0" sldId="275"/>
            <ac:spMk id="12" creationId="{00000000-0000-0000-0000-000000000000}"/>
          </ac:spMkLst>
        </pc:spChg>
        <pc:spChg chg="mod">
          <ac:chgData name="Otsuka, Isaya" userId="cda82685-c30a-453c-bdd8-87cf00b045c9" providerId="ADAL" clId="{1DA3DC4A-1052-40BD-9E73-E5324C026C72}" dt="2023-12-10T19:28:06.259" v="230"/>
          <ac:spMkLst>
            <pc:docMk/>
            <pc:sldMk cId="0" sldId="275"/>
            <ac:spMk id="13" creationId="{00000000-0000-0000-0000-000000000000}"/>
          </ac:spMkLst>
        </pc:spChg>
        <pc:spChg chg="mod">
          <ac:chgData name="Otsuka, Isaya" userId="cda82685-c30a-453c-bdd8-87cf00b045c9" providerId="ADAL" clId="{1DA3DC4A-1052-40BD-9E73-E5324C026C72}" dt="2023-12-10T19:28:06.259" v="230"/>
          <ac:spMkLst>
            <pc:docMk/>
            <pc:sldMk cId="0" sldId="275"/>
            <ac:spMk id="15" creationId="{00000000-0000-0000-0000-000000000000}"/>
          </ac:spMkLst>
        </pc:spChg>
        <pc:spChg chg="mod">
          <ac:chgData name="Otsuka, Isaya" userId="cda82685-c30a-453c-bdd8-87cf00b045c9" providerId="ADAL" clId="{1DA3DC4A-1052-40BD-9E73-E5324C026C72}" dt="2023-12-10T19:28:06.259" v="230"/>
          <ac:spMkLst>
            <pc:docMk/>
            <pc:sldMk cId="0" sldId="275"/>
            <ac:spMk id="16" creationId="{00000000-0000-0000-0000-000000000000}"/>
          </ac:spMkLst>
        </pc:spChg>
        <pc:spChg chg="mod">
          <ac:chgData name="Otsuka, Isaya" userId="cda82685-c30a-453c-bdd8-87cf00b045c9" providerId="ADAL" clId="{1DA3DC4A-1052-40BD-9E73-E5324C026C72}" dt="2023-12-10T19:28:06.259" v="230"/>
          <ac:spMkLst>
            <pc:docMk/>
            <pc:sldMk cId="0" sldId="275"/>
            <ac:spMk id="17" creationId="{00000000-0000-0000-0000-000000000000}"/>
          </ac:spMkLst>
        </pc:spChg>
        <pc:spChg chg="mod">
          <ac:chgData name="Otsuka, Isaya" userId="cda82685-c30a-453c-bdd8-87cf00b045c9" providerId="ADAL" clId="{1DA3DC4A-1052-40BD-9E73-E5324C026C72}" dt="2023-12-10T19:28:06.259" v="230"/>
          <ac:spMkLst>
            <pc:docMk/>
            <pc:sldMk cId="0" sldId="275"/>
            <ac:spMk id="18" creationId="{00000000-0000-0000-0000-000000000000}"/>
          </ac:spMkLst>
        </pc:spChg>
        <pc:spChg chg="mod">
          <ac:chgData name="Otsuka, Isaya" userId="cda82685-c30a-453c-bdd8-87cf00b045c9" providerId="ADAL" clId="{1DA3DC4A-1052-40BD-9E73-E5324C026C72}" dt="2023-12-10T19:28:06.259" v="230"/>
          <ac:spMkLst>
            <pc:docMk/>
            <pc:sldMk cId="0" sldId="275"/>
            <ac:spMk id="19" creationId="{00000000-0000-0000-0000-000000000000}"/>
          </ac:spMkLst>
        </pc:spChg>
        <pc:picChg chg="mod">
          <ac:chgData name="Otsuka, Isaya" userId="cda82685-c30a-453c-bdd8-87cf00b045c9" providerId="ADAL" clId="{1DA3DC4A-1052-40BD-9E73-E5324C026C72}" dt="2023-12-10T19:28:06.259" v="230"/>
          <ac:picMkLst>
            <pc:docMk/>
            <pc:sldMk cId="0" sldId="275"/>
            <ac:picMk id="6" creationId="{00000000-0000-0000-0000-000000000000}"/>
          </ac:picMkLst>
        </pc:picChg>
        <pc:picChg chg="mod">
          <ac:chgData name="Otsuka, Isaya" userId="cda82685-c30a-453c-bdd8-87cf00b045c9" providerId="ADAL" clId="{1DA3DC4A-1052-40BD-9E73-E5324C026C72}" dt="2023-12-10T19:28:06.259" v="230"/>
          <ac:picMkLst>
            <pc:docMk/>
            <pc:sldMk cId="0" sldId="275"/>
            <ac:picMk id="10" creationId="{00000000-0000-0000-0000-000000000000}"/>
          </ac:picMkLst>
        </pc:picChg>
        <pc:picChg chg="mod">
          <ac:chgData name="Otsuka, Isaya" userId="cda82685-c30a-453c-bdd8-87cf00b045c9" providerId="ADAL" clId="{1DA3DC4A-1052-40BD-9E73-E5324C026C72}" dt="2023-12-10T19:28:06.259" v="230"/>
          <ac:picMkLst>
            <pc:docMk/>
            <pc:sldMk cId="0" sldId="275"/>
            <ac:picMk id="14" creationId="{00000000-0000-0000-0000-000000000000}"/>
          </ac:picMkLst>
        </pc:picChg>
        <pc:picChg chg="del">
          <ac:chgData name="Otsuka, Isaya" userId="cda82685-c30a-453c-bdd8-87cf00b045c9" providerId="ADAL" clId="{1DA3DC4A-1052-40BD-9E73-E5324C026C72}" dt="2023-12-10T18:57:45.172" v="19" actId="478"/>
          <ac:picMkLst>
            <pc:docMk/>
            <pc:sldMk cId="0" sldId="275"/>
            <ac:picMk id="20"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6"/>
        </pc:sldMkLst>
        <pc:spChg chg="mod">
          <ac:chgData name="Otsuka, Isaya" userId="cda82685-c30a-453c-bdd8-87cf00b045c9" providerId="ADAL" clId="{1DA3DC4A-1052-40BD-9E73-E5324C026C72}" dt="2023-12-10T19:28:06.259" v="230"/>
          <ac:spMkLst>
            <pc:docMk/>
            <pc:sldMk cId="0" sldId="276"/>
            <ac:spMk id="3" creationId="{00000000-0000-0000-0000-000000000000}"/>
          </ac:spMkLst>
        </pc:spChg>
        <pc:spChg chg="mod">
          <ac:chgData name="Otsuka, Isaya" userId="cda82685-c30a-453c-bdd8-87cf00b045c9" providerId="ADAL" clId="{1DA3DC4A-1052-40BD-9E73-E5324C026C72}" dt="2023-12-10T19:28:06.259" v="230"/>
          <ac:spMkLst>
            <pc:docMk/>
            <pc:sldMk cId="0" sldId="276"/>
            <ac:spMk id="4" creationId="{00000000-0000-0000-0000-000000000000}"/>
          </ac:spMkLst>
        </pc:spChg>
        <pc:spChg chg="mod">
          <ac:chgData name="Otsuka, Isaya" userId="cda82685-c30a-453c-bdd8-87cf00b045c9" providerId="ADAL" clId="{1DA3DC4A-1052-40BD-9E73-E5324C026C72}" dt="2023-12-10T19:28:06.259" v="230"/>
          <ac:spMkLst>
            <pc:docMk/>
            <pc:sldMk cId="0" sldId="276"/>
            <ac:spMk id="5" creationId="{00000000-0000-0000-0000-000000000000}"/>
          </ac:spMkLst>
        </pc:spChg>
        <pc:spChg chg="mod">
          <ac:chgData name="Otsuka, Isaya" userId="cda82685-c30a-453c-bdd8-87cf00b045c9" providerId="ADAL" clId="{1DA3DC4A-1052-40BD-9E73-E5324C026C72}" dt="2023-12-10T19:28:06.259" v="230"/>
          <ac:spMkLst>
            <pc:docMk/>
            <pc:sldMk cId="0" sldId="276"/>
            <ac:spMk id="6" creationId="{00000000-0000-0000-0000-000000000000}"/>
          </ac:spMkLst>
        </pc:spChg>
        <pc:spChg chg="mod">
          <ac:chgData name="Otsuka, Isaya" userId="cda82685-c30a-453c-bdd8-87cf00b045c9" providerId="ADAL" clId="{1DA3DC4A-1052-40BD-9E73-E5324C026C72}" dt="2023-12-10T19:28:06.259" v="230"/>
          <ac:spMkLst>
            <pc:docMk/>
            <pc:sldMk cId="0" sldId="276"/>
            <ac:spMk id="7" creationId="{00000000-0000-0000-0000-000000000000}"/>
          </ac:spMkLst>
        </pc:spChg>
        <pc:spChg chg="mod">
          <ac:chgData name="Otsuka, Isaya" userId="cda82685-c30a-453c-bdd8-87cf00b045c9" providerId="ADAL" clId="{1DA3DC4A-1052-40BD-9E73-E5324C026C72}" dt="2023-12-10T19:28:06.259" v="230"/>
          <ac:spMkLst>
            <pc:docMk/>
            <pc:sldMk cId="0" sldId="276"/>
            <ac:spMk id="8" creationId="{00000000-0000-0000-0000-000000000000}"/>
          </ac:spMkLst>
        </pc:spChg>
        <pc:spChg chg="mod">
          <ac:chgData name="Otsuka, Isaya" userId="cda82685-c30a-453c-bdd8-87cf00b045c9" providerId="ADAL" clId="{1DA3DC4A-1052-40BD-9E73-E5324C026C72}" dt="2023-12-10T19:28:06.259" v="230"/>
          <ac:spMkLst>
            <pc:docMk/>
            <pc:sldMk cId="0" sldId="276"/>
            <ac:spMk id="9" creationId="{00000000-0000-0000-0000-000000000000}"/>
          </ac:spMkLst>
        </pc:spChg>
        <pc:spChg chg="mod">
          <ac:chgData name="Otsuka, Isaya" userId="cda82685-c30a-453c-bdd8-87cf00b045c9" providerId="ADAL" clId="{1DA3DC4A-1052-40BD-9E73-E5324C026C72}" dt="2023-12-10T19:28:06.259" v="230"/>
          <ac:spMkLst>
            <pc:docMk/>
            <pc:sldMk cId="0" sldId="276"/>
            <ac:spMk id="10" creationId="{00000000-0000-0000-0000-000000000000}"/>
          </ac:spMkLst>
        </pc:spChg>
        <pc:spChg chg="mod">
          <ac:chgData name="Otsuka, Isaya" userId="cda82685-c30a-453c-bdd8-87cf00b045c9" providerId="ADAL" clId="{1DA3DC4A-1052-40BD-9E73-E5324C026C72}" dt="2023-12-10T19:28:06.259" v="230"/>
          <ac:spMkLst>
            <pc:docMk/>
            <pc:sldMk cId="0" sldId="276"/>
            <ac:spMk id="11" creationId="{00000000-0000-0000-0000-000000000000}"/>
          </ac:spMkLst>
        </pc:spChg>
        <pc:spChg chg="mod">
          <ac:chgData name="Otsuka, Isaya" userId="cda82685-c30a-453c-bdd8-87cf00b045c9" providerId="ADAL" clId="{1DA3DC4A-1052-40BD-9E73-E5324C026C72}" dt="2023-12-10T19:28:06.259" v="230"/>
          <ac:spMkLst>
            <pc:docMk/>
            <pc:sldMk cId="0" sldId="276"/>
            <ac:spMk id="12" creationId="{00000000-0000-0000-0000-000000000000}"/>
          </ac:spMkLst>
        </pc:spChg>
        <pc:spChg chg="mod">
          <ac:chgData name="Otsuka, Isaya" userId="cda82685-c30a-453c-bdd8-87cf00b045c9" providerId="ADAL" clId="{1DA3DC4A-1052-40BD-9E73-E5324C026C72}" dt="2023-12-10T19:28:06.259" v="230"/>
          <ac:spMkLst>
            <pc:docMk/>
            <pc:sldMk cId="0" sldId="276"/>
            <ac:spMk id="13" creationId="{00000000-0000-0000-0000-000000000000}"/>
          </ac:spMkLst>
        </pc:spChg>
        <pc:spChg chg="mod">
          <ac:chgData name="Otsuka, Isaya" userId="cda82685-c30a-453c-bdd8-87cf00b045c9" providerId="ADAL" clId="{1DA3DC4A-1052-40BD-9E73-E5324C026C72}" dt="2023-12-10T19:28:06.259" v="230"/>
          <ac:spMkLst>
            <pc:docMk/>
            <pc:sldMk cId="0" sldId="276"/>
            <ac:spMk id="14" creationId="{00000000-0000-0000-0000-000000000000}"/>
          </ac:spMkLst>
        </pc:spChg>
        <pc:spChg chg="mod">
          <ac:chgData name="Otsuka, Isaya" userId="cda82685-c30a-453c-bdd8-87cf00b045c9" providerId="ADAL" clId="{1DA3DC4A-1052-40BD-9E73-E5324C026C72}" dt="2023-12-10T19:28:06.259" v="230"/>
          <ac:spMkLst>
            <pc:docMk/>
            <pc:sldMk cId="0" sldId="276"/>
            <ac:spMk id="15" creationId="{00000000-0000-0000-0000-000000000000}"/>
          </ac:spMkLst>
        </pc:spChg>
        <pc:picChg chg="mod">
          <ac:chgData name="Otsuka, Isaya" userId="cda82685-c30a-453c-bdd8-87cf00b045c9" providerId="ADAL" clId="{1DA3DC4A-1052-40BD-9E73-E5324C026C72}" dt="2023-12-10T19:28:06.259" v="230"/>
          <ac:picMkLst>
            <pc:docMk/>
            <pc:sldMk cId="0" sldId="276"/>
            <ac:picMk id="16" creationId="{00000000-0000-0000-0000-000000000000}"/>
          </ac:picMkLst>
        </pc:picChg>
        <pc:picChg chg="del">
          <ac:chgData name="Otsuka, Isaya" userId="cda82685-c30a-453c-bdd8-87cf00b045c9" providerId="ADAL" clId="{1DA3DC4A-1052-40BD-9E73-E5324C026C72}" dt="2023-12-10T18:57:47.379" v="20" actId="478"/>
          <ac:picMkLst>
            <pc:docMk/>
            <pc:sldMk cId="0" sldId="276"/>
            <ac:picMk id="17"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7"/>
        </pc:sldMkLst>
        <pc:spChg chg="mod">
          <ac:chgData name="Otsuka, Isaya" userId="cda82685-c30a-453c-bdd8-87cf00b045c9" providerId="ADAL" clId="{1DA3DC4A-1052-40BD-9E73-E5324C026C72}" dt="2023-12-10T19:28:06.259" v="230"/>
          <ac:spMkLst>
            <pc:docMk/>
            <pc:sldMk cId="0" sldId="277"/>
            <ac:spMk id="3" creationId="{00000000-0000-0000-0000-000000000000}"/>
          </ac:spMkLst>
        </pc:spChg>
        <pc:spChg chg="mod">
          <ac:chgData name="Otsuka, Isaya" userId="cda82685-c30a-453c-bdd8-87cf00b045c9" providerId="ADAL" clId="{1DA3DC4A-1052-40BD-9E73-E5324C026C72}" dt="2023-12-10T19:28:06.259" v="230"/>
          <ac:spMkLst>
            <pc:docMk/>
            <pc:sldMk cId="0" sldId="277"/>
            <ac:spMk id="5" creationId="{00000000-0000-0000-0000-000000000000}"/>
          </ac:spMkLst>
        </pc:spChg>
        <pc:spChg chg="mod">
          <ac:chgData name="Otsuka, Isaya" userId="cda82685-c30a-453c-bdd8-87cf00b045c9" providerId="ADAL" clId="{1DA3DC4A-1052-40BD-9E73-E5324C026C72}" dt="2023-12-10T19:28:06.259" v="230"/>
          <ac:spMkLst>
            <pc:docMk/>
            <pc:sldMk cId="0" sldId="277"/>
            <ac:spMk id="6" creationId="{00000000-0000-0000-0000-000000000000}"/>
          </ac:spMkLst>
        </pc:spChg>
        <pc:spChg chg="mod">
          <ac:chgData name="Otsuka, Isaya" userId="cda82685-c30a-453c-bdd8-87cf00b045c9" providerId="ADAL" clId="{1DA3DC4A-1052-40BD-9E73-E5324C026C72}" dt="2023-12-10T19:28:06.259" v="230"/>
          <ac:spMkLst>
            <pc:docMk/>
            <pc:sldMk cId="0" sldId="277"/>
            <ac:spMk id="7" creationId="{00000000-0000-0000-0000-000000000000}"/>
          </ac:spMkLst>
        </pc:spChg>
        <pc:spChg chg="mod">
          <ac:chgData name="Otsuka, Isaya" userId="cda82685-c30a-453c-bdd8-87cf00b045c9" providerId="ADAL" clId="{1DA3DC4A-1052-40BD-9E73-E5324C026C72}" dt="2023-12-10T19:28:06.259" v="230"/>
          <ac:spMkLst>
            <pc:docMk/>
            <pc:sldMk cId="0" sldId="277"/>
            <ac:spMk id="8" creationId="{00000000-0000-0000-0000-000000000000}"/>
          </ac:spMkLst>
        </pc:spChg>
        <pc:spChg chg="mod">
          <ac:chgData name="Otsuka, Isaya" userId="cda82685-c30a-453c-bdd8-87cf00b045c9" providerId="ADAL" clId="{1DA3DC4A-1052-40BD-9E73-E5324C026C72}" dt="2023-12-10T19:28:06.259" v="230"/>
          <ac:spMkLst>
            <pc:docMk/>
            <pc:sldMk cId="0" sldId="277"/>
            <ac:spMk id="9" creationId="{00000000-0000-0000-0000-000000000000}"/>
          </ac:spMkLst>
        </pc:spChg>
        <pc:spChg chg="mod">
          <ac:chgData name="Otsuka, Isaya" userId="cda82685-c30a-453c-bdd8-87cf00b045c9" providerId="ADAL" clId="{1DA3DC4A-1052-40BD-9E73-E5324C026C72}" dt="2023-12-10T19:28:06.259" v="230"/>
          <ac:spMkLst>
            <pc:docMk/>
            <pc:sldMk cId="0" sldId="277"/>
            <ac:spMk id="10" creationId="{00000000-0000-0000-0000-000000000000}"/>
          </ac:spMkLst>
        </pc:spChg>
        <pc:spChg chg="mod">
          <ac:chgData name="Otsuka, Isaya" userId="cda82685-c30a-453c-bdd8-87cf00b045c9" providerId="ADAL" clId="{1DA3DC4A-1052-40BD-9E73-E5324C026C72}" dt="2023-12-10T19:28:06.259" v="230"/>
          <ac:spMkLst>
            <pc:docMk/>
            <pc:sldMk cId="0" sldId="277"/>
            <ac:spMk id="11" creationId="{00000000-0000-0000-0000-000000000000}"/>
          </ac:spMkLst>
        </pc:spChg>
        <pc:picChg chg="mod">
          <ac:chgData name="Otsuka, Isaya" userId="cda82685-c30a-453c-bdd8-87cf00b045c9" providerId="ADAL" clId="{1DA3DC4A-1052-40BD-9E73-E5324C026C72}" dt="2023-12-10T19:28:06.259" v="230"/>
          <ac:picMkLst>
            <pc:docMk/>
            <pc:sldMk cId="0" sldId="277"/>
            <ac:picMk id="4" creationId="{00000000-0000-0000-0000-000000000000}"/>
          </ac:picMkLst>
        </pc:picChg>
        <pc:picChg chg="del">
          <ac:chgData name="Otsuka, Isaya" userId="cda82685-c30a-453c-bdd8-87cf00b045c9" providerId="ADAL" clId="{1DA3DC4A-1052-40BD-9E73-E5324C026C72}" dt="2023-12-10T18:57:52.141" v="21" actId="478"/>
          <ac:picMkLst>
            <pc:docMk/>
            <pc:sldMk cId="0" sldId="277"/>
            <ac:picMk id="12"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8"/>
        </pc:sldMkLst>
        <pc:spChg chg="mod">
          <ac:chgData name="Otsuka, Isaya" userId="cda82685-c30a-453c-bdd8-87cf00b045c9" providerId="ADAL" clId="{1DA3DC4A-1052-40BD-9E73-E5324C026C72}" dt="2023-12-10T19:28:06.259" v="230"/>
          <ac:spMkLst>
            <pc:docMk/>
            <pc:sldMk cId="0" sldId="278"/>
            <ac:spMk id="3" creationId="{00000000-0000-0000-0000-000000000000}"/>
          </ac:spMkLst>
        </pc:spChg>
        <pc:spChg chg="mod">
          <ac:chgData name="Otsuka, Isaya" userId="cda82685-c30a-453c-bdd8-87cf00b045c9" providerId="ADAL" clId="{1DA3DC4A-1052-40BD-9E73-E5324C026C72}" dt="2023-12-10T19:28:06.259" v="230"/>
          <ac:spMkLst>
            <pc:docMk/>
            <pc:sldMk cId="0" sldId="278"/>
            <ac:spMk id="4" creationId="{00000000-0000-0000-0000-000000000000}"/>
          </ac:spMkLst>
        </pc:spChg>
        <pc:spChg chg="mod">
          <ac:chgData name="Otsuka, Isaya" userId="cda82685-c30a-453c-bdd8-87cf00b045c9" providerId="ADAL" clId="{1DA3DC4A-1052-40BD-9E73-E5324C026C72}" dt="2023-12-10T19:28:06.259" v="230"/>
          <ac:spMkLst>
            <pc:docMk/>
            <pc:sldMk cId="0" sldId="278"/>
            <ac:spMk id="5" creationId="{00000000-0000-0000-0000-000000000000}"/>
          </ac:spMkLst>
        </pc:spChg>
        <pc:spChg chg="mod">
          <ac:chgData name="Otsuka, Isaya" userId="cda82685-c30a-453c-bdd8-87cf00b045c9" providerId="ADAL" clId="{1DA3DC4A-1052-40BD-9E73-E5324C026C72}" dt="2023-12-10T19:28:06.259" v="230"/>
          <ac:spMkLst>
            <pc:docMk/>
            <pc:sldMk cId="0" sldId="278"/>
            <ac:spMk id="6" creationId="{00000000-0000-0000-0000-000000000000}"/>
          </ac:spMkLst>
        </pc:spChg>
        <pc:spChg chg="mod">
          <ac:chgData name="Otsuka, Isaya" userId="cda82685-c30a-453c-bdd8-87cf00b045c9" providerId="ADAL" clId="{1DA3DC4A-1052-40BD-9E73-E5324C026C72}" dt="2023-12-10T19:28:06.259" v="230"/>
          <ac:spMkLst>
            <pc:docMk/>
            <pc:sldMk cId="0" sldId="278"/>
            <ac:spMk id="7" creationId="{00000000-0000-0000-0000-000000000000}"/>
          </ac:spMkLst>
        </pc:spChg>
        <pc:spChg chg="mod">
          <ac:chgData name="Otsuka, Isaya" userId="cda82685-c30a-453c-bdd8-87cf00b045c9" providerId="ADAL" clId="{1DA3DC4A-1052-40BD-9E73-E5324C026C72}" dt="2023-12-10T19:28:06.259" v="230"/>
          <ac:spMkLst>
            <pc:docMk/>
            <pc:sldMk cId="0" sldId="278"/>
            <ac:spMk id="8" creationId="{00000000-0000-0000-0000-000000000000}"/>
          </ac:spMkLst>
        </pc:spChg>
        <pc:spChg chg="mod">
          <ac:chgData name="Otsuka, Isaya" userId="cda82685-c30a-453c-bdd8-87cf00b045c9" providerId="ADAL" clId="{1DA3DC4A-1052-40BD-9E73-E5324C026C72}" dt="2023-12-10T19:28:06.259" v="230"/>
          <ac:spMkLst>
            <pc:docMk/>
            <pc:sldMk cId="0" sldId="278"/>
            <ac:spMk id="9" creationId="{00000000-0000-0000-0000-000000000000}"/>
          </ac:spMkLst>
        </pc:spChg>
        <pc:spChg chg="mod">
          <ac:chgData name="Otsuka, Isaya" userId="cda82685-c30a-453c-bdd8-87cf00b045c9" providerId="ADAL" clId="{1DA3DC4A-1052-40BD-9E73-E5324C026C72}" dt="2023-12-10T19:28:06.259" v="230"/>
          <ac:spMkLst>
            <pc:docMk/>
            <pc:sldMk cId="0" sldId="278"/>
            <ac:spMk id="10" creationId="{00000000-0000-0000-0000-000000000000}"/>
          </ac:spMkLst>
        </pc:spChg>
        <pc:picChg chg="mod">
          <ac:chgData name="Otsuka, Isaya" userId="cda82685-c30a-453c-bdd8-87cf00b045c9" providerId="ADAL" clId="{1DA3DC4A-1052-40BD-9E73-E5324C026C72}" dt="2023-12-10T19:28:06.259" v="230"/>
          <ac:picMkLst>
            <pc:docMk/>
            <pc:sldMk cId="0" sldId="278"/>
            <ac:picMk id="11" creationId="{00000000-0000-0000-0000-000000000000}"/>
          </ac:picMkLst>
        </pc:picChg>
        <pc:picChg chg="mod">
          <ac:chgData name="Otsuka, Isaya" userId="cda82685-c30a-453c-bdd8-87cf00b045c9" providerId="ADAL" clId="{1DA3DC4A-1052-40BD-9E73-E5324C026C72}" dt="2023-12-10T19:28:06.259" v="230"/>
          <ac:picMkLst>
            <pc:docMk/>
            <pc:sldMk cId="0" sldId="278"/>
            <ac:picMk id="12" creationId="{00000000-0000-0000-0000-000000000000}"/>
          </ac:picMkLst>
        </pc:picChg>
        <pc:picChg chg="del">
          <ac:chgData name="Otsuka, Isaya" userId="cda82685-c30a-453c-bdd8-87cf00b045c9" providerId="ADAL" clId="{1DA3DC4A-1052-40BD-9E73-E5324C026C72}" dt="2023-12-10T18:57:54.533" v="22" actId="478"/>
          <ac:picMkLst>
            <pc:docMk/>
            <pc:sldMk cId="0" sldId="278"/>
            <ac:picMk id="13"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79"/>
        </pc:sldMkLst>
        <pc:spChg chg="mod">
          <ac:chgData name="Otsuka, Isaya" userId="cda82685-c30a-453c-bdd8-87cf00b045c9" providerId="ADAL" clId="{1DA3DC4A-1052-40BD-9E73-E5324C026C72}" dt="2023-12-10T19:28:06.259" v="230"/>
          <ac:spMkLst>
            <pc:docMk/>
            <pc:sldMk cId="0" sldId="279"/>
            <ac:spMk id="3" creationId="{00000000-0000-0000-0000-000000000000}"/>
          </ac:spMkLst>
        </pc:spChg>
        <pc:spChg chg="mod">
          <ac:chgData name="Otsuka, Isaya" userId="cda82685-c30a-453c-bdd8-87cf00b045c9" providerId="ADAL" clId="{1DA3DC4A-1052-40BD-9E73-E5324C026C72}" dt="2023-12-10T19:28:06.259" v="230"/>
          <ac:spMkLst>
            <pc:docMk/>
            <pc:sldMk cId="0" sldId="279"/>
            <ac:spMk id="4" creationId="{00000000-0000-0000-0000-000000000000}"/>
          </ac:spMkLst>
        </pc:spChg>
        <pc:spChg chg="mod">
          <ac:chgData name="Otsuka, Isaya" userId="cda82685-c30a-453c-bdd8-87cf00b045c9" providerId="ADAL" clId="{1DA3DC4A-1052-40BD-9E73-E5324C026C72}" dt="2023-12-10T19:28:06.259" v="230"/>
          <ac:spMkLst>
            <pc:docMk/>
            <pc:sldMk cId="0" sldId="279"/>
            <ac:spMk id="5" creationId="{00000000-0000-0000-0000-000000000000}"/>
          </ac:spMkLst>
        </pc:spChg>
        <pc:spChg chg="mod">
          <ac:chgData name="Otsuka, Isaya" userId="cda82685-c30a-453c-bdd8-87cf00b045c9" providerId="ADAL" clId="{1DA3DC4A-1052-40BD-9E73-E5324C026C72}" dt="2023-12-10T19:28:06.259" v="230"/>
          <ac:spMkLst>
            <pc:docMk/>
            <pc:sldMk cId="0" sldId="279"/>
            <ac:spMk id="6" creationId="{00000000-0000-0000-0000-000000000000}"/>
          </ac:spMkLst>
        </pc:spChg>
        <pc:spChg chg="mod">
          <ac:chgData name="Otsuka, Isaya" userId="cda82685-c30a-453c-bdd8-87cf00b045c9" providerId="ADAL" clId="{1DA3DC4A-1052-40BD-9E73-E5324C026C72}" dt="2023-12-10T19:28:06.259" v="230"/>
          <ac:spMkLst>
            <pc:docMk/>
            <pc:sldMk cId="0" sldId="279"/>
            <ac:spMk id="7" creationId="{00000000-0000-0000-0000-000000000000}"/>
          </ac:spMkLst>
        </pc:spChg>
        <pc:spChg chg="mod">
          <ac:chgData name="Otsuka, Isaya" userId="cda82685-c30a-453c-bdd8-87cf00b045c9" providerId="ADAL" clId="{1DA3DC4A-1052-40BD-9E73-E5324C026C72}" dt="2023-12-10T19:28:06.259" v="230"/>
          <ac:spMkLst>
            <pc:docMk/>
            <pc:sldMk cId="0" sldId="279"/>
            <ac:spMk id="8" creationId="{00000000-0000-0000-0000-000000000000}"/>
          </ac:spMkLst>
        </pc:spChg>
        <pc:spChg chg="mod">
          <ac:chgData name="Otsuka, Isaya" userId="cda82685-c30a-453c-bdd8-87cf00b045c9" providerId="ADAL" clId="{1DA3DC4A-1052-40BD-9E73-E5324C026C72}" dt="2023-12-10T19:28:06.259" v="230"/>
          <ac:spMkLst>
            <pc:docMk/>
            <pc:sldMk cId="0" sldId="279"/>
            <ac:spMk id="9" creationId="{00000000-0000-0000-0000-000000000000}"/>
          </ac:spMkLst>
        </pc:spChg>
        <pc:spChg chg="mod">
          <ac:chgData name="Otsuka, Isaya" userId="cda82685-c30a-453c-bdd8-87cf00b045c9" providerId="ADAL" clId="{1DA3DC4A-1052-40BD-9E73-E5324C026C72}" dt="2023-12-10T19:28:06.259" v="230"/>
          <ac:spMkLst>
            <pc:docMk/>
            <pc:sldMk cId="0" sldId="279"/>
            <ac:spMk id="10" creationId="{00000000-0000-0000-0000-000000000000}"/>
          </ac:spMkLst>
        </pc:spChg>
        <pc:spChg chg="mod">
          <ac:chgData name="Otsuka, Isaya" userId="cda82685-c30a-453c-bdd8-87cf00b045c9" providerId="ADAL" clId="{1DA3DC4A-1052-40BD-9E73-E5324C026C72}" dt="2023-12-10T19:28:06.259" v="230"/>
          <ac:spMkLst>
            <pc:docMk/>
            <pc:sldMk cId="0" sldId="279"/>
            <ac:spMk id="11" creationId="{00000000-0000-0000-0000-000000000000}"/>
          </ac:spMkLst>
        </pc:spChg>
        <pc:spChg chg="mod">
          <ac:chgData name="Otsuka, Isaya" userId="cda82685-c30a-453c-bdd8-87cf00b045c9" providerId="ADAL" clId="{1DA3DC4A-1052-40BD-9E73-E5324C026C72}" dt="2023-12-10T19:28:06.259" v="230"/>
          <ac:spMkLst>
            <pc:docMk/>
            <pc:sldMk cId="0" sldId="279"/>
            <ac:spMk id="12" creationId="{00000000-0000-0000-0000-000000000000}"/>
          </ac:spMkLst>
        </pc:spChg>
        <pc:spChg chg="mod">
          <ac:chgData name="Otsuka, Isaya" userId="cda82685-c30a-453c-bdd8-87cf00b045c9" providerId="ADAL" clId="{1DA3DC4A-1052-40BD-9E73-E5324C026C72}" dt="2023-12-10T19:28:06.259" v="230"/>
          <ac:spMkLst>
            <pc:docMk/>
            <pc:sldMk cId="0" sldId="279"/>
            <ac:spMk id="13" creationId="{00000000-0000-0000-0000-000000000000}"/>
          </ac:spMkLst>
        </pc:spChg>
        <pc:spChg chg="mod">
          <ac:chgData name="Otsuka, Isaya" userId="cda82685-c30a-453c-bdd8-87cf00b045c9" providerId="ADAL" clId="{1DA3DC4A-1052-40BD-9E73-E5324C026C72}" dt="2023-12-10T19:28:06.259" v="230"/>
          <ac:spMkLst>
            <pc:docMk/>
            <pc:sldMk cId="0" sldId="279"/>
            <ac:spMk id="14" creationId="{00000000-0000-0000-0000-000000000000}"/>
          </ac:spMkLst>
        </pc:spChg>
        <pc:spChg chg="mod">
          <ac:chgData name="Otsuka, Isaya" userId="cda82685-c30a-453c-bdd8-87cf00b045c9" providerId="ADAL" clId="{1DA3DC4A-1052-40BD-9E73-E5324C026C72}" dt="2023-12-10T19:28:06.259" v="230"/>
          <ac:spMkLst>
            <pc:docMk/>
            <pc:sldMk cId="0" sldId="279"/>
            <ac:spMk id="15" creationId="{00000000-0000-0000-0000-000000000000}"/>
          </ac:spMkLst>
        </pc:spChg>
        <pc:spChg chg="mod">
          <ac:chgData name="Otsuka, Isaya" userId="cda82685-c30a-453c-bdd8-87cf00b045c9" providerId="ADAL" clId="{1DA3DC4A-1052-40BD-9E73-E5324C026C72}" dt="2023-12-10T19:28:06.259" v="230"/>
          <ac:spMkLst>
            <pc:docMk/>
            <pc:sldMk cId="0" sldId="279"/>
            <ac:spMk id="16" creationId="{00000000-0000-0000-0000-000000000000}"/>
          </ac:spMkLst>
        </pc:spChg>
        <pc:spChg chg="mod">
          <ac:chgData name="Otsuka, Isaya" userId="cda82685-c30a-453c-bdd8-87cf00b045c9" providerId="ADAL" clId="{1DA3DC4A-1052-40BD-9E73-E5324C026C72}" dt="2023-12-10T19:28:06.259" v="230"/>
          <ac:spMkLst>
            <pc:docMk/>
            <pc:sldMk cId="0" sldId="279"/>
            <ac:spMk id="17" creationId="{00000000-0000-0000-0000-000000000000}"/>
          </ac:spMkLst>
        </pc:spChg>
        <pc:spChg chg="mod">
          <ac:chgData name="Otsuka, Isaya" userId="cda82685-c30a-453c-bdd8-87cf00b045c9" providerId="ADAL" clId="{1DA3DC4A-1052-40BD-9E73-E5324C026C72}" dt="2023-12-10T19:28:06.259" v="230"/>
          <ac:spMkLst>
            <pc:docMk/>
            <pc:sldMk cId="0" sldId="279"/>
            <ac:spMk id="18" creationId="{00000000-0000-0000-0000-000000000000}"/>
          </ac:spMkLst>
        </pc:spChg>
        <pc:spChg chg="mod">
          <ac:chgData name="Otsuka, Isaya" userId="cda82685-c30a-453c-bdd8-87cf00b045c9" providerId="ADAL" clId="{1DA3DC4A-1052-40BD-9E73-E5324C026C72}" dt="2023-12-10T19:28:06.259" v="230"/>
          <ac:spMkLst>
            <pc:docMk/>
            <pc:sldMk cId="0" sldId="279"/>
            <ac:spMk id="19" creationId="{00000000-0000-0000-0000-000000000000}"/>
          </ac:spMkLst>
        </pc:spChg>
        <pc:spChg chg="mod">
          <ac:chgData name="Otsuka, Isaya" userId="cda82685-c30a-453c-bdd8-87cf00b045c9" providerId="ADAL" clId="{1DA3DC4A-1052-40BD-9E73-E5324C026C72}" dt="2023-12-10T19:28:06.259" v="230"/>
          <ac:spMkLst>
            <pc:docMk/>
            <pc:sldMk cId="0" sldId="279"/>
            <ac:spMk id="20" creationId="{00000000-0000-0000-0000-000000000000}"/>
          </ac:spMkLst>
        </pc:spChg>
        <pc:spChg chg="mod">
          <ac:chgData name="Otsuka, Isaya" userId="cda82685-c30a-453c-bdd8-87cf00b045c9" providerId="ADAL" clId="{1DA3DC4A-1052-40BD-9E73-E5324C026C72}" dt="2023-12-10T19:28:06.259" v="230"/>
          <ac:spMkLst>
            <pc:docMk/>
            <pc:sldMk cId="0" sldId="279"/>
            <ac:spMk id="21" creationId="{00000000-0000-0000-0000-000000000000}"/>
          </ac:spMkLst>
        </pc:spChg>
        <pc:picChg chg="del">
          <ac:chgData name="Otsuka, Isaya" userId="cda82685-c30a-453c-bdd8-87cf00b045c9" providerId="ADAL" clId="{1DA3DC4A-1052-40BD-9E73-E5324C026C72}" dt="2023-12-10T18:57:56.826" v="23" actId="478"/>
          <ac:picMkLst>
            <pc:docMk/>
            <pc:sldMk cId="0" sldId="279"/>
            <ac:picMk id="22" creationId="{00000000-0000-0000-0000-000000000000}"/>
          </ac:picMkLst>
        </pc:picChg>
      </pc:sldChg>
      <pc:sldChg chg="addSp delSp modSp mod ord modShow">
        <pc:chgData name="Otsuka, Isaya" userId="cda82685-c30a-453c-bdd8-87cf00b045c9" providerId="ADAL" clId="{1DA3DC4A-1052-40BD-9E73-E5324C026C72}" dt="2023-12-12T23:20:02.320" v="2809" actId="207"/>
        <pc:sldMkLst>
          <pc:docMk/>
          <pc:sldMk cId="0" sldId="280"/>
        </pc:sldMkLst>
        <pc:spChg chg="add del mod">
          <ac:chgData name="Otsuka, Isaya" userId="cda82685-c30a-453c-bdd8-87cf00b045c9" providerId="ADAL" clId="{1DA3DC4A-1052-40BD-9E73-E5324C026C72}" dt="2023-12-12T23:16:41.731" v="2757" actId="478"/>
          <ac:spMkLst>
            <pc:docMk/>
            <pc:sldMk cId="0" sldId="280"/>
            <ac:spMk id="2" creationId="{CFB2516A-58E1-54D8-855D-0D4FB143790D}"/>
          </ac:spMkLst>
        </pc:spChg>
        <pc:spChg chg="mod">
          <ac:chgData name="Otsuka, Isaya" userId="cda82685-c30a-453c-bdd8-87cf00b045c9" providerId="ADAL" clId="{1DA3DC4A-1052-40BD-9E73-E5324C026C72}" dt="2023-12-12T23:20:02.320" v="2809" actId="207"/>
          <ac:spMkLst>
            <pc:docMk/>
            <pc:sldMk cId="0" sldId="280"/>
            <ac:spMk id="3" creationId="{00000000-0000-0000-0000-000000000000}"/>
          </ac:spMkLst>
        </pc:spChg>
        <pc:spChg chg="mod">
          <ac:chgData name="Otsuka, Isaya" userId="cda82685-c30a-453c-bdd8-87cf00b045c9" providerId="ADAL" clId="{1DA3DC4A-1052-40BD-9E73-E5324C026C72}" dt="2023-12-12T23:20:02.320" v="2809" actId="207"/>
          <ac:spMkLst>
            <pc:docMk/>
            <pc:sldMk cId="0" sldId="280"/>
            <ac:spMk id="4" creationId="{00000000-0000-0000-0000-000000000000}"/>
          </ac:spMkLst>
        </pc:spChg>
        <pc:spChg chg="mod">
          <ac:chgData name="Otsuka, Isaya" userId="cda82685-c30a-453c-bdd8-87cf00b045c9" providerId="ADAL" clId="{1DA3DC4A-1052-40BD-9E73-E5324C026C72}" dt="2023-12-11T02:18:01.356" v="1139" actId="14100"/>
          <ac:spMkLst>
            <pc:docMk/>
            <pc:sldMk cId="0" sldId="280"/>
            <ac:spMk id="5" creationId="{00000000-0000-0000-0000-000000000000}"/>
          </ac:spMkLst>
        </pc:spChg>
        <pc:spChg chg="mod">
          <ac:chgData name="Otsuka, Isaya" userId="cda82685-c30a-453c-bdd8-87cf00b045c9" providerId="ADAL" clId="{1DA3DC4A-1052-40BD-9E73-E5324C026C72}" dt="2023-12-11T02:26:29.676" v="1204" actId="1076"/>
          <ac:spMkLst>
            <pc:docMk/>
            <pc:sldMk cId="0" sldId="280"/>
            <ac:spMk id="6" creationId="{00000000-0000-0000-0000-000000000000}"/>
          </ac:spMkLst>
        </pc:spChg>
        <pc:spChg chg="mod">
          <ac:chgData name="Otsuka, Isaya" userId="cda82685-c30a-453c-bdd8-87cf00b045c9" providerId="ADAL" clId="{1DA3DC4A-1052-40BD-9E73-E5324C026C72}" dt="2023-12-11T02:22:43.321" v="1177" actId="1076"/>
          <ac:spMkLst>
            <pc:docMk/>
            <pc:sldMk cId="0" sldId="280"/>
            <ac:spMk id="7" creationId="{00000000-0000-0000-0000-000000000000}"/>
          </ac:spMkLst>
        </pc:spChg>
        <pc:spChg chg="mod">
          <ac:chgData name="Otsuka, Isaya" userId="cda82685-c30a-453c-bdd8-87cf00b045c9" providerId="ADAL" clId="{1DA3DC4A-1052-40BD-9E73-E5324C026C72}" dt="2023-12-11T02:23:00.197" v="1180" actId="1076"/>
          <ac:spMkLst>
            <pc:docMk/>
            <pc:sldMk cId="0" sldId="280"/>
            <ac:spMk id="8" creationId="{00000000-0000-0000-0000-000000000000}"/>
          </ac:spMkLst>
        </pc:spChg>
        <pc:spChg chg="mod">
          <ac:chgData name="Otsuka, Isaya" userId="cda82685-c30a-453c-bdd8-87cf00b045c9" providerId="ADAL" clId="{1DA3DC4A-1052-40BD-9E73-E5324C026C72}" dt="2023-12-11T02:24:07.452" v="1189" actId="1076"/>
          <ac:spMkLst>
            <pc:docMk/>
            <pc:sldMk cId="0" sldId="280"/>
            <ac:spMk id="9" creationId="{00000000-0000-0000-0000-000000000000}"/>
          </ac:spMkLst>
        </pc:spChg>
        <pc:spChg chg="mod">
          <ac:chgData name="Otsuka, Isaya" userId="cda82685-c30a-453c-bdd8-87cf00b045c9" providerId="ADAL" clId="{1DA3DC4A-1052-40BD-9E73-E5324C026C72}" dt="2023-12-11T02:25:27.226" v="1201" actId="20577"/>
          <ac:spMkLst>
            <pc:docMk/>
            <pc:sldMk cId="0" sldId="280"/>
            <ac:spMk id="10" creationId="{00000000-0000-0000-0000-000000000000}"/>
          </ac:spMkLst>
        </pc:spChg>
        <pc:spChg chg="add del mod">
          <ac:chgData name="Otsuka, Isaya" userId="cda82685-c30a-453c-bdd8-87cf00b045c9" providerId="ADAL" clId="{1DA3DC4A-1052-40BD-9E73-E5324C026C72}" dt="2023-12-12T23:18:17.404" v="2794" actId="478"/>
          <ac:spMkLst>
            <pc:docMk/>
            <pc:sldMk cId="0" sldId="280"/>
            <ac:spMk id="11" creationId="{BB8F73F6-52AE-08B5-218A-CDD5DED12690}"/>
          </ac:spMkLst>
        </pc:spChg>
        <pc:spChg chg="add del mod">
          <ac:chgData name="Otsuka, Isaya" userId="cda82685-c30a-453c-bdd8-87cf00b045c9" providerId="ADAL" clId="{1DA3DC4A-1052-40BD-9E73-E5324C026C72}" dt="2023-12-12T23:18:37.365" v="2798" actId="478"/>
          <ac:spMkLst>
            <pc:docMk/>
            <pc:sldMk cId="0" sldId="280"/>
            <ac:spMk id="13" creationId="{71B301E3-8778-CCFF-CC67-751160691437}"/>
          </ac:spMkLst>
        </pc:spChg>
        <pc:spChg chg="add mod">
          <ac:chgData name="Otsuka, Isaya" userId="cda82685-c30a-453c-bdd8-87cf00b045c9" providerId="ADAL" clId="{1DA3DC4A-1052-40BD-9E73-E5324C026C72}" dt="2023-12-12T23:18:38.308" v="2799"/>
          <ac:spMkLst>
            <pc:docMk/>
            <pc:sldMk cId="0" sldId="280"/>
            <ac:spMk id="14" creationId="{834D5756-0C66-1691-9B32-7E0590CD5F0D}"/>
          </ac:spMkLst>
        </pc:spChg>
        <pc:picChg chg="del">
          <ac:chgData name="Otsuka, Isaya" userId="cda82685-c30a-453c-bdd8-87cf00b045c9" providerId="ADAL" clId="{1DA3DC4A-1052-40BD-9E73-E5324C026C72}" dt="2023-12-10T18:58:00.623" v="24" actId="478"/>
          <ac:picMkLst>
            <pc:docMk/>
            <pc:sldMk cId="0" sldId="280"/>
            <ac:picMk id="11" creationId="{00000000-0000-0000-0000-000000000000}"/>
          </ac:picMkLst>
        </pc:picChg>
        <pc:picChg chg="add mod">
          <ac:chgData name="Otsuka, Isaya" userId="cda82685-c30a-453c-bdd8-87cf00b045c9" providerId="ADAL" clId="{1DA3DC4A-1052-40BD-9E73-E5324C026C72}" dt="2023-12-11T02:17:01.176" v="1072"/>
          <ac:picMkLst>
            <pc:docMk/>
            <pc:sldMk cId="0" sldId="280"/>
            <ac:picMk id="12" creationId="{BCDCB30C-F172-1803-CEF3-3C1AA563ABBD}"/>
          </ac:picMkLst>
        </pc:picChg>
      </pc:sldChg>
      <pc:sldChg chg="delSp modSp add del mod modShow">
        <pc:chgData name="Otsuka, Isaya" userId="cda82685-c30a-453c-bdd8-87cf00b045c9" providerId="ADAL" clId="{1DA3DC4A-1052-40BD-9E73-E5324C026C72}" dt="2023-12-15T22:03:32.974" v="6725" actId="2696"/>
        <pc:sldMkLst>
          <pc:docMk/>
          <pc:sldMk cId="0" sldId="281"/>
        </pc:sldMkLst>
        <pc:spChg chg="mod">
          <ac:chgData name="Otsuka, Isaya" userId="cda82685-c30a-453c-bdd8-87cf00b045c9" providerId="ADAL" clId="{1DA3DC4A-1052-40BD-9E73-E5324C026C72}" dt="2023-12-10T19:28:06.259" v="230"/>
          <ac:spMkLst>
            <pc:docMk/>
            <pc:sldMk cId="0" sldId="281"/>
            <ac:spMk id="3" creationId="{00000000-0000-0000-0000-000000000000}"/>
          </ac:spMkLst>
        </pc:spChg>
        <pc:spChg chg="mod">
          <ac:chgData name="Otsuka, Isaya" userId="cda82685-c30a-453c-bdd8-87cf00b045c9" providerId="ADAL" clId="{1DA3DC4A-1052-40BD-9E73-E5324C026C72}" dt="2023-12-10T19:28:06.259" v="230"/>
          <ac:spMkLst>
            <pc:docMk/>
            <pc:sldMk cId="0" sldId="281"/>
            <ac:spMk id="4" creationId="{00000000-0000-0000-0000-000000000000}"/>
          </ac:spMkLst>
        </pc:spChg>
        <pc:spChg chg="mod">
          <ac:chgData name="Otsuka, Isaya" userId="cda82685-c30a-453c-bdd8-87cf00b045c9" providerId="ADAL" clId="{1DA3DC4A-1052-40BD-9E73-E5324C026C72}" dt="2023-12-10T19:28:06.259" v="230"/>
          <ac:spMkLst>
            <pc:docMk/>
            <pc:sldMk cId="0" sldId="281"/>
            <ac:spMk id="5" creationId="{00000000-0000-0000-0000-000000000000}"/>
          </ac:spMkLst>
        </pc:spChg>
        <pc:spChg chg="mod">
          <ac:chgData name="Otsuka, Isaya" userId="cda82685-c30a-453c-bdd8-87cf00b045c9" providerId="ADAL" clId="{1DA3DC4A-1052-40BD-9E73-E5324C026C72}" dt="2023-12-10T19:28:06.259" v="230"/>
          <ac:spMkLst>
            <pc:docMk/>
            <pc:sldMk cId="0" sldId="281"/>
            <ac:spMk id="6" creationId="{00000000-0000-0000-0000-000000000000}"/>
          </ac:spMkLst>
        </pc:spChg>
        <pc:spChg chg="mod">
          <ac:chgData name="Otsuka, Isaya" userId="cda82685-c30a-453c-bdd8-87cf00b045c9" providerId="ADAL" clId="{1DA3DC4A-1052-40BD-9E73-E5324C026C72}" dt="2023-12-10T19:28:06.259" v="230"/>
          <ac:spMkLst>
            <pc:docMk/>
            <pc:sldMk cId="0" sldId="281"/>
            <ac:spMk id="7" creationId="{00000000-0000-0000-0000-000000000000}"/>
          </ac:spMkLst>
        </pc:spChg>
        <pc:spChg chg="mod">
          <ac:chgData name="Otsuka, Isaya" userId="cda82685-c30a-453c-bdd8-87cf00b045c9" providerId="ADAL" clId="{1DA3DC4A-1052-40BD-9E73-E5324C026C72}" dt="2023-12-10T19:28:06.259" v="230"/>
          <ac:spMkLst>
            <pc:docMk/>
            <pc:sldMk cId="0" sldId="281"/>
            <ac:spMk id="8" creationId="{00000000-0000-0000-0000-000000000000}"/>
          </ac:spMkLst>
        </pc:spChg>
        <pc:spChg chg="mod">
          <ac:chgData name="Otsuka, Isaya" userId="cda82685-c30a-453c-bdd8-87cf00b045c9" providerId="ADAL" clId="{1DA3DC4A-1052-40BD-9E73-E5324C026C72}" dt="2023-12-10T19:28:06.259" v="230"/>
          <ac:spMkLst>
            <pc:docMk/>
            <pc:sldMk cId="0" sldId="281"/>
            <ac:spMk id="9" creationId="{00000000-0000-0000-0000-000000000000}"/>
          </ac:spMkLst>
        </pc:spChg>
        <pc:spChg chg="mod">
          <ac:chgData name="Otsuka, Isaya" userId="cda82685-c30a-453c-bdd8-87cf00b045c9" providerId="ADAL" clId="{1DA3DC4A-1052-40BD-9E73-E5324C026C72}" dt="2023-12-10T19:28:06.259" v="230"/>
          <ac:spMkLst>
            <pc:docMk/>
            <pc:sldMk cId="0" sldId="281"/>
            <ac:spMk id="10" creationId="{00000000-0000-0000-0000-000000000000}"/>
          </ac:spMkLst>
        </pc:spChg>
        <pc:picChg chg="mod">
          <ac:chgData name="Otsuka, Isaya" userId="cda82685-c30a-453c-bdd8-87cf00b045c9" providerId="ADAL" clId="{1DA3DC4A-1052-40BD-9E73-E5324C026C72}" dt="2023-12-10T19:28:06.259" v="230"/>
          <ac:picMkLst>
            <pc:docMk/>
            <pc:sldMk cId="0" sldId="281"/>
            <ac:picMk id="11" creationId="{00000000-0000-0000-0000-000000000000}"/>
          </ac:picMkLst>
        </pc:picChg>
        <pc:picChg chg="del">
          <ac:chgData name="Otsuka, Isaya" userId="cda82685-c30a-453c-bdd8-87cf00b045c9" providerId="ADAL" clId="{1DA3DC4A-1052-40BD-9E73-E5324C026C72}" dt="2023-12-10T18:58:03.694" v="25" actId="478"/>
          <ac:picMkLst>
            <pc:docMk/>
            <pc:sldMk cId="0" sldId="281"/>
            <ac:picMk id="12"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82"/>
        </pc:sldMkLst>
        <pc:spChg chg="mod">
          <ac:chgData name="Otsuka, Isaya" userId="cda82685-c30a-453c-bdd8-87cf00b045c9" providerId="ADAL" clId="{1DA3DC4A-1052-40BD-9E73-E5324C026C72}" dt="2023-12-10T19:28:06.259" v="230"/>
          <ac:spMkLst>
            <pc:docMk/>
            <pc:sldMk cId="0" sldId="282"/>
            <ac:spMk id="3" creationId="{00000000-0000-0000-0000-000000000000}"/>
          </ac:spMkLst>
        </pc:spChg>
        <pc:spChg chg="mod">
          <ac:chgData name="Otsuka, Isaya" userId="cda82685-c30a-453c-bdd8-87cf00b045c9" providerId="ADAL" clId="{1DA3DC4A-1052-40BD-9E73-E5324C026C72}" dt="2023-12-10T19:28:06.259" v="230"/>
          <ac:spMkLst>
            <pc:docMk/>
            <pc:sldMk cId="0" sldId="282"/>
            <ac:spMk id="4" creationId="{00000000-0000-0000-0000-000000000000}"/>
          </ac:spMkLst>
        </pc:spChg>
        <pc:spChg chg="mod">
          <ac:chgData name="Otsuka, Isaya" userId="cda82685-c30a-453c-bdd8-87cf00b045c9" providerId="ADAL" clId="{1DA3DC4A-1052-40BD-9E73-E5324C026C72}" dt="2023-12-10T19:28:06.259" v="230"/>
          <ac:spMkLst>
            <pc:docMk/>
            <pc:sldMk cId="0" sldId="282"/>
            <ac:spMk id="5" creationId="{00000000-0000-0000-0000-000000000000}"/>
          </ac:spMkLst>
        </pc:spChg>
        <pc:spChg chg="mod">
          <ac:chgData name="Otsuka, Isaya" userId="cda82685-c30a-453c-bdd8-87cf00b045c9" providerId="ADAL" clId="{1DA3DC4A-1052-40BD-9E73-E5324C026C72}" dt="2023-12-10T19:28:06.259" v="230"/>
          <ac:spMkLst>
            <pc:docMk/>
            <pc:sldMk cId="0" sldId="282"/>
            <ac:spMk id="6" creationId="{00000000-0000-0000-0000-000000000000}"/>
          </ac:spMkLst>
        </pc:spChg>
        <pc:picChg chg="mod">
          <ac:chgData name="Otsuka, Isaya" userId="cda82685-c30a-453c-bdd8-87cf00b045c9" providerId="ADAL" clId="{1DA3DC4A-1052-40BD-9E73-E5324C026C72}" dt="2023-12-10T19:28:06.259" v="230"/>
          <ac:picMkLst>
            <pc:docMk/>
            <pc:sldMk cId="0" sldId="282"/>
            <ac:picMk id="7" creationId="{00000000-0000-0000-0000-000000000000}"/>
          </ac:picMkLst>
        </pc:picChg>
        <pc:picChg chg="del">
          <ac:chgData name="Otsuka, Isaya" userId="cda82685-c30a-453c-bdd8-87cf00b045c9" providerId="ADAL" clId="{1DA3DC4A-1052-40BD-9E73-E5324C026C72}" dt="2023-12-10T18:58:05.886" v="26" actId="478"/>
          <ac:picMkLst>
            <pc:docMk/>
            <pc:sldMk cId="0" sldId="282"/>
            <ac:picMk id="8"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83"/>
        </pc:sldMkLst>
        <pc:spChg chg="mod">
          <ac:chgData name="Otsuka, Isaya" userId="cda82685-c30a-453c-bdd8-87cf00b045c9" providerId="ADAL" clId="{1DA3DC4A-1052-40BD-9E73-E5324C026C72}" dt="2023-12-10T19:28:06.259" v="230"/>
          <ac:spMkLst>
            <pc:docMk/>
            <pc:sldMk cId="0" sldId="283"/>
            <ac:spMk id="3" creationId="{00000000-0000-0000-0000-000000000000}"/>
          </ac:spMkLst>
        </pc:spChg>
        <pc:spChg chg="mod">
          <ac:chgData name="Otsuka, Isaya" userId="cda82685-c30a-453c-bdd8-87cf00b045c9" providerId="ADAL" clId="{1DA3DC4A-1052-40BD-9E73-E5324C026C72}" dt="2023-12-10T19:28:06.259" v="230"/>
          <ac:spMkLst>
            <pc:docMk/>
            <pc:sldMk cId="0" sldId="283"/>
            <ac:spMk id="4" creationId="{00000000-0000-0000-0000-000000000000}"/>
          </ac:spMkLst>
        </pc:spChg>
        <pc:spChg chg="mod">
          <ac:chgData name="Otsuka, Isaya" userId="cda82685-c30a-453c-bdd8-87cf00b045c9" providerId="ADAL" clId="{1DA3DC4A-1052-40BD-9E73-E5324C026C72}" dt="2023-12-10T19:28:06.259" v="230"/>
          <ac:spMkLst>
            <pc:docMk/>
            <pc:sldMk cId="0" sldId="283"/>
            <ac:spMk id="5" creationId="{00000000-0000-0000-0000-000000000000}"/>
          </ac:spMkLst>
        </pc:spChg>
        <pc:spChg chg="mod">
          <ac:chgData name="Otsuka, Isaya" userId="cda82685-c30a-453c-bdd8-87cf00b045c9" providerId="ADAL" clId="{1DA3DC4A-1052-40BD-9E73-E5324C026C72}" dt="2023-12-10T19:28:06.259" v="230"/>
          <ac:spMkLst>
            <pc:docMk/>
            <pc:sldMk cId="0" sldId="283"/>
            <ac:spMk id="6" creationId="{00000000-0000-0000-0000-000000000000}"/>
          </ac:spMkLst>
        </pc:spChg>
        <pc:spChg chg="mod">
          <ac:chgData name="Otsuka, Isaya" userId="cda82685-c30a-453c-bdd8-87cf00b045c9" providerId="ADAL" clId="{1DA3DC4A-1052-40BD-9E73-E5324C026C72}" dt="2023-12-10T19:28:06.259" v="230"/>
          <ac:spMkLst>
            <pc:docMk/>
            <pc:sldMk cId="0" sldId="283"/>
            <ac:spMk id="7" creationId="{00000000-0000-0000-0000-000000000000}"/>
          </ac:spMkLst>
        </pc:spChg>
        <pc:spChg chg="mod">
          <ac:chgData name="Otsuka, Isaya" userId="cda82685-c30a-453c-bdd8-87cf00b045c9" providerId="ADAL" clId="{1DA3DC4A-1052-40BD-9E73-E5324C026C72}" dt="2023-12-10T19:28:06.259" v="230"/>
          <ac:spMkLst>
            <pc:docMk/>
            <pc:sldMk cId="0" sldId="283"/>
            <ac:spMk id="8" creationId="{00000000-0000-0000-0000-000000000000}"/>
          </ac:spMkLst>
        </pc:spChg>
        <pc:spChg chg="mod">
          <ac:chgData name="Otsuka, Isaya" userId="cda82685-c30a-453c-bdd8-87cf00b045c9" providerId="ADAL" clId="{1DA3DC4A-1052-40BD-9E73-E5324C026C72}" dt="2023-12-10T19:28:06.259" v="230"/>
          <ac:spMkLst>
            <pc:docMk/>
            <pc:sldMk cId="0" sldId="283"/>
            <ac:spMk id="9" creationId="{00000000-0000-0000-0000-000000000000}"/>
          </ac:spMkLst>
        </pc:spChg>
        <pc:spChg chg="mod">
          <ac:chgData name="Otsuka, Isaya" userId="cda82685-c30a-453c-bdd8-87cf00b045c9" providerId="ADAL" clId="{1DA3DC4A-1052-40BD-9E73-E5324C026C72}" dt="2023-12-10T19:28:06.259" v="230"/>
          <ac:spMkLst>
            <pc:docMk/>
            <pc:sldMk cId="0" sldId="283"/>
            <ac:spMk id="10" creationId="{00000000-0000-0000-0000-000000000000}"/>
          </ac:spMkLst>
        </pc:spChg>
        <pc:spChg chg="mod">
          <ac:chgData name="Otsuka, Isaya" userId="cda82685-c30a-453c-bdd8-87cf00b045c9" providerId="ADAL" clId="{1DA3DC4A-1052-40BD-9E73-E5324C026C72}" dt="2023-12-10T19:28:06.259" v="230"/>
          <ac:spMkLst>
            <pc:docMk/>
            <pc:sldMk cId="0" sldId="283"/>
            <ac:spMk id="11" creationId="{00000000-0000-0000-0000-000000000000}"/>
          </ac:spMkLst>
        </pc:spChg>
        <pc:spChg chg="mod">
          <ac:chgData name="Otsuka, Isaya" userId="cda82685-c30a-453c-bdd8-87cf00b045c9" providerId="ADAL" clId="{1DA3DC4A-1052-40BD-9E73-E5324C026C72}" dt="2023-12-10T19:28:06.259" v="230"/>
          <ac:spMkLst>
            <pc:docMk/>
            <pc:sldMk cId="0" sldId="283"/>
            <ac:spMk id="12" creationId="{00000000-0000-0000-0000-000000000000}"/>
          </ac:spMkLst>
        </pc:spChg>
        <pc:spChg chg="mod">
          <ac:chgData name="Otsuka, Isaya" userId="cda82685-c30a-453c-bdd8-87cf00b045c9" providerId="ADAL" clId="{1DA3DC4A-1052-40BD-9E73-E5324C026C72}" dt="2023-12-10T19:28:06.259" v="230"/>
          <ac:spMkLst>
            <pc:docMk/>
            <pc:sldMk cId="0" sldId="283"/>
            <ac:spMk id="13" creationId="{00000000-0000-0000-0000-000000000000}"/>
          </ac:spMkLst>
        </pc:spChg>
        <pc:spChg chg="mod">
          <ac:chgData name="Otsuka, Isaya" userId="cda82685-c30a-453c-bdd8-87cf00b045c9" providerId="ADAL" clId="{1DA3DC4A-1052-40BD-9E73-E5324C026C72}" dt="2023-12-10T19:28:06.259" v="230"/>
          <ac:spMkLst>
            <pc:docMk/>
            <pc:sldMk cId="0" sldId="283"/>
            <ac:spMk id="14" creationId="{00000000-0000-0000-0000-000000000000}"/>
          </ac:spMkLst>
        </pc:spChg>
        <pc:spChg chg="mod">
          <ac:chgData name="Otsuka, Isaya" userId="cda82685-c30a-453c-bdd8-87cf00b045c9" providerId="ADAL" clId="{1DA3DC4A-1052-40BD-9E73-E5324C026C72}" dt="2023-12-10T19:28:06.259" v="230"/>
          <ac:spMkLst>
            <pc:docMk/>
            <pc:sldMk cId="0" sldId="283"/>
            <ac:spMk id="15" creationId="{00000000-0000-0000-0000-000000000000}"/>
          </ac:spMkLst>
        </pc:spChg>
        <pc:spChg chg="mod">
          <ac:chgData name="Otsuka, Isaya" userId="cda82685-c30a-453c-bdd8-87cf00b045c9" providerId="ADAL" clId="{1DA3DC4A-1052-40BD-9E73-E5324C026C72}" dt="2023-12-10T19:28:06.259" v="230"/>
          <ac:spMkLst>
            <pc:docMk/>
            <pc:sldMk cId="0" sldId="283"/>
            <ac:spMk id="16" creationId="{00000000-0000-0000-0000-000000000000}"/>
          </ac:spMkLst>
        </pc:spChg>
        <pc:spChg chg="mod">
          <ac:chgData name="Otsuka, Isaya" userId="cda82685-c30a-453c-bdd8-87cf00b045c9" providerId="ADAL" clId="{1DA3DC4A-1052-40BD-9E73-E5324C026C72}" dt="2023-12-10T19:28:06.259" v="230"/>
          <ac:spMkLst>
            <pc:docMk/>
            <pc:sldMk cId="0" sldId="283"/>
            <ac:spMk id="17" creationId="{00000000-0000-0000-0000-000000000000}"/>
          </ac:spMkLst>
        </pc:spChg>
        <pc:spChg chg="mod">
          <ac:chgData name="Otsuka, Isaya" userId="cda82685-c30a-453c-bdd8-87cf00b045c9" providerId="ADAL" clId="{1DA3DC4A-1052-40BD-9E73-E5324C026C72}" dt="2023-12-10T19:28:06.259" v="230"/>
          <ac:spMkLst>
            <pc:docMk/>
            <pc:sldMk cId="0" sldId="283"/>
            <ac:spMk id="18" creationId="{00000000-0000-0000-0000-000000000000}"/>
          </ac:spMkLst>
        </pc:spChg>
        <pc:spChg chg="mod">
          <ac:chgData name="Otsuka, Isaya" userId="cda82685-c30a-453c-bdd8-87cf00b045c9" providerId="ADAL" clId="{1DA3DC4A-1052-40BD-9E73-E5324C026C72}" dt="2023-12-10T19:28:06.259" v="230"/>
          <ac:spMkLst>
            <pc:docMk/>
            <pc:sldMk cId="0" sldId="283"/>
            <ac:spMk id="19" creationId="{00000000-0000-0000-0000-000000000000}"/>
          </ac:spMkLst>
        </pc:spChg>
        <pc:spChg chg="mod">
          <ac:chgData name="Otsuka, Isaya" userId="cda82685-c30a-453c-bdd8-87cf00b045c9" providerId="ADAL" clId="{1DA3DC4A-1052-40BD-9E73-E5324C026C72}" dt="2023-12-10T19:28:06.259" v="230"/>
          <ac:spMkLst>
            <pc:docMk/>
            <pc:sldMk cId="0" sldId="283"/>
            <ac:spMk id="20" creationId="{00000000-0000-0000-0000-000000000000}"/>
          </ac:spMkLst>
        </pc:spChg>
        <pc:picChg chg="del">
          <ac:chgData name="Otsuka, Isaya" userId="cda82685-c30a-453c-bdd8-87cf00b045c9" providerId="ADAL" clId="{1DA3DC4A-1052-40BD-9E73-E5324C026C72}" dt="2023-12-10T18:58:07.805" v="27" actId="478"/>
          <ac:picMkLst>
            <pc:docMk/>
            <pc:sldMk cId="0" sldId="283"/>
            <ac:picMk id="21"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84"/>
        </pc:sldMkLst>
        <pc:spChg chg="mod">
          <ac:chgData name="Otsuka, Isaya" userId="cda82685-c30a-453c-bdd8-87cf00b045c9" providerId="ADAL" clId="{1DA3DC4A-1052-40BD-9E73-E5324C026C72}" dt="2023-12-10T19:28:06.259" v="230"/>
          <ac:spMkLst>
            <pc:docMk/>
            <pc:sldMk cId="0" sldId="284"/>
            <ac:spMk id="3" creationId="{00000000-0000-0000-0000-000000000000}"/>
          </ac:spMkLst>
        </pc:spChg>
        <pc:spChg chg="mod">
          <ac:chgData name="Otsuka, Isaya" userId="cda82685-c30a-453c-bdd8-87cf00b045c9" providerId="ADAL" clId="{1DA3DC4A-1052-40BD-9E73-E5324C026C72}" dt="2023-12-10T19:28:06.259" v="230"/>
          <ac:spMkLst>
            <pc:docMk/>
            <pc:sldMk cId="0" sldId="284"/>
            <ac:spMk id="4" creationId="{00000000-0000-0000-0000-000000000000}"/>
          </ac:spMkLst>
        </pc:spChg>
        <pc:spChg chg="mod">
          <ac:chgData name="Otsuka, Isaya" userId="cda82685-c30a-453c-bdd8-87cf00b045c9" providerId="ADAL" clId="{1DA3DC4A-1052-40BD-9E73-E5324C026C72}" dt="2023-12-10T19:28:06.259" v="230"/>
          <ac:spMkLst>
            <pc:docMk/>
            <pc:sldMk cId="0" sldId="284"/>
            <ac:spMk id="5" creationId="{00000000-0000-0000-0000-000000000000}"/>
          </ac:spMkLst>
        </pc:spChg>
        <pc:spChg chg="mod">
          <ac:chgData name="Otsuka, Isaya" userId="cda82685-c30a-453c-bdd8-87cf00b045c9" providerId="ADAL" clId="{1DA3DC4A-1052-40BD-9E73-E5324C026C72}" dt="2023-12-10T19:28:06.259" v="230"/>
          <ac:spMkLst>
            <pc:docMk/>
            <pc:sldMk cId="0" sldId="284"/>
            <ac:spMk id="6" creationId="{00000000-0000-0000-0000-000000000000}"/>
          </ac:spMkLst>
        </pc:spChg>
        <pc:spChg chg="mod">
          <ac:chgData name="Otsuka, Isaya" userId="cda82685-c30a-453c-bdd8-87cf00b045c9" providerId="ADAL" clId="{1DA3DC4A-1052-40BD-9E73-E5324C026C72}" dt="2023-12-10T19:28:06.259" v="230"/>
          <ac:spMkLst>
            <pc:docMk/>
            <pc:sldMk cId="0" sldId="284"/>
            <ac:spMk id="7" creationId="{00000000-0000-0000-0000-000000000000}"/>
          </ac:spMkLst>
        </pc:spChg>
        <pc:spChg chg="mod">
          <ac:chgData name="Otsuka, Isaya" userId="cda82685-c30a-453c-bdd8-87cf00b045c9" providerId="ADAL" clId="{1DA3DC4A-1052-40BD-9E73-E5324C026C72}" dt="2023-12-10T19:28:06.259" v="230"/>
          <ac:spMkLst>
            <pc:docMk/>
            <pc:sldMk cId="0" sldId="284"/>
            <ac:spMk id="8" creationId="{00000000-0000-0000-0000-000000000000}"/>
          </ac:spMkLst>
        </pc:spChg>
        <pc:spChg chg="mod">
          <ac:chgData name="Otsuka, Isaya" userId="cda82685-c30a-453c-bdd8-87cf00b045c9" providerId="ADAL" clId="{1DA3DC4A-1052-40BD-9E73-E5324C026C72}" dt="2023-12-10T19:28:06.259" v="230"/>
          <ac:spMkLst>
            <pc:docMk/>
            <pc:sldMk cId="0" sldId="284"/>
            <ac:spMk id="9" creationId="{00000000-0000-0000-0000-000000000000}"/>
          </ac:spMkLst>
        </pc:spChg>
        <pc:spChg chg="mod">
          <ac:chgData name="Otsuka, Isaya" userId="cda82685-c30a-453c-bdd8-87cf00b045c9" providerId="ADAL" clId="{1DA3DC4A-1052-40BD-9E73-E5324C026C72}" dt="2023-12-10T19:28:06.259" v="230"/>
          <ac:spMkLst>
            <pc:docMk/>
            <pc:sldMk cId="0" sldId="284"/>
            <ac:spMk id="10" creationId="{00000000-0000-0000-0000-000000000000}"/>
          </ac:spMkLst>
        </pc:spChg>
        <pc:spChg chg="mod">
          <ac:chgData name="Otsuka, Isaya" userId="cda82685-c30a-453c-bdd8-87cf00b045c9" providerId="ADAL" clId="{1DA3DC4A-1052-40BD-9E73-E5324C026C72}" dt="2023-12-10T19:28:06.259" v="230"/>
          <ac:spMkLst>
            <pc:docMk/>
            <pc:sldMk cId="0" sldId="284"/>
            <ac:spMk id="11" creationId="{00000000-0000-0000-0000-000000000000}"/>
          </ac:spMkLst>
        </pc:spChg>
        <pc:spChg chg="mod">
          <ac:chgData name="Otsuka, Isaya" userId="cda82685-c30a-453c-bdd8-87cf00b045c9" providerId="ADAL" clId="{1DA3DC4A-1052-40BD-9E73-E5324C026C72}" dt="2023-12-10T19:28:06.259" v="230"/>
          <ac:spMkLst>
            <pc:docMk/>
            <pc:sldMk cId="0" sldId="284"/>
            <ac:spMk id="12" creationId="{00000000-0000-0000-0000-000000000000}"/>
          </ac:spMkLst>
        </pc:spChg>
        <pc:spChg chg="mod">
          <ac:chgData name="Otsuka, Isaya" userId="cda82685-c30a-453c-bdd8-87cf00b045c9" providerId="ADAL" clId="{1DA3DC4A-1052-40BD-9E73-E5324C026C72}" dt="2023-12-10T19:28:06.259" v="230"/>
          <ac:spMkLst>
            <pc:docMk/>
            <pc:sldMk cId="0" sldId="284"/>
            <ac:spMk id="13" creationId="{00000000-0000-0000-0000-000000000000}"/>
          </ac:spMkLst>
        </pc:spChg>
        <pc:spChg chg="mod">
          <ac:chgData name="Otsuka, Isaya" userId="cda82685-c30a-453c-bdd8-87cf00b045c9" providerId="ADAL" clId="{1DA3DC4A-1052-40BD-9E73-E5324C026C72}" dt="2023-12-10T19:28:06.259" v="230"/>
          <ac:spMkLst>
            <pc:docMk/>
            <pc:sldMk cId="0" sldId="284"/>
            <ac:spMk id="14" creationId="{00000000-0000-0000-0000-000000000000}"/>
          </ac:spMkLst>
        </pc:spChg>
        <pc:picChg chg="del">
          <ac:chgData name="Otsuka, Isaya" userId="cda82685-c30a-453c-bdd8-87cf00b045c9" providerId="ADAL" clId="{1DA3DC4A-1052-40BD-9E73-E5324C026C72}" dt="2023-12-10T18:58:11.148" v="28" actId="478"/>
          <ac:picMkLst>
            <pc:docMk/>
            <pc:sldMk cId="0" sldId="284"/>
            <ac:picMk id="15"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85"/>
        </pc:sldMkLst>
        <pc:spChg chg="mod">
          <ac:chgData name="Otsuka, Isaya" userId="cda82685-c30a-453c-bdd8-87cf00b045c9" providerId="ADAL" clId="{1DA3DC4A-1052-40BD-9E73-E5324C026C72}" dt="2023-12-10T19:28:06.259" v="230"/>
          <ac:spMkLst>
            <pc:docMk/>
            <pc:sldMk cId="0" sldId="285"/>
            <ac:spMk id="4" creationId="{00000000-0000-0000-0000-000000000000}"/>
          </ac:spMkLst>
        </pc:spChg>
        <pc:picChg chg="mod">
          <ac:chgData name="Otsuka, Isaya" userId="cda82685-c30a-453c-bdd8-87cf00b045c9" providerId="ADAL" clId="{1DA3DC4A-1052-40BD-9E73-E5324C026C72}" dt="2023-12-10T19:28:06.259" v="230"/>
          <ac:picMkLst>
            <pc:docMk/>
            <pc:sldMk cId="0" sldId="285"/>
            <ac:picMk id="3" creationId="{00000000-0000-0000-0000-000000000000}"/>
          </ac:picMkLst>
        </pc:picChg>
        <pc:picChg chg="mod">
          <ac:chgData name="Otsuka, Isaya" userId="cda82685-c30a-453c-bdd8-87cf00b045c9" providerId="ADAL" clId="{1DA3DC4A-1052-40BD-9E73-E5324C026C72}" dt="2023-12-10T19:28:06.259" v="230"/>
          <ac:picMkLst>
            <pc:docMk/>
            <pc:sldMk cId="0" sldId="285"/>
            <ac:picMk id="5" creationId="{00000000-0000-0000-0000-000000000000}"/>
          </ac:picMkLst>
        </pc:picChg>
        <pc:picChg chg="del">
          <ac:chgData name="Otsuka, Isaya" userId="cda82685-c30a-453c-bdd8-87cf00b045c9" providerId="ADAL" clId="{1DA3DC4A-1052-40BD-9E73-E5324C026C72}" dt="2023-12-10T18:58:14.044" v="29" actId="478"/>
          <ac:picMkLst>
            <pc:docMk/>
            <pc:sldMk cId="0" sldId="285"/>
            <ac:picMk id="6" creationId="{00000000-0000-0000-0000-000000000000}"/>
          </ac:picMkLst>
        </pc:picChg>
      </pc:sldChg>
      <pc:sldChg chg="delSp modSp add del mod modShow">
        <pc:chgData name="Otsuka, Isaya" userId="cda82685-c30a-453c-bdd8-87cf00b045c9" providerId="ADAL" clId="{1DA3DC4A-1052-40BD-9E73-E5324C026C72}" dt="2023-12-15T22:03:32.974" v="6725" actId="2696"/>
        <pc:sldMkLst>
          <pc:docMk/>
          <pc:sldMk cId="0" sldId="286"/>
        </pc:sldMkLst>
        <pc:spChg chg="mod">
          <ac:chgData name="Otsuka, Isaya" userId="cda82685-c30a-453c-bdd8-87cf00b045c9" providerId="ADAL" clId="{1DA3DC4A-1052-40BD-9E73-E5324C026C72}" dt="2023-12-10T19:28:06.259" v="230"/>
          <ac:spMkLst>
            <pc:docMk/>
            <pc:sldMk cId="0" sldId="286"/>
            <ac:spMk id="3" creationId="{00000000-0000-0000-0000-000000000000}"/>
          </ac:spMkLst>
        </pc:spChg>
        <pc:spChg chg="mod">
          <ac:chgData name="Otsuka, Isaya" userId="cda82685-c30a-453c-bdd8-87cf00b045c9" providerId="ADAL" clId="{1DA3DC4A-1052-40BD-9E73-E5324C026C72}" dt="2023-12-10T19:28:06.259" v="230"/>
          <ac:spMkLst>
            <pc:docMk/>
            <pc:sldMk cId="0" sldId="286"/>
            <ac:spMk id="4" creationId="{00000000-0000-0000-0000-000000000000}"/>
          </ac:spMkLst>
        </pc:spChg>
        <pc:spChg chg="mod">
          <ac:chgData name="Otsuka, Isaya" userId="cda82685-c30a-453c-bdd8-87cf00b045c9" providerId="ADAL" clId="{1DA3DC4A-1052-40BD-9E73-E5324C026C72}" dt="2023-12-10T19:28:06.259" v="230"/>
          <ac:spMkLst>
            <pc:docMk/>
            <pc:sldMk cId="0" sldId="286"/>
            <ac:spMk id="5" creationId="{00000000-0000-0000-0000-000000000000}"/>
          </ac:spMkLst>
        </pc:spChg>
        <pc:picChg chg="mod">
          <ac:chgData name="Otsuka, Isaya" userId="cda82685-c30a-453c-bdd8-87cf00b045c9" providerId="ADAL" clId="{1DA3DC4A-1052-40BD-9E73-E5324C026C72}" dt="2023-12-10T19:28:06.259" v="230"/>
          <ac:picMkLst>
            <pc:docMk/>
            <pc:sldMk cId="0" sldId="286"/>
            <ac:picMk id="6" creationId="{00000000-0000-0000-0000-000000000000}"/>
          </ac:picMkLst>
        </pc:picChg>
        <pc:picChg chg="mod">
          <ac:chgData name="Otsuka, Isaya" userId="cda82685-c30a-453c-bdd8-87cf00b045c9" providerId="ADAL" clId="{1DA3DC4A-1052-40BD-9E73-E5324C026C72}" dt="2023-12-10T19:28:06.259" v="230"/>
          <ac:picMkLst>
            <pc:docMk/>
            <pc:sldMk cId="0" sldId="286"/>
            <ac:picMk id="7" creationId="{00000000-0000-0000-0000-000000000000}"/>
          </ac:picMkLst>
        </pc:picChg>
        <pc:picChg chg="del">
          <ac:chgData name="Otsuka, Isaya" userId="cda82685-c30a-453c-bdd8-87cf00b045c9" providerId="ADAL" clId="{1DA3DC4A-1052-40BD-9E73-E5324C026C72}" dt="2023-12-10T18:58:17.841" v="30" actId="478"/>
          <ac:picMkLst>
            <pc:docMk/>
            <pc:sldMk cId="0" sldId="286"/>
            <ac:picMk id="8" creationId="{00000000-0000-0000-0000-000000000000}"/>
          </ac:picMkLst>
        </pc:picChg>
      </pc:sldChg>
      <pc:sldChg chg="add del">
        <pc:chgData name="Otsuka, Isaya" userId="cda82685-c30a-453c-bdd8-87cf00b045c9" providerId="ADAL" clId="{1DA3DC4A-1052-40BD-9E73-E5324C026C72}" dt="2023-12-15T18:04:17.977" v="6369" actId="2696"/>
        <pc:sldMkLst>
          <pc:docMk/>
          <pc:sldMk cId="593147321" sldId="956"/>
        </pc:sldMkLst>
      </pc:sldChg>
      <pc:sldChg chg="addSp delSp modSp add mod ord modShow">
        <pc:chgData name="Otsuka, Isaya" userId="cda82685-c30a-453c-bdd8-87cf00b045c9" providerId="ADAL" clId="{1DA3DC4A-1052-40BD-9E73-E5324C026C72}" dt="2023-12-15T18:06:28.762" v="6427" actId="20577"/>
        <pc:sldMkLst>
          <pc:docMk/>
          <pc:sldMk cId="3557736829" sldId="957"/>
        </pc:sldMkLst>
        <pc:spChg chg="add del mod">
          <ac:chgData name="Otsuka, Isaya" userId="cda82685-c30a-453c-bdd8-87cf00b045c9" providerId="ADAL" clId="{1DA3DC4A-1052-40BD-9E73-E5324C026C72}" dt="2023-12-15T18:06:18.754" v="6400" actId="478"/>
          <ac:spMkLst>
            <pc:docMk/>
            <pc:sldMk cId="3557736829" sldId="957"/>
            <ac:spMk id="2" creationId="{03E81501-6FA0-64DA-C354-215898805ED3}"/>
          </ac:spMkLst>
        </pc:spChg>
        <pc:spChg chg="del mod">
          <ac:chgData name="Otsuka, Isaya" userId="cda82685-c30a-453c-bdd8-87cf00b045c9" providerId="ADAL" clId="{1DA3DC4A-1052-40BD-9E73-E5324C026C72}" dt="2023-12-12T02:43:36.086" v="1210" actId="478"/>
          <ac:spMkLst>
            <pc:docMk/>
            <pc:sldMk cId="3557736829" sldId="957"/>
            <ac:spMk id="3" creationId="{00000000-0000-0000-0000-000000000000}"/>
          </ac:spMkLst>
        </pc:spChg>
        <pc:spChg chg="mod">
          <ac:chgData name="Otsuka, Isaya" userId="cda82685-c30a-453c-bdd8-87cf00b045c9" providerId="ADAL" clId="{1DA3DC4A-1052-40BD-9E73-E5324C026C72}" dt="2023-12-15T18:06:09.690" v="6399" actId="20577"/>
          <ac:spMkLst>
            <pc:docMk/>
            <pc:sldMk cId="3557736829" sldId="957"/>
            <ac:spMk id="4" creationId="{00000000-0000-0000-0000-000000000000}"/>
          </ac:spMkLst>
        </pc:spChg>
        <pc:spChg chg="del mod">
          <ac:chgData name="Otsuka, Isaya" userId="cda82685-c30a-453c-bdd8-87cf00b045c9" providerId="ADAL" clId="{1DA3DC4A-1052-40BD-9E73-E5324C026C72}" dt="2023-12-15T17:59:17.006" v="6285" actId="478"/>
          <ac:spMkLst>
            <pc:docMk/>
            <pc:sldMk cId="3557736829" sldId="957"/>
            <ac:spMk id="5" creationId="{00000000-0000-0000-0000-000000000000}"/>
          </ac:spMkLst>
        </pc:spChg>
        <pc:spChg chg="del mod">
          <ac:chgData name="Otsuka, Isaya" userId="cda82685-c30a-453c-bdd8-87cf00b045c9" providerId="ADAL" clId="{1DA3DC4A-1052-40BD-9E73-E5324C026C72}" dt="2023-12-12T02:43:36.086" v="1210" actId="478"/>
          <ac:spMkLst>
            <pc:docMk/>
            <pc:sldMk cId="3557736829" sldId="957"/>
            <ac:spMk id="6" creationId="{00000000-0000-0000-0000-000000000000}"/>
          </ac:spMkLst>
        </pc:spChg>
        <pc:spChg chg="add mod ord">
          <ac:chgData name="Otsuka, Isaya" userId="cda82685-c30a-453c-bdd8-87cf00b045c9" providerId="ADAL" clId="{1DA3DC4A-1052-40BD-9E73-E5324C026C72}" dt="2023-12-15T18:03:04.934" v="6355" actId="1076"/>
          <ac:spMkLst>
            <pc:docMk/>
            <pc:sldMk cId="3557736829" sldId="957"/>
            <ac:spMk id="6" creationId="{941C7371-9468-9691-D4C4-E43726816B29}"/>
          </ac:spMkLst>
        </pc:spChg>
        <pc:spChg chg="del">
          <ac:chgData name="Otsuka, Isaya" userId="cda82685-c30a-453c-bdd8-87cf00b045c9" providerId="ADAL" clId="{1DA3DC4A-1052-40BD-9E73-E5324C026C72}" dt="2023-12-10T22:58:51.482" v="413" actId="478"/>
          <ac:spMkLst>
            <pc:docMk/>
            <pc:sldMk cId="3557736829" sldId="957"/>
            <ac:spMk id="7" creationId="{00000000-0000-0000-0000-000000000000}"/>
          </ac:spMkLst>
        </pc:spChg>
        <pc:spChg chg="add mod">
          <ac:chgData name="Otsuka, Isaya" userId="cda82685-c30a-453c-bdd8-87cf00b045c9" providerId="ADAL" clId="{1DA3DC4A-1052-40BD-9E73-E5324C026C72}" dt="2023-12-15T18:02:12.920" v="6348" actId="255"/>
          <ac:spMkLst>
            <pc:docMk/>
            <pc:sldMk cId="3557736829" sldId="957"/>
            <ac:spMk id="7" creationId="{6784EE71-6555-2E4C-8843-C2B21DB96982}"/>
          </ac:spMkLst>
        </pc:spChg>
        <pc:spChg chg="del mod">
          <ac:chgData name="Otsuka, Isaya" userId="cda82685-c30a-453c-bdd8-87cf00b045c9" providerId="ADAL" clId="{1DA3DC4A-1052-40BD-9E73-E5324C026C72}" dt="2023-12-12T02:43:36.086" v="1210" actId="478"/>
          <ac:spMkLst>
            <pc:docMk/>
            <pc:sldMk cId="3557736829" sldId="957"/>
            <ac:spMk id="8" creationId="{00000000-0000-0000-0000-000000000000}"/>
          </ac:spMkLst>
        </pc:spChg>
        <pc:spChg chg="add mod">
          <ac:chgData name="Otsuka, Isaya" userId="cda82685-c30a-453c-bdd8-87cf00b045c9" providerId="ADAL" clId="{1DA3DC4A-1052-40BD-9E73-E5324C026C72}" dt="2023-12-15T18:06:28.762" v="6427" actId="20577"/>
          <ac:spMkLst>
            <pc:docMk/>
            <pc:sldMk cId="3557736829" sldId="957"/>
            <ac:spMk id="8" creationId="{3488CFCA-0502-F013-6C28-E327A0060D5B}"/>
          </ac:spMkLst>
        </pc:spChg>
        <pc:spChg chg="del mod">
          <ac:chgData name="Otsuka, Isaya" userId="cda82685-c30a-453c-bdd8-87cf00b045c9" providerId="ADAL" clId="{1DA3DC4A-1052-40BD-9E73-E5324C026C72}" dt="2023-12-12T02:43:36.086" v="1210" actId="478"/>
          <ac:spMkLst>
            <pc:docMk/>
            <pc:sldMk cId="3557736829" sldId="957"/>
            <ac:spMk id="9" creationId="{00000000-0000-0000-0000-000000000000}"/>
          </ac:spMkLst>
        </pc:spChg>
        <pc:spChg chg="del mod">
          <ac:chgData name="Otsuka, Isaya" userId="cda82685-c30a-453c-bdd8-87cf00b045c9" providerId="ADAL" clId="{1DA3DC4A-1052-40BD-9E73-E5324C026C72}" dt="2023-12-12T02:43:36.086" v="1210" actId="478"/>
          <ac:spMkLst>
            <pc:docMk/>
            <pc:sldMk cId="3557736829" sldId="957"/>
            <ac:spMk id="10" creationId="{00000000-0000-0000-0000-000000000000}"/>
          </ac:spMkLst>
        </pc:spChg>
        <pc:spChg chg="del mod">
          <ac:chgData name="Otsuka, Isaya" userId="cda82685-c30a-453c-bdd8-87cf00b045c9" providerId="ADAL" clId="{1DA3DC4A-1052-40BD-9E73-E5324C026C72}" dt="2023-12-12T02:43:36.086" v="1210" actId="478"/>
          <ac:spMkLst>
            <pc:docMk/>
            <pc:sldMk cId="3557736829" sldId="957"/>
            <ac:spMk id="11" creationId="{00000000-0000-0000-0000-000000000000}"/>
          </ac:spMkLst>
        </pc:spChg>
        <pc:spChg chg="mod">
          <ac:chgData name="Otsuka, Isaya" userId="cda82685-c30a-453c-bdd8-87cf00b045c9" providerId="ADAL" clId="{1DA3DC4A-1052-40BD-9E73-E5324C026C72}" dt="2023-12-10T22:58:56.180" v="414" actId="6549"/>
          <ac:spMkLst>
            <pc:docMk/>
            <pc:sldMk cId="3557736829" sldId="957"/>
            <ac:spMk id="12" creationId="{00000000-0000-0000-0000-000000000000}"/>
          </ac:spMkLst>
        </pc:spChg>
        <pc:spChg chg="del mod">
          <ac:chgData name="Otsuka, Isaya" userId="cda82685-c30a-453c-bdd8-87cf00b045c9" providerId="ADAL" clId="{1DA3DC4A-1052-40BD-9E73-E5324C026C72}" dt="2023-12-10T22:59:38.537" v="418" actId="478"/>
          <ac:spMkLst>
            <pc:docMk/>
            <pc:sldMk cId="3557736829" sldId="957"/>
            <ac:spMk id="13" creationId="{00000000-0000-0000-0000-000000000000}"/>
          </ac:spMkLst>
        </pc:spChg>
        <pc:spChg chg="del mod">
          <ac:chgData name="Otsuka, Isaya" userId="cda82685-c30a-453c-bdd8-87cf00b045c9" providerId="ADAL" clId="{1DA3DC4A-1052-40BD-9E73-E5324C026C72}" dt="2023-12-10T22:59:38.537" v="418" actId="478"/>
          <ac:spMkLst>
            <pc:docMk/>
            <pc:sldMk cId="3557736829" sldId="957"/>
            <ac:spMk id="14" creationId="{00000000-0000-0000-0000-000000000000}"/>
          </ac:spMkLst>
        </pc:spChg>
        <pc:picChg chg="add mod">
          <ac:chgData name="Otsuka, Isaya" userId="cda82685-c30a-453c-bdd8-87cf00b045c9" providerId="ADAL" clId="{1DA3DC4A-1052-40BD-9E73-E5324C026C72}" dt="2023-12-10T22:55:24.510" v="370"/>
          <ac:picMkLst>
            <pc:docMk/>
            <pc:sldMk cId="3557736829" sldId="957"/>
            <ac:picMk id="15" creationId="{856832F9-A9F3-04E8-E7C1-A564B80BEB65}"/>
          </ac:picMkLst>
        </pc:picChg>
        <pc:picChg chg="add mod">
          <ac:chgData name="Otsuka, Isaya" userId="cda82685-c30a-453c-bdd8-87cf00b045c9" providerId="ADAL" clId="{1DA3DC4A-1052-40BD-9E73-E5324C026C72}" dt="2023-12-15T18:03:41.158" v="6358" actId="14100"/>
          <ac:picMkLst>
            <pc:docMk/>
            <pc:sldMk cId="3557736829" sldId="957"/>
            <ac:picMk id="17" creationId="{1CC39F79-5D2C-06A5-C017-A0B9CF4A85E2}"/>
          </ac:picMkLst>
        </pc:picChg>
      </pc:sldChg>
      <pc:sldChg chg="addSp delSp modSp add mod modNotesTx">
        <pc:chgData name="Otsuka, Isaya" userId="cda82685-c30a-453c-bdd8-87cf00b045c9" providerId="ADAL" clId="{1DA3DC4A-1052-40BD-9E73-E5324C026C72}" dt="2023-12-12T23:07:58.957" v="2682" actId="207"/>
        <pc:sldMkLst>
          <pc:docMk/>
          <pc:sldMk cId="3855779287" sldId="958"/>
        </pc:sldMkLst>
        <pc:spChg chg="del">
          <ac:chgData name="Otsuka, Isaya" userId="cda82685-c30a-453c-bdd8-87cf00b045c9" providerId="ADAL" clId="{1DA3DC4A-1052-40BD-9E73-E5324C026C72}" dt="2023-12-12T23:03:57.757" v="2661" actId="478"/>
          <ac:spMkLst>
            <pc:docMk/>
            <pc:sldMk cId="3855779287" sldId="958"/>
            <ac:spMk id="2" creationId="{03E81501-6FA0-64DA-C354-215898805ED3}"/>
          </ac:spMkLst>
        </pc:spChg>
        <pc:spChg chg="mod">
          <ac:chgData name="Otsuka, Isaya" userId="cda82685-c30a-453c-bdd8-87cf00b045c9" providerId="ADAL" clId="{1DA3DC4A-1052-40BD-9E73-E5324C026C72}" dt="2023-12-11T01:22:57.842" v="896" actId="207"/>
          <ac:spMkLst>
            <pc:docMk/>
            <pc:sldMk cId="3855779287" sldId="958"/>
            <ac:spMk id="3" creationId="{00000000-0000-0000-0000-000000000000}"/>
          </ac:spMkLst>
        </pc:spChg>
        <pc:spChg chg="mod">
          <ac:chgData name="Otsuka, Isaya" userId="cda82685-c30a-453c-bdd8-87cf00b045c9" providerId="ADAL" clId="{1DA3DC4A-1052-40BD-9E73-E5324C026C72}" dt="2023-12-12T23:04:58.126" v="2670" actId="1076"/>
          <ac:spMkLst>
            <pc:docMk/>
            <pc:sldMk cId="3855779287" sldId="958"/>
            <ac:spMk id="4" creationId="{00000000-0000-0000-0000-000000000000}"/>
          </ac:spMkLst>
        </pc:spChg>
        <pc:spChg chg="mod">
          <ac:chgData name="Otsuka, Isaya" userId="cda82685-c30a-453c-bdd8-87cf00b045c9" providerId="ADAL" clId="{1DA3DC4A-1052-40BD-9E73-E5324C026C72}" dt="2023-12-12T23:04:15.030" v="2664" actId="21"/>
          <ac:spMkLst>
            <pc:docMk/>
            <pc:sldMk cId="3855779287" sldId="958"/>
            <ac:spMk id="5" creationId="{00000000-0000-0000-0000-000000000000}"/>
          </ac:spMkLst>
        </pc:spChg>
        <pc:spChg chg="mod">
          <ac:chgData name="Otsuka, Isaya" userId="cda82685-c30a-453c-bdd8-87cf00b045c9" providerId="ADAL" clId="{1DA3DC4A-1052-40BD-9E73-E5324C026C72}" dt="2023-12-10T23:27:04.923" v="551" actId="1076"/>
          <ac:spMkLst>
            <pc:docMk/>
            <pc:sldMk cId="3855779287" sldId="958"/>
            <ac:spMk id="6" creationId="{00000000-0000-0000-0000-000000000000}"/>
          </ac:spMkLst>
        </pc:spChg>
        <pc:spChg chg="add del mod">
          <ac:chgData name="Otsuka, Isaya" userId="cda82685-c30a-453c-bdd8-87cf00b045c9" providerId="ADAL" clId="{1DA3DC4A-1052-40BD-9E73-E5324C026C72}" dt="2023-12-12T23:03:59.861" v="2662" actId="478"/>
          <ac:spMkLst>
            <pc:docMk/>
            <pc:sldMk cId="3855779287" sldId="958"/>
            <ac:spMk id="7" creationId="{0747C61A-9926-E059-90C2-23EE6FFAE540}"/>
          </ac:spMkLst>
        </pc:spChg>
        <pc:spChg chg="mod">
          <ac:chgData name="Otsuka, Isaya" userId="cda82685-c30a-453c-bdd8-87cf00b045c9" providerId="ADAL" clId="{1DA3DC4A-1052-40BD-9E73-E5324C026C72}" dt="2023-12-10T23:29:34.889" v="563" actId="1076"/>
          <ac:spMkLst>
            <pc:docMk/>
            <pc:sldMk cId="3855779287" sldId="958"/>
            <ac:spMk id="8" creationId="{00000000-0000-0000-0000-000000000000}"/>
          </ac:spMkLst>
        </pc:spChg>
        <pc:spChg chg="mod">
          <ac:chgData name="Otsuka, Isaya" userId="cda82685-c30a-453c-bdd8-87cf00b045c9" providerId="ADAL" clId="{1DA3DC4A-1052-40BD-9E73-E5324C026C72}" dt="2023-12-10T23:29:34.889" v="563" actId="1076"/>
          <ac:spMkLst>
            <pc:docMk/>
            <pc:sldMk cId="3855779287" sldId="958"/>
            <ac:spMk id="9" creationId="{00000000-0000-0000-0000-000000000000}"/>
          </ac:spMkLst>
        </pc:spChg>
        <pc:spChg chg="mod ord">
          <ac:chgData name="Otsuka, Isaya" userId="cda82685-c30a-453c-bdd8-87cf00b045c9" providerId="ADAL" clId="{1DA3DC4A-1052-40BD-9E73-E5324C026C72}" dt="2023-12-10T23:29:24.882" v="562" actId="1076"/>
          <ac:spMkLst>
            <pc:docMk/>
            <pc:sldMk cId="3855779287" sldId="958"/>
            <ac:spMk id="10" creationId="{00000000-0000-0000-0000-000000000000}"/>
          </ac:spMkLst>
        </pc:spChg>
        <pc:spChg chg="mod">
          <ac:chgData name="Otsuka, Isaya" userId="cda82685-c30a-453c-bdd8-87cf00b045c9" providerId="ADAL" clId="{1DA3DC4A-1052-40BD-9E73-E5324C026C72}" dt="2023-12-10T23:29:24.882" v="562" actId="1076"/>
          <ac:spMkLst>
            <pc:docMk/>
            <pc:sldMk cId="3855779287" sldId="958"/>
            <ac:spMk id="11" creationId="{00000000-0000-0000-0000-000000000000}"/>
          </ac:spMkLst>
        </pc:spChg>
        <pc:spChg chg="add mod">
          <ac:chgData name="Otsuka, Isaya" userId="cda82685-c30a-453c-bdd8-87cf00b045c9" providerId="ADAL" clId="{1DA3DC4A-1052-40BD-9E73-E5324C026C72}" dt="2023-12-12T23:07:58.957" v="2682" actId="207"/>
          <ac:spMkLst>
            <pc:docMk/>
            <pc:sldMk cId="3855779287" sldId="958"/>
            <ac:spMk id="13" creationId="{2AC3A8F0-8012-85E3-6CA3-D8772ACF2351}"/>
          </ac:spMkLst>
        </pc:spChg>
      </pc:sldChg>
      <pc:sldChg chg="addSp delSp modSp add mod ord modNotesTx">
        <pc:chgData name="Otsuka, Isaya" userId="cda82685-c30a-453c-bdd8-87cf00b045c9" providerId="ADAL" clId="{1DA3DC4A-1052-40BD-9E73-E5324C026C72}" dt="2023-12-12T23:10:54.560" v="2729" actId="1076"/>
        <pc:sldMkLst>
          <pc:docMk/>
          <pc:sldMk cId="2284241477" sldId="959"/>
        </pc:sldMkLst>
        <pc:spChg chg="del mod">
          <ac:chgData name="Otsuka, Isaya" userId="cda82685-c30a-453c-bdd8-87cf00b045c9" providerId="ADAL" clId="{1DA3DC4A-1052-40BD-9E73-E5324C026C72}" dt="2023-12-10T23:34:11.370" v="572" actId="478"/>
          <ac:spMkLst>
            <pc:docMk/>
            <pc:sldMk cId="2284241477" sldId="959"/>
            <ac:spMk id="2" creationId="{03E81501-6FA0-64DA-C354-215898805ED3}"/>
          </ac:spMkLst>
        </pc:spChg>
        <pc:spChg chg="add mod">
          <ac:chgData name="Otsuka, Isaya" userId="cda82685-c30a-453c-bdd8-87cf00b045c9" providerId="ADAL" clId="{1DA3DC4A-1052-40BD-9E73-E5324C026C72}" dt="2023-12-12T23:09:31.537" v="2719" actId="20577"/>
          <ac:spMkLst>
            <pc:docMk/>
            <pc:sldMk cId="2284241477" sldId="959"/>
            <ac:spMk id="2" creationId="{FA67081E-C8E0-D1AF-D485-333570F1E653}"/>
          </ac:spMkLst>
        </pc:spChg>
        <pc:spChg chg="mod">
          <ac:chgData name="Otsuka, Isaya" userId="cda82685-c30a-453c-bdd8-87cf00b045c9" providerId="ADAL" clId="{1DA3DC4A-1052-40BD-9E73-E5324C026C72}" dt="2023-12-12T23:08:38.360" v="2685" actId="207"/>
          <ac:spMkLst>
            <pc:docMk/>
            <pc:sldMk cId="2284241477" sldId="959"/>
            <ac:spMk id="3" creationId="{00000000-0000-0000-0000-000000000000}"/>
          </ac:spMkLst>
        </pc:spChg>
        <pc:spChg chg="mod">
          <ac:chgData name="Otsuka, Isaya" userId="cda82685-c30a-453c-bdd8-87cf00b045c9" providerId="ADAL" clId="{1DA3DC4A-1052-40BD-9E73-E5324C026C72}" dt="2023-12-12T23:10:54.560" v="2729" actId="1076"/>
          <ac:spMkLst>
            <pc:docMk/>
            <pc:sldMk cId="2284241477" sldId="959"/>
            <ac:spMk id="4" creationId="{00000000-0000-0000-0000-000000000000}"/>
          </ac:spMkLst>
        </pc:spChg>
        <pc:spChg chg="del mod">
          <ac:chgData name="Otsuka, Isaya" userId="cda82685-c30a-453c-bdd8-87cf00b045c9" providerId="ADAL" clId="{1DA3DC4A-1052-40BD-9E73-E5324C026C72}" dt="2023-12-12T02:59:23.922" v="1269" actId="478"/>
          <ac:spMkLst>
            <pc:docMk/>
            <pc:sldMk cId="2284241477" sldId="959"/>
            <ac:spMk id="5" creationId="{00000000-0000-0000-0000-000000000000}"/>
          </ac:spMkLst>
        </pc:spChg>
        <pc:spChg chg="mod">
          <ac:chgData name="Otsuka, Isaya" userId="cda82685-c30a-453c-bdd8-87cf00b045c9" providerId="ADAL" clId="{1DA3DC4A-1052-40BD-9E73-E5324C026C72}" dt="2023-12-10T23:39:43.679" v="637" actId="1076"/>
          <ac:spMkLst>
            <pc:docMk/>
            <pc:sldMk cId="2284241477" sldId="959"/>
            <ac:spMk id="6" creationId="{00000000-0000-0000-0000-000000000000}"/>
          </ac:spMkLst>
        </pc:spChg>
        <pc:spChg chg="add del mod">
          <ac:chgData name="Otsuka, Isaya" userId="cda82685-c30a-453c-bdd8-87cf00b045c9" providerId="ADAL" clId="{1DA3DC4A-1052-40BD-9E73-E5324C026C72}" dt="2023-12-12T23:08:19.211" v="2683" actId="478"/>
          <ac:spMkLst>
            <pc:docMk/>
            <pc:sldMk cId="2284241477" sldId="959"/>
            <ac:spMk id="7" creationId="{8BFDC077-97D4-8EBF-62E3-783FFE7DFE06}"/>
          </ac:spMkLst>
        </pc:spChg>
        <pc:spChg chg="mod">
          <ac:chgData name="Otsuka, Isaya" userId="cda82685-c30a-453c-bdd8-87cf00b045c9" providerId="ADAL" clId="{1DA3DC4A-1052-40BD-9E73-E5324C026C72}" dt="2023-12-12T23:09:08.390" v="2688" actId="207"/>
          <ac:spMkLst>
            <pc:docMk/>
            <pc:sldMk cId="2284241477" sldId="959"/>
            <ac:spMk id="8" creationId="{00000000-0000-0000-0000-000000000000}"/>
          </ac:spMkLst>
        </pc:spChg>
        <pc:spChg chg="mod">
          <ac:chgData name="Otsuka, Isaya" userId="cda82685-c30a-453c-bdd8-87cf00b045c9" providerId="ADAL" clId="{1DA3DC4A-1052-40BD-9E73-E5324C026C72}" dt="2023-12-10T23:40:10.663" v="640" actId="1035"/>
          <ac:spMkLst>
            <pc:docMk/>
            <pc:sldMk cId="2284241477" sldId="959"/>
            <ac:spMk id="9" creationId="{00000000-0000-0000-0000-000000000000}"/>
          </ac:spMkLst>
        </pc:spChg>
        <pc:spChg chg="mod">
          <ac:chgData name="Otsuka, Isaya" userId="cda82685-c30a-453c-bdd8-87cf00b045c9" providerId="ADAL" clId="{1DA3DC4A-1052-40BD-9E73-E5324C026C72}" dt="2023-12-12T23:09:08.390" v="2688" actId="207"/>
          <ac:spMkLst>
            <pc:docMk/>
            <pc:sldMk cId="2284241477" sldId="959"/>
            <ac:spMk id="10" creationId="{00000000-0000-0000-0000-000000000000}"/>
          </ac:spMkLst>
        </pc:spChg>
        <pc:spChg chg="mod">
          <ac:chgData name="Otsuka, Isaya" userId="cda82685-c30a-453c-bdd8-87cf00b045c9" providerId="ADAL" clId="{1DA3DC4A-1052-40BD-9E73-E5324C026C72}" dt="2023-12-10T23:39:10.689" v="634" actId="1076"/>
          <ac:spMkLst>
            <pc:docMk/>
            <pc:sldMk cId="2284241477" sldId="959"/>
            <ac:spMk id="11" creationId="{00000000-0000-0000-0000-000000000000}"/>
          </ac:spMkLst>
        </pc:spChg>
      </pc:sldChg>
      <pc:sldChg chg="addSp delSp modSp add mod ord">
        <pc:chgData name="Otsuka, Isaya" userId="cda82685-c30a-453c-bdd8-87cf00b045c9" providerId="ADAL" clId="{1DA3DC4A-1052-40BD-9E73-E5324C026C72}" dt="2023-12-12T23:19:04.483" v="2803"/>
        <pc:sldMkLst>
          <pc:docMk/>
          <pc:sldMk cId="1174781962" sldId="960"/>
        </pc:sldMkLst>
        <pc:spChg chg="mod">
          <ac:chgData name="Otsuka, Isaya" userId="cda82685-c30a-453c-bdd8-87cf00b045c9" providerId="ADAL" clId="{1DA3DC4A-1052-40BD-9E73-E5324C026C72}" dt="2023-12-11T01:07:26.553" v="799" actId="14100"/>
          <ac:spMkLst>
            <pc:docMk/>
            <pc:sldMk cId="1174781962" sldId="960"/>
            <ac:spMk id="3" creationId="{00000000-0000-0000-0000-000000000000}"/>
          </ac:spMkLst>
        </pc:spChg>
        <pc:spChg chg="mod">
          <ac:chgData name="Otsuka, Isaya" userId="cda82685-c30a-453c-bdd8-87cf00b045c9" providerId="ADAL" clId="{1DA3DC4A-1052-40BD-9E73-E5324C026C72}" dt="2023-12-11T01:03:05.811" v="768" actId="20577"/>
          <ac:spMkLst>
            <pc:docMk/>
            <pc:sldMk cId="1174781962" sldId="960"/>
            <ac:spMk id="4" creationId="{00000000-0000-0000-0000-000000000000}"/>
          </ac:spMkLst>
        </pc:spChg>
        <pc:spChg chg="mod">
          <ac:chgData name="Otsuka, Isaya" userId="cda82685-c30a-453c-bdd8-87cf00b045c9" providerId="ADAL" clId="{1DA3DC4A-1052-40BD-9E73-E5324C026C72}" dt="2023-12-12T23:11:11.603" v="2730" actId="207"/>
          <ac:spMkLst>
            <pc:docMk/>
            <pc:sldMk cId="1174781962" sldId="960"/>
            <ac:spMk id="5" creationId="{00000000-0000-0000-0000-000000000000}"/>
          </ac:spMkLst>
        </pc:spChg>
        <pc:spChg chg="mod">
          <ac:chgData name="Otsuka, Isaya" userId="cda82685-c30a-453c-bdd8-87cf00b045c9" providerId="ADAL" clId="{1DA3DC4A-1052-40BD-9E73-E5324C026C72}" dt="2023-12-11T01:10:34.576" v="814" actId="1076"/>
          <ac:spMkLst>
            <pc:docMk/>
            <pc:sldMk cId="1174781962" sldId="960"/>
            <ac:spMk id="6" creationId="{00000000-0000-0000-0000-000000000000}"/>
          </ac:spMkLst>
        </pc:spChg>
        <pc:spChg chg="del">
          <ac:chgData name="Otsuka, Isaya" userId="cda82685-c30a-453c-bdd8-87cf00b045c9" providerId="ADAL" clId="{1DA3DC4A-1052-40BD-9E73-E5324C026C72}" dt="2023-12-11T01:05:05.730" v="779" actId="478"/>
          <ac:spMkLst>
            <pc:docMk/>
            <pc:sldMk cId="1174781962" sldId="960"/>
            <ac:spMk id="7" creationId="{00000000-0000-0000-0000-000000000000}"/>
          </ac:spMkLst>
        </pc:spChg>
        <pc:spChg chg="add mod">
          <ac:chgData name="Otsuka, Isaya" userId="cda82685-c30a-453c-bdd8-87cf00b045c9" providerId="ADAL" clId="{1DA3DC4A-1052-40BD-9E73-E5324C026C72}" dt="2023-12-12T23:19:04.483" v="2803"/>
          <ac:spMkLst>
            <pc:docMk/>
            <pc:sldMk cId="1174781962" sldId="960"/>
            <ac:spMk id="7" creationId="{ECAE40A2-B7AC-B78F-1B9F-0BF5186F96E5}"/>
          </ac:spMkLst>
        </pc:spChg>
        <pc:spChg chg="mod">
          <ac:chgData name="Otsuka, Isaya" userId="cda82685-c30a-453c-bdd8-87cf00b045c9" providerId="ADAL" clId="{1DA3DC4A-1052-40BD-9E73-E5324C026C72}" dt="2023-12-11T01:03:51.846" v="772" actId="14100"/>
          <ac:spMkLst>
            <pc:docMk/>
            <pc:sldMk cId="1174781962" sldId="960"/>
            <ac:spMk id="8" creationId="{00000000-0000-0000-0000-000000000000}"/>
          </ac:spMkLst>
        </pc:spChg>
        <pc:spChg chg="del mod">
          <ac:chgData name="Otsuka, Isaya" userId="cda82685-c30a-453c-bdd8-87cf00b045c9" providerId="ADAL" clId="{1DA3DC4A-1052-40BD-9E73-E5324C026C72}" dt="2023-12-12T23:19:03.546" v="2802" actId="478"/>
          <ac:spMkLst>
            <pc:docMk/>
            <pc:sldMk cId="1174781962" sldId="960"/>
            <ac:spMk id="9" creationId="{00000000-0000-0000-0000-000000000000}"/>
          </ac:spMkLst>
        </pc:spChg>
        <pc:picChg chg="add mod">
          <ac:chgData name="Otsuka, Isaya" userId="cda82685-c30a-453c-bdd8-87cf00b045c9" providerId="ADAL" clId="{1DA3DC4A-1052-40BD-9E73-E5324C026C72}" dt="2023-12-11T01:09:09.920" v="808"/>
          <ac:picMkLst>
            <pc:docMk/>
            <pc:sldMk cId="1174781962" sldId="960"/>
            <ac:picMk id="2" creationId="{27AE362D-E700-EE82-8342-1F705A0ED2E4}"/>
          </ac:picMkLst>
        </pc:picChg>
        <pc:picChg chg="del mod">
          <ac:chgData name="Otsuka, Isaya" userId="cda82685-c30a-453c-bdd8-87cf00b045c9" providerId="ADAL" clId="{1DA3DC4A-1052-40BD-9E73-E5324C026C72}" dt="2023-12-11T01:09:03.988" v="807" actId="478"/>
          <ac:picMkLst>
            <pc:docMk/>
            <pc:sldMk cId="1174781962" sldId="960"/>
            <ac:picMk id="10" creationId="{00000000-0000-0000-0000-000000000000}"/>
          </ac:picMkLst>
        </pc:picChg>
      </pc:sldChg>
      <pc:sldChg chg="addSp delSp modSp add mod ord modNotesTx">
        <pc:chgData name="Otsuka, Isaya" userId="cda82685-c30a-453c-bdd8-87cf00b045c9" providerId="ADAL" clId="{1DA3DC4A-1052-40BD-9E73-E5324C026C72}" dt="2023-12-12T23:12:22.930" v="2738" actId="207"/>
        <pc:sldMkLst>
          <pc:docMk/>
          <pc:sldMk cId="155050475" sldId="961"/>
        </pc:sldMkLst>
        <pc:spChg chg="add mod">
          <ac:chgData name="Otsuka, Isaya" userId="cda82685-c30a-453c-bdd8-87cf00b045c9" providerId="ADAL" clId="{1DA3DC4A-1052-40BD-9E73-E5324C026C72}" dt="2023-12-12T23:09:53.949" v="2722"/>
          <ac:spMkLst>
            <pc:docMk/>
            <pc:sldMk cId="155050475" sldId="961"/>
            <ac:spMk id="2" creationId="{AC09BB13-5B5F-3702-4F2A-7844E19804D1}"/>
          </ac:spMkLst>
        </pc:spChg>
        <pc:spChg chg="mod">
          <ac:chgData name="Otsuka, Isaya" userId="cda82685-c30a-453c-bdd8-87cf00b045c9" providerId="ADAL" clId="{1DA3DC4A-1052-40BD-9E73-E5324C026C72}" dt="2023-12-12T23:12:11.479" v="2737" actId="207"/>
          <ac:spMkLst>
            <pc:docMk/>
            <pc:sldMk cId="155050475" sldId="961"/>
            <ac:spMk id="3" creationId="{00000000-0000-0000-0000-000000000000}"/>
          </ac:spMkLst>
        </pc:spChg>
        <pc:spChg chg="mod">
          <ac:chgData name="Otsuka, Isaya" userId="cda82685-c30a-453c-bdd8-87cf00b045c9" providerId="ADAL" clId="{1DA3DC4A-1052-40BD-9E73-E5324C026C72}" dt="2023-12-12T23:12:03.658" v="2736" actId="1076"/>
          <ac:spMkLst>
            <pc:docMk/>
            <pc:sldMk cId="155050475" sldId="961"/>
            <ac:spMk id="4" creationId="{00000000-0000-0000-0000-000000000000}"/>
          </ac:spMkLst>
        </pc:spChg>
        <pc:spChg chg="mod">
          <ac:chgData name="Otsuka, Isaya" userId="cda82685-c30a-453c-bdd8-87cf00b045c9" providerId="ADAL" clId="{1DA3DC4A-1052-40BD-9E73-E5324C026C72}" dt="2023-12-12T23:11:24.053" v="2731" actId="21"/>
          <ac:spMkLst>
            <pc:docMk/>
            <pc:sldMk cId="155050475" sldId="961"/>
            <ac:spMk id="5" creationId="{00000000-0000-0000-0000-000000000000}"/>
          </ac:spMkLst>
        </pc:spChg>
        <pc:spChg chg="mod">
          <ac:chgData name="Otsuka, Isaya" userId="cda82685-c30a-453c-bdd8-87cf00b045c9" providerId="ADAL" clId="{1DA3DC4A-1052-40BD-9E73-E5324C026C72}" dt="2023-12-11T01:17:27.486" v="876" actId="255"/>
          <ac:spMkLst>
            <pc:docMk/>
            <pc:sldMk cId="155050475" sldId="961"/>
            <ac:spMk id="6" creationId="{00000000-0000-0000-0000-000000000000}"/>
          </ac:spMkLst>
        </pc:spChg>
        <pc:spChg chg="del">
          <ac:chgData name="Otsuka, Isaya" userId="cda82685-c30a-453c-bdd8-87cf00b045c9" providerId="ADAL" clId="{1DA3DC4A-1052-40BD-9E73-E5324C026C72}" dt="2023-12-12T23:09:52.733" v="2721" actId="478"/>
          <ac:spMkLst>
            <pc:docMk/>
            <pc:sldMk cId="155050475" sldId="961"/>
            <ac:spMk id="7" creationId="{8BFDC077-97D4-8EBF-62E3-783FFE7DFE06}"/>
          </ac:spMkLst>
        </pc:spChg>
        <pc:spChg chg="mod">
          <ac:chgData name="Otsuka, Isaya" userId="cda82685-c30a-453c-bdd8-87cf00b045c9" providerId="ADAL" clId="{1DA3DC4A-1052-40BD-9E73-E5324C026C72}" dt="2023-12-12T23:12:22.930" v="2738" actId="207"/>
          <ac:spMkLst>
            <pc:docMk/>
            <pc:sldMk cId="155050475" sldId="961"/>
            <ac:spMk id="8" creationId="{00000000-0000-0000-0000-000000000000}"/>
          </ac:spMkLst>
        </pc:spChg>
        <pc:spChg chg="mod">
          <ac:chgData name="Otsuka, Isaya" userId="cda82685-c30a-453c-bdd8-87cf00b045c9" providerId="ADAL" clId="{1DA3DC4A-1052-40BD-9E73-E5324C026C72}" dt="2023-12-11T01:18:44.876" v="886" actId="15"/>
          <ac:spMkLst>
            <pc:docMk/>
            <pc:sldMk cId="155050475" sldId="961"/>
            <ac:spMk id="9" creationId="{00000000-0000-0000-0000-000000000000}"/>
          </ac:spMkLst>
        </pc:spChg>
        <pc:spChg chg="mod">
          <ac:chgData name="Otsuka, Isaya" userId="cda82685-c30a-453c-bdd8-87cf00b045c9" providerId="ADAL" clId="{1DA3DC4A-1052-40BD-9E73-E5324C026C72}" dt="2023-12-12T23:12:22.930" v="2738" actId="207"/>
          <ac:spMkLst>
            <pc:docMk/>
            <pc:sldMk cId="155050475" sldId="961"/>
            <ac:spMk id="10" creationId="{00000000-0000-0000-0000-000000000000}"/>
          </ac:spMkLst>
        </pc:spChg>
        <pc:spChg chg="mod">
          <ac:chgData name="Otsuka, Isaya" userId="cda82685-c30a-453c-bdd8-87cf00b045c9" providerId="ADAL" clId="{1DA3DC4A-1052-40BD-9E73-E5324C026C72}" dt="2023-12-11T01:19:59.271" v="891" actId="14100"/>
          <ac:spMkLst>
            <pc:docMk/>
            <pc:sldMk cId="155050475" sldId="961"/>
            <ac:spMk id="11" creationId="{00000000-0000-0000-0000-000000000000}"/>
          </ac:spMkLst>
        </pc:spChg>
      </pc:sldChg>
      <pc:sldChg chg="addSp delSp modSp add mod ord">
        <pc:chgData name="Otsuka, Isaya" userId="cda82685-c30a-453c-bdd8-87cf00b045c9" providerId="ADAL" clId="{1DA3DC4A-1052-40BD-9E73-E5324C026C72}" dt="2023-12-12T23:13:41.820" v="2747" actId="207"/>
        <pc:sldMkLst>
          <pc:docMk/>
          <pc:sldMk cId="3509232715" sldId="962"/>
        </pc:sldMkLst>
        <pc:spChg chg="add mod">
          <ac:chgData name="Otsuka, Isaya" userId="cda82685-c30a-453c-bdd8-87cf00b045c9" providerId="ADAL" clId="{1DA3DC4A-1052-40BD-9E73-E5324C026C72}" dt="2023-12-12T23:10:01.092" v="2724"/>
          <ac:spMkLst>
            <pc:docMk/>
            <pc:sldMk cId="3509232715" sldId="962"/>
            <ac:spMk id="2" creationId="{ECC13465-E01B-6FA3-C803-C337F7B809B7}"/>
          </ac:spMkLst>
        </pc:spChg>
        <pc:spChg chg="mod">
          <ac:chgData name="Otsuka, Isaya" userId="cda82685-c30a-453c-bdd8-87cf00b045c9" providerId="ADAL" clId="{1DA3DC4A-1052-40BD-9E73-E5324C026C72}" dt="2023-12-12T23:13:41.820" v="2747" actId="207"/>
          <ac:spMkLst>
            <pc:docMk/>
            <pc:sldMk cId="3509232715" sldId="962"/>
            <ac:spMk id="3" creationId="{00000000-0000-0000-0000-000000000000}"/>
          </ac:spMkLst>
        </pc:spChg>
        <pc:spChg chg="mod">
          <ac:chgData name="Otsuka, Isaya" userId="cda82685-c30a-453c-bdd8-87cf00b045c9" providerId="ADAL" clId="{1DA3DC4A-1052-40BD-9E73-E5324C026C72}" dt="2023-12-12T23:13:13.938" v="2745" actId="1036"/>
          <ac:spMkLst>
            <pc:docMk/>
            <pc:sldMk cId="3509232715" sldId="962"/>
            <ac:spMk id="4" creationId="{00000000-0000-0000-0000-000000000000}"/>
          </ac:spMkLst>
        </pc:spChg>
        <pc:spChg chg="mod">
          <ac:chgData name="Otsuka, Isaya" userId="cda82685-c30a-453c-bdd8-87cf00b045c9" providerId="ADAL" clId="{1DA3DC4A-1052-40BD-9E73-E5324C026C72}" dt="2023-12-12T23:12:41.876" v="2739" actId="21"/>
          <ac:spMkLst>
            <pc:docMk/>
            <pc:sldMk cId="3509232715" sldId="962"/>
            <ac:spMk id="5" creationId="{00000000-0000-0000-0000-000000000000}"/>
          </ac:spMkLst>
        </pc:spChg>
        <pc:spChg chg="mod">
          <ac:chgData name="Otsuka, Isaya" userId="cda82685-c30a-453c-bdd8-87cf00b045c9" providerId="ADAL" clId="{1DA3DC4A-1052-40BD-9E73-E5324C026C72}" dt="2023-12-11T01:24:36.166" v="908" actId="113"/>
          <ac:spMkLst>
            <pc:docMk/>
            <pc:sldMk cId="3509232715" sldId="962"/>
            <ac:spMk id="6" creationId="{00000000-0000-0000-0000-000000000000}"/>
          </ac:spMkLst>
        </pc:spChg>
        <pc:spChg chg="del">
          <ac:chgData name="Otsuka, Isaya" userId="cda82685-c30a-453c-bdd8-87cf00b045c9" providerId="ADAL" clId="{1DA3DC4A-1052-40BD-9E73-E5324C026C72}" dt="2023-12-12T23:09:59.957" v="2723" actId="478"/>
          <ac:spMkLst>
            <pc:docMk/>
            <pc:sldMk cId="3509232715" sldId="962"/>
            <ac:spMk id="7" creationId="{8BFDC077-97D4-8EBF-62E3-783FFE7DFE06}"/>
          </ac:spMkLst>
        </pc:spChg>
        <pc:spChg chg="mod">
          <ac:chgData name="Otsuka, Isaya" userId="cda82685-c30a-453c-bdd8-87cf00b045c9" providerId="ADAL" clId="{1DA3DC4A-1052-40BD-9E73-E5324C026C72}" dt="2023-12-12T23:13:37.334" v="2746" actId="207"/>
          <ac:spMkLst>
            <pc:docMk/>
            <pc:sldMk cId="3509232715" sldId="962"/>
            <ac:spMk id="8" creationId="{00000000-0000-0000-0000-000000000000}"/>
          </ac:spMkLst>
        </pc:spChg>
        <pc:spChg chg="mod">
          <ac:chgData name="Otsuka, Isaya" userId="cda82685-c30a-453c-bdd8-87cf00b045c9" providerId="ADAL" clId="{1DA3DC4A-1052-40BD-9E73-E5324C026C72}" dt="2023-12-11T01:25:21.323" v="913" actId="15"/>
          <ac:spMkLst>
            <pc:docMk/>
            <pc:sldMk cId="3509232715" sldId="962"/>
            <ac:spMk id="9" creationId="{00000000-0000-0000-0000-000000000000}"/>
          </ac:spMkLst>
        </pc:spChg>
        <pc:spChg chg="mod">
          <ac:chgData name="Otsuka, Isaya" userId="cda82685-c30a-453c-bdd8-87cf00b045c9" providerId="ADAL" clId="{1DA3DC4A-1052-40BD-9E73-E5324C026C72}" dt="2023-12-12T23:13:37.334" v="2746" actId="207"/>
          <ac:spMkLst>
            <pc:docMk/>
            <pc:sldMk cId="3509232715" sldId="962"/>
            <ac:spMk id="10" creationId="{00000000-0000-0000-0000-000000000000}"/>
          </ac:spMkLst>
        </pc:spChg>
        <pc:spChg chg="mod">
          <ac:chgData name="Otsuka, Isaya" userId="cda82685-c30a-453c-bdd8-87cf00b045c9" providerId="ADAL" clId="{1DA3DC4A-1052-40BD-9E73-E5324C026C72}" dt="2023-12-11T01:26:30.962" v="923" actId="2711"/>
          <ac:spMkLst>
            <pc:docMk/>
            <pc:sldMk cId="3509232715" sldId="962"/>
            <ac:spMk id="11" creationId="{00000000-0000-0000-0000-000000000000}"/>
          </ac:spMkLst>
        </pc:spChg>
      </pc:sldChg>
      <pc:sldChg chg="addSp delSp modSp add mod ord">
        <pc:chgData name="Otsuka, Isaya" userId="cda82685-c30a-453c-bdd8-87cf00b045c9" providerId="ADAL" clId="{1DA3DC4A-1052-40BD-9E73-E5324C026C72}" dt="2023-12-12T23:14:32.510" v="2754" actId="207"/>
        <pc:sldMkLst>
          <pc:docMk/>
          <pc:sldMk cId="399213168" sldId="963"/>
        </pc:sldMkLst>
        <pc:spChg chg="add mod">
          <ac:chgData name="Otsuka, Isaya" userId="cda82685-c30a-453c-bdd8-87cf00b045c9" providerId="ADAL" clId="{1DA3DC4A-1052-40BD-9E73-E5324C026C72}" dt="2023-12-12T23:10:05.685" v="2726"/>
          <ac:spMkLst>
            <pc:docMk/>
            <pc:sldMk cId="399213168" sldId="963"/>
            <ac:spMk id="2" creationId="{4BA8BFAC-1D56-50DB-767A-9EAB172E1602}"/>
          </ac:spMkLst>
        </pc:spChg>
        <pc:spChg chg="mod">
          <ac:chgData name="Otsuka, Isaya" userId="cda82685-c30a-453c-bdd8-87cf00b045c9" providerId="ADAL" clId="{1DA3DC4A-1052-40BD-9E73-E5324C026C72}" dt="2023-12-12T23:14:23.768" v="2753" actId="207"/>
          <ac:spMkLst>
            <pc:docMk/>
            <pc:sldMk cId="399213168" sldId="963"/>
            <ac:spMk id="3" creationId="{00000000-0000-0000-0000-000000000000}"/>
          </ac:spMkLst>
        </pc:spChg>
        <pc:spChg chg="mod">
          <ac:chgData name="Otsuka, Isaya" userId="cda82685-c30a-453c-bdd8-87cf00b045c9" providerId="ADAL" clId="{1DA3DC4A-1052-40BD-9E73-E5324C026C72}" dt="2023-12-12T23:14:16.092" v="2752" actId="1076"/>
          <ac:spMkLst>
            <pc:docMk/>
            <pc:sldMk cId="399213168" sldId="963"/>
            <ac:spMk id="4" creationId="{00000000-0000-0000-0000-000000000000}"/>
          </ac:spMkLst>
        </pc:spChg>
        <pc:spChg chg="mod">
          <ac:chgData name="Otsuka, Isaya" userId="cda82685-c30a-453c-bdd8-87cf00b045c9" providerId="ADAL" clId="{1DA3DC4A-1052-40BD-9E73-E5324C026C72}" dt="2023-12-12T23:13:49.792" v="2748" actId="21"/>
          <ac:spMkLst>
            <pc:docMk/>
            <pc:sldMk cId="399213168" sldId="963"/>
            <ac:spMk id="5" creationId="{00000000-0000-0000-0000-000000000000}"/>
          </ac:spMkLst>
        </pc:spChg>
        <pc:spChg chg="mod">
          <ac:chgData name="Otsuka, Isaya" userId="cda82685-c30a-453c-bdd8-87cf00b045c9" providerId="ADAL" clId="{1DA3DC4A-1052-40BD-9E73-E5324C026C72}" dt="2023-12-11T01:36:26.336" v="999" actId="1076"/>
          <ac:spMkLst>
            <pc:docMk/>
            <pc:sldMk cId="399213168" sldId="963"/>
            <ac:spMk id="6" creationId="{00000000-0000-0000-0000-000000000000}"/>
          </ac:spMkLst>
        </pc:spChg>
        <pc:spChg chg="del">
          <ac:chgData name="Otsuka, Isaya" userId="cda82685-c30a-453c-bdd8-87cf00b045c9" providerId="ADAL" clId="{1DA3DC4A-1052-40BD-9E73-E5324C026C72}" dt="2023-12-12T23:10:04.275" v="2725" actId="478"/>
          <ac:spMkLst>
            <pc:docMk/>
            <pc:sldMk cId="399213168" sldId="963"/>
            <ac:spMk id="7" creationId="{8BFDC077-97D4-8EBF-62E3-783FFE7DFE06}"/>
          </ac:spMkLst>
        </pc:spChg>
        <pc:spChg chg="mod">
          <ac:chgData name="Otsuka, Isaya" userId="cda82685-c30a-453c-bdd8-87cf00b045c9" providerId="ADAL" clId="{1DA3DC4A-1052-40BD-9E73-E5324C026C72}" dt="2023-12-12T23:14:32.510" v="2754" actId="207"/>
          <ac:spMkLst>
            <pc:docMk/>
            <pc:sldMk cId="399213168" sldId="963"/>
            <ac:spMk id="8" creationId="{00000000-0000-0000-0000-000000000000}"/>
          </ac:spMkLst>
        </pc:spChg>
        <pc:spChg chg="mod">
          <ac:chgData name="Otsuka, Isaya" userId="cda82685-c30a-453c-bdd8-87cf00b045c9" providerId="ADAL" clId="{1DA3DC4A-1052-40BD-9E73-E5324C026C72}" dt="2023-12-11T01:41:11.439" v="1012" actId="14100"/>
          <ac:spMkLst>
            <pc:docMk/>
            <pc:sldMk cId="399213168" sldId="963"/>
            <ac:spMk id="9" creationId="{00000000-0000-0000-0000-000000000000}"/>
          </ac:spMkLst>
        </pc:spChg>
        <pc:spChg chg="mod">
          <ac:chgData name="Otsuka, Isaya" userId="cda82685-c30a-453c-bdd8-87cf00b045c9" providerId="ADAL" clId="{1DA3DC4A-1052-40BD-9E73-E5324C026C72}" dt="2023-12-12T23:14:32.510" v="2754" actId="207"/>
          <ac:spMkLst>
            <pc:docMk/>
            <pc:sldMk cId="399213168" sldId="963"/>
            <ac:spMk id="10" creationId="{00000000-0000-0000-0000-000000000000}"/>
          </ac:spMkLst>
        </pc:spChg>
        <pc:spChg chg="mod">
          <ac:chgData name="Otsuka, Isaya" userId="cda82685-c30a-453c-bdd8-87cf00b045c9" providerId="ADAL" clId="{1DA3DC4A-1052-40BD-9E73-E5324C026C72}" dt="2023-12-11T01:31:20.626" v="969" actId="12"/>
          <ac:spMkLst>
            <pc:docMk/>
            <pc:sldMk cId="399213168" sldId="963"/>
            <ac:spMk id="11" creationId="{00000000-0000-0000-0000-000000000000}"/>
          </ac:spMkLst>
        </pc:spChg>
      </pc:sldChg>
      <pc:sldChg chg="addSp delSp modSp add mod ord modNotesTx">
        <pc:chgData name="Otsuka, Isaya" userId="cda82685-c30a-453c-bdd8-87cf00b045c9" providerId="ADAL" clId="{1DA3DC4A-1052-40BD-9E73-E5324C026C72}" dt="2023-12-12T23:20:16.677" v="2811" actId="207"/>
        <pc:sldMkLst>
          <pc:docMk/>
          <pc:sldMk cId="675978401" sldId="964"/>
        </pc:sldMkLst>
        <pc:spChg chg="add mod">
          <ac:chgData name="Otsuka, Isaya" userId="cda82685-c30a-453c-bdd8-87cf00b045c9" providerId="ADAL" clId="{1DA3DC4A-1052-40BD-9E73-E5324C026C72}" dt="2023-12-12T23:17:31.256" v="2788" actId="20577"/>
          <ac:spMkLst>
            <pc:docMk/>
            <pc:sldMk cId="675978401" sldId="964"/>
            <ac:spMk id="2" creationId="{32D841D5-877C-9B47-F512-B737A71475A7}"/>
          </ac:spMkLst>
        </pc:spChg>
        <pc:spChg chg="mod">
          <ac:chgData name="Otsuka, Isaya" userId="cda82685-c30a-453c-bdd8-87cf00b045c9" providerId="ADAL" clId="{1DA3DC4A-1052-40BD-9E73-E5324C026C72}" dt="2023-12-12T23:20:10.252" v="2810" actId="207"/>
          <ac:spMkLst>
            <pc:docMk/>
            <pc:sldMk cId="675978401" sldId="964"/>
            <ac:spMk id="3" creationId="{00000000-0000-0000-0000-000000000000}"/>
          </ac:spMkLst>
        </pc:spChg>
        <pc:spChg chg="mod">
          <ac:chgData name="Otsuka, Isaya" userId="cda82685-c30a-453c-bdd8-87cf00b045c9" providerId="ADAL" clId="{1DA3DC4A-1052-40BD-9E73-E5324C026C72}" dt="2023-12-12T23:18:05.184" v="2793" actId="1076"/>
          <ac:spMkLst>
            <pc:docMk/>
            <pc:sldMk cId="675978401" sldId="964"/>
            <ac:spMk id="4" creationId="{00000000-0000-0000-0000-000000000000}"/>
          </ac:spMkLst>
        </pc:spChg>
        <pc:spChg chg="mod">
          <ac:chgData name="Otsuka, Isaya" userId="cda82685-c30a-453c-bdd8-87cf00b045c9" providerId="ADAL" clId="{1DA3DC4A-1052-40BD-9E73-E5324C026C72}" dt="2023-12-12T23:17:42.866" v="2789" actId="21"/>
          <ac:spMkLst>
            <pc:docMk/>
            <pc:sldMk cId="675978401" sldId="964"/>
            <ac:spMk id="5" creationId="{00000000-0000-0000-0000-000000000000}"/>
          </ac:spMkLst>
        </pc:spChg>
        <pc:spChg chg="mod">
          <ac:chgData name="Otsuka, Isaya" userId="cda82685-c30a-453c-bdd8-87cf00b045c9" providerId="ADAL" clId="{1DA3DC4A-1052-40BD-9E73-E5324C026C72}" dt="2023-12-11T01:44:08.402" v="1023"/>
          <ac:spMkLst>
            <pc:docMk/>
            <pc:sldMk cId="675978401" sldId="964"/>
            <ac:spMk id="6" creationId="{00000000-0000-0000-0000-000000000000}"/>
          </ac:spMkLst>
        </pc:spChg>
        <pc:spChg chg="del mod">
          <ac:chgData name="Otsuka, Isaya" userId="cda82685-c30a-453c-bdd8-87cf00b045c9" providerId="ADAL" clId="{1DA3DC4A-1052-40BD-9E73-E5324C026C72}" dt="2023-12-12T23:16:37.668" v="2755" actId="478"/>
          <ac:spMkLst>
            <pc:docMk/>
            <pc:sldMk cId="675978401" sldId="964"/>
            <ac:spMk id="7" creationId="{8BFDC077-97D4-8EBF-62E3-783FFE7DFE06}"/>
          </ac:spMkLst>
        </pc:spChg>
        <pc:spChg chg="mod">
          <ac:chgData name="Otsuka, Isaya" userId="cda82685-c30a-453c-bdd8-87cf00b045c9" providerId="ADAL" clId="{1DA3DC4A-1052-40BD-9E73-E5324C026C72}" dt="2023-12-12T23:20:16.677" v="2811" actId="207"/>
          <ac:spMkLst>
            <pc:docMk/>
            <pc:sldMk cId="675978401" sldId="964"/>
            <ac:spMk id="8" creationId="{00000000-0000-0000-0000-000000000000}"/>
          </ac:spMkLst>
        </pc:spChg>
        <pc:spChg chg="mod">
          <ac:chgData name="Otsuka, Isaya" userId="cda82685-c30a-453c-bdd8-87cf00b045c9" providerId="ADAL" clId="{1DA3DC4A-1052-40BD-9E73-E5324C026C72}" dt="2023-12-11T01:45:07.341" v="1031" actId="15"/>
          <ac:spMkLst>
            <pc:docMk/>
            <pc:sldMk cId="675978401" sldId="964"/>
            <ac:spMk id="9" creationId="{00000000-0000-0000-0000-000000000000}"/>
          </ac:spMkLst>
        </pc:spChg>
        <pc:spChg chg="mod">
          <ac:chgData name="Otsuka, Isaya" userId="cda82685-c30a-453c-bdd8-87cf00b045c9" providerId="ADAL" clId="{1DA3DC4A-1052-40BD-9E73-E5324C026C72}" dt="2023-12-12T23:20:16.677" v="2811" actId="207"/>
          <ac:spMkLst>
            <pc:docMk/>
            <pc:sldMk cId="675978401" sldId="964"/>
            <ac:spMk id="10" creationId="{00000000-0000-0000-0000-000000000000}"/>
          </ac:spMkLst>
        </pc:spChg>
        <pc:spChg chg="mod">
          <ac:chgData name="Otsuka, Isaya" userId="cda82685-c30a-453c-bdd8-87cf00b045c9" providerId="ADAL" clId="{1DA3DC4A-1052-40BD-9E73-E5324C026C72}" dt="2023-12-11T01:48:46.732" v="1048" actId="2711"/>
          <ac:spMkLst>
            <pc:docMk/>
            <pc:sldMk cId="675978401" sldId="964"/>
            <ac:spMk id="11" creationId="{00000000-0000-0000-0000-000000000000}"/>
          </ac:spMkLst>
        </pc:spChg>
      </pc:sldChg>
      <pc:sldChg chg="add del">
        <pc:chgData name="Otsuka, Isaya" userId="cda82685-c30a-453c-bdd8-87cf00b045c9" providerId="ADAL" clId="{1DA3DC4A-1052-40BD-9E73-E5324C026C72}" dt="2023-12-15T22:03:32.974" v="6725" actId="2696"/>
        <pc:sldMkLst>
          <pc:docMk/>
          <pc:sldMk cId="3491073502" sldId="965"/>
        </pc:sldMkLst>
      </pc:sldChg>
      <pc:sldChg chg="modSp add mod">
        <pc:chgData name="Otsuka, Isaya" userId="cda82685-c30a-453c-bdd8-87cf00b045c9" providerId="ADAL" clId="{1DA3DC4A-1052-40BD-9E73-E5324C026C72}" dt="2023-12-12T23:07:50.918" v="2681" actId="207"/>
        <pc:sldMkLst>
          <pc:docMk/>
          <pc:sldMk cId="710066881" sldId="966"/>
        </pc:sldMkLst>
        <pc:spChg chg="mod">
          <ac:chgData name="Otsuka, Isaya" userId="cda82685-c30a-453c-bdd8-87cf00b045c9" providerId="ADAL" clId="{1DA3DC4A-1052-40BD-9E73-E5324C026C72}" dt="2023-12-12T23:07:50.918" v="2681" actId="207"/>
          <ac:spMkLst>
            <pc:docMk/>
            <pc:sldMk cId="710066881" sldId="966"/>
            <ac:spMk id="2" creationId="{03E81501-6FA0-64DA-C354-215898805ED3}"/>
          </ac:spMkLst>
        </pc:spChg>
        <pc:spChg chg="mod">
          <ac:chgData name="Otsuka, Isaya" userId="cda82685-c30a-453c-bdd8-87cf00b045c9" providerId="ADAL" clId="{1DA3DC4A-1052-40BD-9E73-E5324C026C72}" dt="2023-12-12T23:05:21.355" v="2672" actId="1076"/>
          <ac:spMkLst>
            <pc:docMk/>
            <pc:sldMk cId="710066881" sldId="966"/>
            <ac:spMk id="4" creationId="{00000000-0000-0000-0000-000000000000}"/>
          </ac:spMkLst>
        </pc:spChg>
        <pc:spChg chg="mod">
          <ac:chgData name="Otsuka, Isaya" userId="cda82685-c30a-453c-bdd8-87cf00b045c9" providerId="ADAL" clId="{1DA3DC4A-1052-40BD-9E73-E5324C026C72}" dt="2023-12-12T23:03:02.827" v="2652" actId="21"/>
          <ac:spMkLst>
            <pc:docMk/>
            <pc:sldMk cId="710066881" sldId="966"/>
            <ac:spMk id="5" creationId="{00000000-0000-0000-0000-000000000000}"/>
          </ac:spMkLst>
        </pc:spChg>
      </pc:sldChg>
      <pc:sldChg chg="addSp delSp modSp add mod ord modShow modNotesTx">
        <pc:chgData name="Otsuka, Isaya" userId="cda82685-c30a-453c-bdd8-87cf00b045c9" providerId="ADAL" clId="{1DA3DC4A-1052-40BD-9E73-E5324C026C72}" dt="2023-12-12T23:53:18.177" v="2885"/>
        <pc:sldMkLst>
          <pc:docMk/>
          <pc:sldMk cId="1344227599" sldId="967"/>
        </pc:sldMkLst>
        <pc:spChg chg="add del mod">
          <ac:chgData name="Otsuka, Isaya" userId="cda82685-c30a-453c-bdd8-87cf00b045c9" providerId="ADAL" clId="{1DA3DC4A-1052-40BD-9E73-E5324C026C72}" dt="2023-12-12T23:16:46.095" v="2759" actId="478"/>
          <ac:spMkLst>
            <pc:docMk/>
            <pc:sldMk cId="1344227599" sldId="967"/>
            <ac:spMk id="2" creationId="{1D2DCA4E-2511-5B6E-C17E-841DA0B494CD}"/>
          </ac:spMkLst>
        </pc:spChg>
        <pc:spChg chg="mod">
          <ac:chgData name="Otsuka, Isaya" userId="cda82685-c30a-453c-bdd8-87cf00b045c9" providerId="ADAL" clId="{1DA3DC4A-1052-40BD-9E73-E5324C026C72}" dt="2023-12-12T23:19:52.537" v="2808" actId="207"/>
          <ac:spMkLst>
            <pc:docMk/>
            <pc:sldMk cId="1344227599" sldId="967"/>
            <ac:spMk id="3" creationId="{00000000-0000-0000-0000-000000000000}"/>
          </ac:spMkLst>
        </pc:spChg>
        <pc:spChg chg="add del mod">
          <ac:chgData name="Otsuka, Isaya" userId="cda82685-c30a-453c-bdd8-87cf00b045c9" providerId="ADAL" clId="{1DA3DC4A-1052-40BD-9E73-E5324C026C72}" dt="2023-12-12T23:18:41.030" v="2800" actId="478"/>
          <ac:spMkLst>
            <pc:docMk/>
            <pc:sldMk cId="1344227599" sldId="967"/>
            <ac:spMk id="4" creationId="{70294801-7651-4CDA-9003-F8B34F4F0AFC}"/>
          </ac:spMkLst>
        </pc:spChg>
        <pc:spChg chg="del">
          <ac:chgData name="Otsuka, Isaya" userId="cda82685-c30a-453c-bdd8-87cf00b045c9" providerId="ADAL" clId="{1DA3DC4A-1052-40BD-9E73-E5324C026C72}" dt="2023-12-12T03:15:31.217" v="1282" actId="478"/>
          <ac:spMkLst>
            <pc:docMk/>
            <pc:sldMk cId="1344227599" sldId="967"/>
            <ac:spMk id="5" creationId="{00000000-0000-0000-0000-000000000000}"/>
          </ac:spMkLst>
        </pc:spChg>
        <pc:spChg chg="add mod">
          <ac:chgData name="Otsuka, Isaya" userId="cda82685-c30a-453c-bdd8-87cf00b045c9" providerId="ADAL" clId="{1DA3DC4A-1052-40BD-9E73-E5324C026C72}" dt="2023-12-12T23:18:42.051" v="2801"/>
          <ac:spMkLst>
            <pc:docMk/>
            <pc:sldMk cId="1344227599" sldId="967"/>
            <ac:spMk id="5" creationId="{33A96F4D-A24A-ADA6-5BC0-F8F79F858E4A}"/>
          </ac:spMkLst>
        </pc:spChg>
        <pc:spChg chg="mod">
          <ac:chgData name="Otsuka, Isaya" userId="cda82685-c30a-453c-bdd8-87cf00b045c9" providerId="ADAL" clId="{1DA3DC4A-1052-40BD-9E73-E5324C026C72}" dt="2023-12-12T03:17:58.532" v="1365" actId="14100"/>
          <ac:spMkLst>
            <pc:docMk/>
            <pc:sldMk cId="1344227599" sldId="967"/>
            <ac:spMk id="6" creationId="{00000000-0000-0000-0000-000000000000}"/>
          </ac:spMkLst>
        </pc:spChg>
        <pc:spChg chg="mod">
          <ac:chgData name="Otsuka, Isaya" userId="cda82685-c30a-453c-bdd8-87cf00b045c9" providerId="ADAL" clId="{1DA3DC4A-1052-40BD-9E73-E5324C026C72}" dt="2023-12-12T03:19:36.603" v="1430" actId="255"/>
          <ac:spMkLst>
            <pc:docMk/>
            <pc:sldMk cId="1344227599" sldId="967"/>
            <ac:spMk id="7" creationId="{00000000-0000-0000-0000-000000000000}"/>
          </ac:spMkLst>
        </pc:spChg>
        <pc:spChg chg="mod">
          <ac:chgData name="Otsuka, Isaya" userId="cda82685-c30a-453c-bdd8-87cf00b045c9" providerId="ADAL" clId="{1DA3DC4A-1052-40BD-9E73-E5324C026C72}" dt="2023-12-12T03:26:14.456" v="2641" actId="113"/>
          <ac:spMkLst>
            <pc:docMk/>
            <pc:sldMk cId="1344227599" sldId="967"/>
            <ac:spMk id="8" creationId="{00000000-0000-0000-0000-000000000000}"/>
          </ac:spMkLst>
        </pc:spChg>
        <pc:spChg chg="mod">
          <ac:chgData name="Otsuka, Isaya" userId="cda82685-c30a-453c-bdd8-87cf00b045c9" providerId="ADAL" clId="{1DA3DC4A-1052-40BD-9E73-E5324C026C72}" dt="2023-12-12T03:26:04.477" v="2639" actId="20577"/>
          <ac:spMkLst>
            <pc:docMk/>
            <pc:sldMk cId="1344227599" sldId="967"/>
            <ac:spMk id="9" creationId="{00000000-0000-0000-0000-000000000000}"/>
          </ac:spMkLst>
        </pc:spChg>
        <pc:spChg chg="del mod">
          <ac:chgData name="Otsuka, Isaya" userId="cda82685-c30a-453c-bdd8-87cf00b045c9" providerId="ADAL" clId="{1DA3DC4A-1052-40BD-9E73-E5324C026C72}" dt="2023-12-12T03:19:57.579" v="1433" actId="478"/>
          <ac:spMkLst>
            <pc:docMk/>
            <pc:sldMk cId="1344227599" sldId="967"/>
            <ac:spMk id="10" creationId="{00000000-0000-0000-0000-000000000000}"/>
          </ac:spMkLst>
        </pc:spChg>
        <pc:spChg chg="mod">
          <ac:chgData name="Otsuka, Isaya" userId="cda82685-c30a-453c-bdd8-87cf00b045c9" providerId="ADAL" clId="{1DA3DC4A-1052-40BD-9E73-E5324C026C72}" dt="2023-12-12T23:19:40.700" v="2806" actId="208"/>
          <ac:spMkLst>
            <pc:docMk/>
            <pc:sldMk cId="1344227599" sldId="967"/>
            <ac:spMk id="11" creationId="{00000000-0000-0000-0000-000000000000}"/>
          </ac:spMkLst>
        </pc:spChg>
        <pc:picChg chg="del">
          <ac:chgData name="Otsuka, Isaya" userId="cda82685-c30a-453c-bdd8-87cf00b045c9" providerId="ADAL" clId="{1DA3DC4A-1052-40BD-9E73-E5324C026C72}" dt="2023-12-12T03:15:12.374" v="1278" actId="478"/>
          <ac:picMkLst>
            <pc:docMk/>
            <pc:sldMk cId="1344227599" sldId="967"/>
            <ac:picMk id="4" creationId="{00000000-0000-0000-0000-000000000000}"/>
          </ac:picMkLst>
        </pc:picChg>
        <pc:picChg chg="add mod">
          <ac:chgData name="Otsuka, Isaya" userId="cda82685-c30a-453c-bdd8-87cf00b045c9" providerId="ADAL" clId="{1DA3DC4A-1052-40BD-9E73-E5324C026C72}" dt="2023-12-12T03:15:27.897" v="1281"/>
          <ac:picMkLst>
            <pc:docMk/>
            <pc:sldMk cId="1344227599" sldId="967"/>
            <ac:picMk id="12" creationId="{D50F5ED3-F04F-8448-F614-135B9D5FEBED}"/>
          </ac:picMkLst>
        </pc:picChg>
      </pc:sldChg>
      <pc:sldChg chg="modSp add mod ord modNotesTx">
        <pc:chgData name="Otsuka, Isaya" userId="cda82685-c30a-453c-bdd8-87cf00b045c9" providerId="ADAL" clId="{1DA3DC4A-1052-40BD-9E73-E5324C026C72}" dt="2023-12-12T23:52:51.280" v="2884" actId="20577"/>
        <pc:sldMkLst>
          <pc:docMk/>
          <pc:sldMk cId="3728385673" sldId="968"/>
        </pc:sldMkLst>
        <pc:spChg chg="mod">
          <ac:chgData name="Otsuka, Isaya" userId="cda82685-c30a-453c-bdd8-87cf00b045c9" providerId="ADAL" clId="{1DA3DC4A-1052-40BD-9E73-E5324C026C72}" dt="2023-12-12T23:21:13.881" v="2816" actId="1076"/>
          <ac:spMkLst>
            <pc:docMk/>
            <pc:sldMk cId="3728385673" sldId="968"/>
            <ac:spMk id="4" creationId="{00000000-0000-0000-0000-000000000000}"/>
          </ac:spMkLst>
        </pc:spChg>
        <pc:spChg chg="mod">
          <ac:chgData name="Otsuka, Isaya" userId="cda82685-c30a-453c-bdd8-87cf00b045c9" providerId="ADAL" clId="{1DA3DC4A-1052-40BD-9E73-E5324C026C72}" dt="2023-12-12T23:21:31.338" v="2817"/>
          <ac:spMkLst>
            <pc:docMk/>
            <pc:sldMk cId="3728385673" sldId="968"/>
            <ac:spMk id="6" creationId="{00000000-0000-0000-0000-000000000000}"/>
          </ac:spMkLst>
        </pc:spChg>
        <pc:spChg chg="mod">
          <ac:chgData name="Otsuka, Isaya" userId="cda82685-c30a-453c-bdd8-87cf00b045c9" providerId="ADAL" clId="{1DA3DC4A-1052-40BD-9E73-E5324C026C72}" dt="2023-12-12T23:26:57.521" v="2881" actId="14100"/>
          <ac:spMkLst>
            <pc:docMk/>
            <pc:sldMk cId="3728385673" sldId="968"/>
            <ac:spMk id="8" creationId="{00000000-0000-0000-0000-000000000000}"/>
          </ac:spMkLst>
        </pc:spChg>
        <pc:spChg chg="mod">
          <ac:chgData name="Otsuka, Isaya" userId="cda82685-c30a-453c-bdd8-87cf00b045c9" providerId="ADAL" clId="{1DA3DC4A-1052-40BD-9E73-E5324C026C72}" dt="2023-12-12T23:26:39.021" v="2877" actId="2710"/>
          <ac:spMkLst>
            <pc:docMk/>
            <pc:sldMk cId="3728385673" sldId="968"/>
            <ac:spMk id="9" creationId="{00000000-0000-0000-0000-000000000000}"/>
          </ac:spMkLst>
        </pc:spChg>
        <pc:spChg chg="mod">
          <ac:chgData name="Otsuka, Isaya" userId="cda82685-c30a-453c-bdd8-87cf00b045c9" providerId="ADAL" clId="{1DA3DC4A-1052-40BD-9E73-E5324C026C72}" dt="2023-12-12T23:27:02.408" v="2882" actId="1076"/>
          <ac:spMkLst>
            <pc:docMk/>
            <pc:sldMk cId="3728385673" sldId="968"/>
            <ac:spMk id="10" creationId="{00000000-0000-0000-0000-000000000000}"/>
          </ac:spMkLst>
        </pc:spChg>
        <pc:spChg chg="mod">
          <ac:chgData name="Otsuka, Isaya" userId="cda82685-c30a-453c-bdd8-87cf00b045c9" providerId="ADAL" clId="{1DA3DC4A-1052-40BD-9E73-E5324C026C72}" dt="2023-12-12T23:27:07.587" v="2883" actId="1076"/>
          <ac:spMkLst>
            <pc:docMk/>
            <pc:sldMk cId="3728385673" sldId="968"/>
            <ac:spMk id="11" creationId="{00000000-0000-0000-0000-000000000000}"/>
          </ac:spMkLst>
        </pc:spChg>
      </pc:sldChg>
      <pc:sldChg chg="modSp add mod ord">
        <pc:chgData name="Otsuka, Isaya" userId="cda82685-c30a-453c-bdd8-87cf00b045c9" providerId="ADAL" clId="{1DA3DC4A-1052-40BD-9E73-E5324C026C72}" dt="2023-12-13T00:01:35.681" v="2986" actId="1076"/>
        <pc:sldMkLst>
          <pc:docMk/>
          <pc:sldMk cId="882871823" sldId="969"/>
        </pc:sldMkLst>
        <pc:spChg chg="mod">
          <ac:chgData name="Otsuka, Isaya" userId="cda82685-c30a-453c-bdd8-87cf00b045c9" providerId="ADAL" clId="{1DA3DC4A-1052-40BD-9E73-E5324C026C72}" dt="2023-12-12T23:59:46.610" v="2978" actId="1076"/>
          <ac:spMkLst>
            <pc:docMk/>
            <pc:sldMk cId="882871823" sldId="969"/>
            <ac:spMk id="3" creationId="{00000000-0000-0000-0000-000000000000}"/>
          </ac:spMkLst>
        </pc:spChg>
        <pc:spChg chg="mod">
          <ac:chgData name="Otsuka, Isaya" userId="cda82685-c30a-453c-bdd8-87cf00b045c9" providerId="ADAL" clId="{1DA3DC4A-1052-40BD-9E73-E5324C026C72}" dt="2023-12-13T00:00:02.208" v="2979" actId="14100"/>
          <ac:spMkLst>
            <pc:docMk/>
            <pc:sldMk cId="882871823" sldId="969"/>
            <ac:spMk id="4" creationId="{00000000-0000-0000-0000-000000000000}"/>
          </ac:spMkLst>
        </pc:spChg>
        <pc:spChg chg="mod">
          <ac:chgData name="Otsuka, Isaya" userId="cda82685-c30a-453c-bdd8-87cf00b045c9" providerId="ADAL" clId="{1DA3DC4A-1052-40BD-9E73-E5324C026C72}" dt="2023-12-12T23:55:39.059" v="2915" actId="20577"/>
          <ac:spMkLst>
            <pc:docMk/>
            <pc:sldMk cId="882871823" sldId="969"/>
            <ac:spMk id="5" creationId="{00000000-0000-0000-0000-000000000000}"/>
          </ac:spMkLst>
        </pc:spChg>
        <pc:spChg chg="mod">
          <ac:chgData name="Otsuka, Isaya" userId="cda82685-c30a-453c-bdd8-87cf00b045c9" providerId="ADAL" clId="{1DA3DC4A-1052-40BD-9E73-E5324C026C72}" dt="2023-12-13T00:01:35.681" v="2986" actId="1076"/>
          <ac:spMkLst>
            <pc:docMk/>
            <pc:sldMk cId="882871823" sldId="969"/>
            <ac:spMk id="6" creationId="{00000000-0000-0000-0000-000000000000}"/>
          </ac:spMkLst>
        </pc:spChg>
        <pc:spChg chg="mod">
          <ac:chgData name="Otsuka, Isaya" userId="cda82685-c30a-453c-bdd8-87cf00b045c9" providerId="ADAL" clId="{1DA3DC4A-1052-40BD-9E73-E5324C026C72}" dt="2023-12-12T23:59:38.605" v="2977" actId="1076"/>
          <ac:spMkLst>
            <pc:docMk/>
            <pc:sldMk cId="882871823" sldId="969"/>
            <ac:spMk id="7" creationId="{00000000-0000-0000-0000-000000000000}"/>
          </ac:spMkLst>
        </pc:spChg>
        <pc:spChg chg="mod">
          <ac:chgData name="Otsuka, Isaya" userId="cda82685-c30a-453c-bdd8-87cf00b045c9" providerId="ADAL" clId="{1DA3DC4A-1052-40BD-9E73-E5324C026C72}" dt="2023-12-12T23:59:38.605" v="2977" actId="1076"/>
          <ac:spMkLst>
            <pc:docMk/>
            <pc:sldMk cId="882871823" sldId="969"/>
            <ac:spMk id="8" creationId="{00000000-0000-0000-0000-000000000000}"/>
          </ac:spMkLst>
        </pc:spChg>
        <pc:spChg chg="mod">
          <ac:chgData name="Otsuka, Isaya" userId="cda82685-c30a-453c-bdd8-87cf00b045c9" providerId="ADAL" clId="{1DA3DC4A-1052-40BD-9E73-E5324C026C72}" dt="2023-12-12T23:59:46.610" v="2978" actId="1076"/>
          <ac:spMkLst>
            <pc:docMk/>
            <pc:sldMk cId="882871823" sldId="969"/>
            <ac:spMk id="9" creationId="{00000000-0000-0000-0000-000000000000}"/>
          </ac:spMkLst>
        </pc:spChg>
        <pc:spChg chg="mod">
          <ac:chgData name="Otsuka, Isaya" userId="cda82685-c30a-453c-bdd8-87cf00b045c9" providerId="ADAL" clId="{1DA3DC4A-1052-40BD-9E73-E5324C026C72}" dt="2023-12-12T23:59:46.610" v="2978" actId="1076"/>
          <ac:spMkLst>
            <pc:docMk/>
            <pc:sldMk cId="882871823" sldId="969"/>
            <ac:spMk id="10" creationId="{00000000-0000-0000-0000-000000000000}"/>
          </ac:spMkLst>
        </pc:spChg>
      </pc:sldChg>
      <pc:sldChg chg="addSp delSp modSp add mod">
        <pc:chgData name="Otsuka, Isaya" userId="cda82685-c30a-453c-bdd8-87cf00b045c9" providerId="ADAL" clId="{1DA3DC4A-1052-40BD-9E73-E5324C026C72}" dt="2023-12-13T00:08:39.386" v="3066" actId="20577"/>
        <pc:sldMkLst>
          <pc:docMk/>
          <pc:sldMk cId="188914849" sldId="970"/>
        </pc:sldMkLst>
        <pc:spChg chg="mod">
          <ac:chgData name="Otsuka, Isaya" userId="cda82685-c30a-453c-bdd8-87cf00b045c9" providerId="ADAL" clId="{1DA3DC4A-1052-40BD-9E73-E5324C026C72}" dt="2023-12-13T00:08:09.557" v="3042" actId="1076"/>
          <ac:spMkLst>
            <pc:docMk/>
            <pc:sldMk cId="188914849" sldId="970"/>
            <ac:spMk id="3" creationId="{00000000-0000-0000-0000-000000000000}"/>
          </ac:spMkLst>
        </pc:spChg>
        <pc:spChg chg="del">
          <ac:chgData name="Otsuka, Isaya" userId="cda82685-c30a-453c-bdd8-87cf00b045c9" providerId="ADAL" clId="{1DA3DC4A-1052-40BD-9E73-E5324C026C72}" dt="2023-12-13T00:05:42.488" v="3025" actId="478"/>
          <ac:spMkLst>
            <pc:docMk/>
            <pc:sldMk cId="188914849" sldId="970"/>
            <ac:spMk id="4" creationId="{00000000-0000-0000-0000-000000000000}"/>
          </ac:spMkLst>
        </pc:spChg>
        <pc:spChg chg="mod">
          <ac:chgData name="Otsuka, Isaya" userId="cda82685-c30a-453c-bdd8-87cf00b045c9" providerId="ADAL" clId="{1DA3DC4A-1052-40BD-9E73-E5324C026C72}" dt="2023-12-13T00:08:39.386" v="3066" actId="20577"/>
          <ac:spMkLst>
            <pc:docMk/>
            <pc:sldMk cId="188914849" sldId="970"/>
            <ac:spMk id="5" creationId="{00000000-0000-0000-0000-000000000000}"/>
          </ac:spMkLst>
        </pc:spChg>
        <pc:spChg chg="mod">
          <ac:chgData name="Otsuka, Isaya" userId="cda82685-c30a-453c-bdd8-87cf00b045c9" providerId="ADAL" clId="{1DA3DC4A-1052-40BD-9E73-E5324C026C72}" dt="2023-12-13T00:08:09.557" v="3042" actId="1076"/>
          <ac:spMkLst>
            <pc:docMk/>
            <pc:sldMk cId="188914849" sldId="970"/>
            <ac:spMk id="6" creationId="{00000000-0000-0000-0000-000000000000}"/>
          </ac:spMkLst>
        </pc:spChg>
        <pc:spChg chg="del mod">
          <ac:chgData name="Otsuka, Isaya" userId="cda82685-c30a-453c-bdd8-87cf00b045c9" providerId="ADAL" clId="{1DA3DC4A-1052-40BD-9E73-E5324C026C72}" dt="2023-12-13T00:05:45.840" v="3027" actId="478"/>
          <ac:spMkLst>
            <pc:docMk/>
            <pc:sldMk cId="188914849" sldId="970"/>
            <ac:spMk id="7" creationId="{00000000-0000-0000-0000-000000000000}"/>
          </ac:spMkLst>
        </pc:spChg>
        <pc:spChg chg="del">
          <ac:chgData name="Otsuka, Isaya" userId="cda82685-c30a-453c-bdd8-87cf00b045c9" providerId="ADAL" clId="{1DA3DC4A-1052-40BD-9E73-E5324C026C72}" dt="2023-12-13T00:05:47.870" v="3028" actId="478"/>
          <ac:spMkLst>
            <pc:docMk/>
            <pc:sldMk cId="188914849" sldId="970"/>
            <ac:spMk id="8" creationId="{00000000-0000-0000-0000-000000000000}"/>
          </ac:spMkLst>
        </pc:spChg>
        <pc:spChg chg="mod">
          <ac:chgData name="Otsuka, Isaya" userId="cda82685-c30a-453c-bdd8-87cf00b045c9" providerId="ADAL" clId="{1DA3DC4A-1052-40BD-9E73-E5324C026C72}" dt="2023-12-13T00:08:09.557" v="3042" actId="1076"/>
          <ac:spMkLst>
            <pc:docMk/>
            <pc:sldMk cId="188914849" sldId="970"/>
            <ac:spMk id="9" creationId="{00000000-0000-0000-0000-000000000000}"/>
          </ac:spMkLst>
        </pc:spChg>
        <pc:spChg chg="mod">
          <ac:chgData name="Otsuka, Isaya" userId="cda82685-c30a-453c-bdd8-87cf00b045c9" providerId="ADAL" clId="{1DA3DC4A-1052-40BD-9E73-E5324C026C72}" dt="2023-12-13T00:08:09.557" v="3042" actId="1076"/>
          <ac:spMkLst>
            <pc:docMk/>
            <pc:sldMk cId="188914849" sldId="970"/>
            <ac:spMk id="10" creationId="{00000000-0000-0000-0000-000000000000}"/>
          </ac:spMkLst>
        </pc:spChg>
        <pc:picChg chg="add mod">
          <ac:chgData name="Otsuka, Isaya" userId="cda82685-c30a-453c-bdd8-87cf00b045c9" providerId="ADAL" clId="{1DA3DC4A-1052-40BD-9E73-E5324C026C72}" dt="2023-12-13T00:08:09.557" v="3042" actId="1076"/>
          <ac:picMkLst>
            <pc:docMk/>
            <pc:sldMk cId="188914849" sldId="970"/>
            <ac:picMk id="2" creationId="{1A7A8450-9E73-11D6-00DF-68F777636C07}"/>
          </ac:picMkLst>
        </pc:picChg>
        <pc:picChg chg="add mod">
          <ac:chgData name="Otsuka, Isaya" userId="cda82685-c30a-453c-bdd8-87cf00b045c9" providerId="ADAL" clId="{1DA3DC4A-1052-40BD-9E73-E5324C026C72}" dt="2023-12-13T00:08:09.557" v="3042" actId="1076"/>
          <ac:picMkLst>
            <pc:docMk/>
            <pc:sldMk cId="188914849" sldId="970"/>
            <ac:picMk id="11" creationId="{38AE8CA0-2069-CCC4-4C25-57F963309EC3}"/>
          </ac:picMkLst>
        </pc:picChg>
      </pc:sldChg>
      <pc:sldChg chg="modSp add mod ord modNotesTx">
        <pc:chgData name="Otsuka, Isaya" userId="cda82685-c30a-453c-bdd8-87cf00b045c9" providerId="ADAL" clId="{1DA3DC4A-1052-40BD-9E73-E5324C026C72}" dt="2023-12-13T17:21:53.396" v="3096" actId="20577"/>
        <pc:sldMkLst>
          <pc:docMk/>
          <pc:sldMk cId="2511561922" sldId="971"/>
        </pc:sldMkLst>
        <pc:spChg chg="mod">
          <ac:chgData name="Otsuka, Isaya" userId="cda82685-c30a-453c-bdd8-87cf00b045c9" providerId="ADAL" clId="{1DA3DC4A-1052-40BD-9E73-E5324C026C72}" dt="2023-12-13T17:21:53.396" v="3096" actId="20577"/>
          <ac:spMkLst>
            <pc:docMk/>
            <pc:sldMk cId="2511561922" sldId="971"/>
            <ac:spMk id="4" creationId="{00000000-0000-0000-0000-000000000000}"/>
          </ac:spMkLst>
        </pc:spChg>
        <pc:spChg chg="mod">
          <ac:chgData name="Otsuka, Isaya" userId="cda82685-c30a-453c-bdd8-87cf00b045c9" providerId="ADAL" clId="{1DA3DC4A-1052-40BD-9E73-E5324C026C72}" dt="2023-12-13T17:21:50.307" v="3094" actId="20577"/>
          <ac:spMkLst>
            <pc:docMk/>
            <pc:sldMk cId="2511561922" sldId="971"/>
            <ac:spMk id="6" creationId="{00000000-0000-0000-0000-000000000000}"/>
          </ac:spMkLst>
        </pc:spChg>
        <pc:spChg chg="mod">
          <ac:chgData name="Otsuka, Isaya" userId="cda82685-c30a-453c-bdd8-87cf00b045c9" providerId="ADAL" clId="{1DA3DC4A-1052-40BD-9E73-E5324C026C72}" dt="2023-12-13T17:21:26.585" v="3092" actId="14100"/>
          <ac:spMkLst>
            <pc:docMk/>
            <pc:sldMk cId="2511561922" sldId="971"/>
            <ac:spMk id="8" creationId="{00000000-0000-0000-0000-000000000000}"/>
          </ac:spMkLst>
        </pc:spChg>
        <pc:spChg chg="mod">
          <ac:chgData name="Otsuka, Isaya" userId="cda82685-c30a-453c-bdd8-87cf00b045c9" providerId="ADAL" clId="{1DA3DC4A-1052-40BD-9E73-E5324C026C72}" dt="2023-12-13T17:19:56.887" v="3078" actId="2710"/>
          <ac:spMkLst>
            <pc:docMk/>
            <pc:sldMk cId="2511561922" sldId="971"/>
            <ac:spMk id="9" creationId="{00000000-0000-0000-0000-000000000000}"/>
          </ac:spMkLst>
        </pc:spChg>
        <pc:spChg chg="mod">
          <ac:chgData name="Otsuka, Isaya" userId="cda82685-c30a-453c-bdd8-87cf00b045c9" providerId="ADAL" clId="{1DA3DC4A-1052-40BD-9E73-E5324C026C72}" dt="2023-12-13T17:21:19.772" v="3091" actId="14100"/>
          <ac:spMkLst>
            <pc:docMk/>
            <pc:sldMk cId="2511561922" sldId="971"/>
            <ac:spMk id="10" creationId="{00000000-0000-0000-0000-000000000000}"/>
          </ac:spMkLst>
        </pc:spChg>
        <pc:spChg chg="mod">
          <ac:chgData name="Otsuka, Isaya" userId="cda82685-c30a-453c-bdd8-87cf00b045c9" providerId="ADAL" clId="{1DA3DC4A-1052-40BD-9E73-E5324C026C72}" dt="2023-12-13T17:21:00.631" v="3088" actId="1076"/>
          <ac:spMkLst>
            <pc:docMk/>
            <pc:sldMk cId="2511561922" sldId="971"/>
            <ac:spMk id="11" creationId="{00000000-0000-0000-0000-000000000000}"/>
          </ac:spMkLst>
        </pc:spChg>
      </pc:sldChg>
      <pc:sldChg chg="modSp add mod">
        <pc:chgData name="Otsuka, Isaya" userId="cda82685-c30a-453c-bdd8-87cf00b045c9" providerId="ADAL" clId="{1DA3DC4A-1052-40BD-9E73-E5324C026C72}" dt="2023-12-13T17:24:38.693" v="3115" actId="14100"/>
        <pc:sldMkLst>
          <pc:docMk/>
          <pc:sldMk cId="1804111676" sldId="972"/>
        </pc:sldMkLst>
        <pc:spChg chg="mod">
          <ac:chgData name="Otsuka, Isaya" userId="cda82685-c30a-453c-bdd8-87cf00b045c9" providerId="ADAL" clId="{1DA3DC4A-1052-40BD-9E73-E5324C026C72}" dt="2023-12-13T17:22:47.811" v="3098"/>
          <ac:spMkLst>
            <pc:docMk/>
            <pc:sldMk cId="1804111676" sldId="972"/>
            <ac:spMk id="4" creationId="{00000000-0000-0000-0000-000000000000}"/>
          </ac:spMkLst>
        </pc:spChg>
        <pc:spChg chg="mod">
          <ac:chgData name="Otsuka, Isaya" userId="cda82685-c30a-453c-bdd8-87cf00b045c9" providerId="ADAL" clId="{1DA3DC4A-1052-40BD-9E73-E5324C026C72}" dt="2023-12-13T17:23:37.854" v="3106" actId="14100"/>
          <ac:spMkLst>
            <pc:docMk/>
            <pc:sldMk cId="1804111676" sldId="972"/>
            <ac:spMk id="8" creationId="{00000000-0000-0000-0000-000000000000}"/>
          </ac:spMkLst>
        </pc:spChg>
        <pc:spChg chg="mod">
          <ac:chgData name="Otsuka, Isaya" userId="cda82685-c30a-453c-bdd8-87cf00b045c9" providerId="ADAL" clId="{1DA3DC4A-1052-40BD-9E73-E5324C026C72}" dt="2023-12-13T17:23:31.597" v="3105" actId="2710"/>
          <ac:spMkLst>
            <pc:docMk/>
            <pc:sldMk cId="1804111676" sldId="972"/>
            <ac:spMk id="9" creationId="{00000000-0000-0000-0000-000000000000}"/>
          </ac:spMkLst>
        </pc:spChg>
        <pc:spChg chg="mod">
          <ac:chgData name="Otsuka, Isaya" userId="cda82685-c30a-453c-bdd8-87cf00b045c9" providerId="ADAL" clId="{1DA3DC4A-1052-40BD-9E73-E5324C026C72}" dt="2023-12-13T17:24:38.693" v="3115" actId="14100"/>
          <ac:spMkLst>
            <pc:docMk/>
            <pc:sldMk cId="1804111676" sldId="972"/>
            <ac:spMk id="10" creationId="{00000000-0000-0000-0000-000000000000}"/>
          </ac:spMkLst>
        </pc:spChg>
        <pc:spChg chg="mod">
          <ac:chgData name="Otsuka, Isaya" userId="cda82685-c30a-453c-bdd8-87cf00b045c9" providerId="ADAL" clId="{1DA3DC4A-1052-40BD-9E73-E5324C026C72}" dt="2023-12-13T17:24:28.532" v="3114" actId="2711"/>
          <ac:spMkLst>
            <pc:docMk/>
            <pc:sldMk cId="1804111676" sldId="972"/>
            <ac:spMk id="11" creationId="{00000000-0000-0000-0000-000000000000}"/>
          </ac:spMkLst>
        </pc:spChg>
      </pc:sldChg>
      <pc:sldChg chg="modSp add mod modNotesTx">
        <pc:chgData name="Otsuka, Isaya" userId="cda82685-c30a-453c-bdd8-87cf00b045c9" providerId="ADAL" clId="{1DA3DC4A-1052-40BD-9E73-E5324C026C72}" dt="2023-12-13T18:34:25.923" v="3180" actId="14100"/>
        <pc:sldMkLst>
          <pc:docMk/>
          <pc:sldMk cId="1397750375" sldId="973"/>
        </pc:sldMkLst>
        <pc:spChg chg="mod">
          <ac:chgData name="Otsuka, Isaya" userId="cda82685-c30a-453c-bdd8-87cf00b045c9" providerId="ADAL" clId="{1DA3DC4A-1052-40BD-9E73-E5324C026C72}" dt="2023-12-13T18:31:02.564" v="3157" actId="20577"/>
          <ac:spMkLst>
            <pc:docMk/>
            <pc:sldMk cId="1397750375" sldId="973"/>
            <ac:spMk id="2" creationId="{32D841D5-877C-9B47-F512-B737A71475A7}"/>
          </ac:spMkLst>
        </pc:spChg>
        <pc:spChg chg="mod">
          <ac:chgData name="Otsuka, Isaya" userId="cda82685-c30a-453c-bdd8-87cf00b045c9" providerId="ADAL" clId="{1DA3DC4A-1052-40BD-9E73-E5324C026C72}" dt="2023-12-13T18:33:09.586" v="3169" actId="14100"/>
          <ac:spMkLst>
            <pc:docMk/>
            <pc:sldMk cId="1397750375" sldId="973"/>
            <ac:spMk id="3" creationId="{00000000-0000-0000-0000-000000000000}"/>
          </ac:spMkLst>
        </pc:spChg>
        <pc:spChg chg="mod">
          <ac:chgData name="Otsuka, Isaya" userId="cda82685-c30a-453c-bdd8-87cf00b045c9" providerId="ADAL" clId="{1DA3DC4A-1052-40BD-9E73-E5324C026C72}" dt="2023-12-13T18:31:27.039" v="3159"/>
          <ac:spMkLst>
            <pc:docMk/>
            <pc:sldMk cId="1397750375" sldId="973"/>
            <ac:spMk id="4" creationId="{00000000-0000-0000-0000-000000000000}"/>
          </ac:spMkLst>
        </pc:spChg>
        <pc:spChg chg="mod">
          <ac:chgData name="Otsuka, Isaya" userId="cda82685-c30a-453c-bdd8-87cf00b045c9" providerId="ADAL" clId="{1DA3DC4A-1052-40BD-9E73-E5324C026C72}" dt="2023-12-13T18:31:47.745" v="3160"/>
          <ac:spMkLst>
            <pc:docMk/>
            <pc:sldMk cId="1397750375" sldId="973"/>
            <ac:spMk id="6" creationId="{00000000-0000-0000-0000-000000000000}"/>
          </ac:spMkLst>
        </pc:spChg>
        <pc:spChg chg="mod">
          <ac:chgData name="Otsuka, Isaya" userId="cda82685-c30a-453c-bdd8-87cf00b045c9" providerId="ADAL" clId="{1DA3DC4A-1052-40BD-9E73-E5324C026C72}" dt="2023-12-13T18:34:25.923" v="3180" actId="14100"/>
          <ac:spMkLst>
            <pc:docMk/>
            <pc:sldMk cId="1397750375" sldId="973"/>
            <ac:spMk id="8" creationId="{00000000-0000-0000-0000-000000000000}"/>
          </ac:spMkLst>
        </pc:spChg>
        <pc:spChg chg="mod">
          <ac:chgData name="Otsuka, Isaya" userId="cda82685-c30a-453c-bdd8-87cf00b045c9" providerId="ADAL" clId="{1DA3DC4A-1052-40BD-9E73-E5324C026C72}" dt="2023-12-13T18:33:30.377" v="3171" actId="1076"/>
          <ac:spMkLst>
            <pc:docMk/>
            <pc:sldMk cId="1397750375" sldId="973"/>
            <ac:spMk id="9" creationId="{00000000-0000-0000-0000-000000000000}"/>
          </ac:spMkLst>
        </pc:spChg>
        <pc:spChg chg="mod">
          <ac:chgData name="Otsuka, Isaya" userId="cda82685-c30a-453c-bdd8-87cf00b045c9" providerId="ADAL" clId="{1DA3DC4A-1052-40BD-9E73-E5324C026C72}" dt="2023-12-13T18:34:14.453" v="3179" actId="14100"/>
          <ac:spMkLst>
            <pc:docMk/>
            <pc:sldMk cId="1397750375" sldId="973"/>
            <ac:spMk id="10" creationId="{00000000-0000-0000-0000-000000000000}"/>
          </ac:spMkLst>
        </pc:spChg>
        <pc:spChg chg="mod">
          <ac:chgData name="Otsuka, Isaya" userId="cda82685-c30a-453c-bdd8-87cf00b045c9" providerId="ADAL" clId="{1DA3DC4A-1052-40BD-9E73-E5324C026C72}" dt="2023-12-13T18:34:05.036" v="3178" actId="12"/>
          <ac:spMkLst>
            <pc:docMk/>
            <pc:sldMk cId="1397750375" sldId="973"/>
            <ac:spMk id="11" creationId="{00000000-0000-0000-0000-000000000000}"/>
          </ac:spMkLst>
        </pc:spChg>
      </pc:sldChg>
      <pc:sldChg chg="modSp add mod modNotesTx">
        <pc:chgData name="Otsuka, Isaya" userId="cda82685-c30a-453c-bdd8-87cf00b045c9" providerId="ADAL" clId="{1DA3DC4A-1052-40BD-9E73-E5324C026C72}" dt="2023-12-13T18:40:06.970" v="3208" actId="20577"/>
        <pc:sldMkLst>
          <pc:docMk/>
          <pc:sldMk cId="61863211" sldId="974"/>
        </pc:sldMkLst>
        <pc:spChg chg="mod">
          <ac:chgData name="Otsuka, Isaya" userId="cda82685-c30a-453c-bdd8-87cf00b045c9" providerId="ADAL" clId="{1DA3DC4A-1052-40BD-9E73-E5324C026C72}" dt="2023-12-13T18:37:41.897" v="3186" actId="14100"/>
          <ac:spMkLst>
            <pc:docMk/>
            <pc:sldMk cId="61863211" sldId="974"/>
            <ac:spMk id="3" creationId="{00000000-0000-0000-0000-000000000000}"/>
          </ac:spMkLst>
        </pc:spChg>
        <pc:spChg chg="mod">
          <ac:chgData name="Otsuka, Isaya" userId="cda82685-c30a-453c-bdd8-87cf00b045c9" providerId="ADAL" clId="{1DA3DC4A-1052-40BD-9E73-E5324C026C72}" dt="2023-12-13T18:35:58.441" v="3184" actId="1076"/>
          <ac:spMkLst>
            <pc:docMk/>
            <pc:sldMk cId="61863211" sldId="974"/>
            <ac:spMk id="4" creationId="{00000000-0000-0000-0000-000000000000}"/>
          </ac:spMkLst>
        </pc:spChg>
        <pc:spChg chg="mod">
          <ac:chgData name="Otsuka, Isaya" userId="cda82685-c30a-453c-bdd8-87cf00b045c9" providerId="ADAL" clId="{1DA3DC4A-1052-40BD-9E73-E5324C026C72}" dt="2023-12-13T18:37:37.659" v="3185"/>
          <ac:spMkLst>
            <pc:docMk/>
            <pc:sldMk cId="61863211" sldId="974"/>
            <ac:spMk id="6" creationId="{00000000-0000-0000-0000-000000000000}"/>
          </ac:spMkLst>
        </pc:spChg>
        <pc:spChg chg="mod">
          <ac:chgData name="Otsuka, Isaya" userId="cda82685-c30a-453c-bdd8-87cf00b045c9" providerId="ADAL" clId="{1DA3DC4A-1052-40BD-9E73-E5324C026C72}" dt="2023-12-13T18:39:48.819" v="3207" actId="14100"/>
          <ac:spMkLst>
            <pc:docMk/>
            <pc:sldMk cId="61863211" sldId="974"/>
            <ac:spMk id="8" creationId="{00000000-0000-0000-0000-000000000000}"/>
          </ac:spMkLst>
        </pc:spChg>
        <pc:spChg chg="mod">
          <ac:chgData name="Otsuka, Isaya" userId="cda82685-c30a-453c-bdd8-87cf00b045c9" providerId="ADAL" clId="{1DA3DC4A-1052-40BD-9E73-E5324C026C72}" dt="2023-12-13T18:38:46.503" v="3196" actId="15"/>
          <ac:spMkLst>
            <pc:docMk/>
            <pc:sldMk cId="61863211" sldId="974"/>
            <ac:spMk id="9" creationId="{00000000-0000-0000-0000-000000000000}"/>
          </ac:spMkLst>
        </pc:spChg>
        <pc:spChg chg="mod">
          <ac:chgData name="Otsuka, Isaya" userId="cda82685-c30a-453c-bdd8-87cf00b045c9" providerId="ADAL" clId="{1DA3DC4A-1052-40BD-9E73-E5324C026C72}" dt="2023-12-13T18:39:37.624" v="3205" actId="1076"/>
          <ac:spMkLst>
            <pc:docMk/>
            <pc:sldMk cId="61863211" sldId="974"/>
            <ac:spMk id="10" creationId="{00000000-0000-0000-0000-000000000000}"/>
          </ac:spMkLst>
        </pc:spChg>
        <pc:spChg chg="mod">
          <ac:chgData name="Otsuka, Isaya" userId="cda82685-c30a-453c-bdd8-87cf00b045c9" providerId="ADAL" clId="{1DA3DC4A-1052-40BD-9E73-E5324C026C72}" dt="2023-12-13T18:39:42.564" v="3206" actId="1076"/>
          <ac:spMkLst>
            <pc:docMk/>
            <pc:sldMk cId="61863211" sldId="974"/>
            <ac:spMk id="11" creationId="{00000000-0000-0000-0000-000000000000}"/>
          </ac:spMkLst>
        </pc:spChg>
      </pc:sldChg>
      <pc:sldChg chg="modSp add mod">
        <pc:chgData name="Otsuka, Isaya" userId="cda82685-c30a-453c-bdd8-87cf00b045c9" providerId="ADAL" clId="{1DA3DC4A-1052-40BD-9E73-E5324C026C72}" dt="2023-12-13T18:43:02.341" v="3226" actId="14100"/>
        <pc:sldMkLst>
          <pc:docMk/>
          <pc:sldMk cId="321258661" sldId="975"/>
        </pc:sldMkLst>
        <pc:spChg chg="mod">
          <ac:chgData name="Otsuka, Isaya" userId="cda82685-c30a-453c-bdd8-87cf00b045c9" providerId="ADAL" clId="{1DA3DC4A-1052-40BD-9E73-E5324C026C72}" dt="2023-12-13T18:40:50.344" v="3213" actId="20577"/>
          <ac:spMkLst>
            <pc:docMk/>
            <pc:sldMk cId="321258661" sldId="975"/>
            <ac:spMk id="4" creationId="{00000000-0000-0000-0000-000000000000}"/>
          </ac:spMkLst>
        </pc:spChg>
        <pc:spChg chg="mod">
          <ac:chgData name="Otsuka, Isaya" userId="cda82685-c30a-453c-bdd8-87cf00b045c9" providerId="ADAL" clId="{1DA3DC4A-1052-40BD-9E73-E5324C026C72}" dt="2023-12-13T18:41:13.956" v="3214"/>
          <ac:spMkLst>
            <pc:docMk/>
            <pc:sldMk cId="321258661" sldId="975"/>
            <ac:spMk id="6" creationId="{00000000-0000-0000-0000-000000000000}"/>
          </ac:spMkLst>
        </pc:spChg>
        <pc:spChg chg="mod">
          <ac:chgData name="Otsuka, Isaya" userId="cda82685-c30a-453c-bdd8-87cf00b045c9" providerId="ADAL" clId="{1DA3DC4A-1052-40BD-9E73-E5324C026C72}" dt="2023-12-13T18:41:53.404" v="3216" actId="14100"/>
          <ac:spMkLst>
            <pc:docMk/>
            <pc:sldMk cId="321258661" sldId="975"/>
            <ac:spMk id="8" creationId="{00000000-0000-0000-0000-000000000000}"/>
          </ac:spMkLst>
        </pc:spChg>
        <pc:spChg chg="mod">
          <ac:chgData name="Otsuka, Isaya" userId="cda82685-c30a-453c-bdd8-87cf00b045c9" providerId="ADAL" clId="{1DA3DC4A-1052-40BD-9E73-E5324C026C72}" dt="2023-12-13T18:42:23.079" v="3224" actId="15"/>
          <ac:spMkLst>
            <pc:docMk/>
            <pc:sldMk cId="321258661" sldId="975"/>
            <ac:spMk id="9" creationId="{00000000-0000-0000-0000-000000000000}"/>
          </ac:spMkLst>
        </pc:spChg>
        <pc:spChg chg="mod">
          <ac:chgData name="Otsuka, Isaya" userId="cda82685-c30a-453c-bdd8-87cf00b045c9" providerId="ADAL" clId="{1DA3DC4A-1052-40BD-9E73-E5324C026C72}" dt="2023-12-13T18:43:02.341" v="3226" actId="14100"/>
          <ac:spMkLst>
            <pc:docMk/>
            <pc:sldMk cId="321258661" sldId="975"/>
            <ac:spMk id="10" creationId="{00000000-0000-0000-0000-000000000000}"/>
          </ac:spMkLst>
        </pc:spChg>
        <pc:spChg chg="mod">
          <ac:chgData name="Otsuka, Isaya" userId="cda82685-c30a-453c-bdd8-87cf00b045c9" providerId="ADAL" clId="{1DA3DC4A-1052-40BD-9E73-E5324C026C72}" dt="2023-12-13T18:42:57.808" v="3225" actId="1076"/>
          <ac:spMkLst>
            <pc:docMk/>
            <pc:sldMk cId="321258661" sldId="975"/>
            <ac:spMk id="11" creationId="{00000000-0000-0000-0000-000000000000}"/>
          </ac:spMkLst>
        </pc:spChg>
      </pc:sldChg>
      <pc:sldChg chg="modSp add mod">
        <pc:chgData name="Otsuka, Isaya" userId="cda82685-c30a-453c-bdd8-87cf00b045c9" providerId="ADAL" clId="{1DA3DC4A-1052-40BD-9E73-E5324C026C72}" dt="2023-12-13T18:54:22.506" v="3274" actId="1076"/>
        <pc:sldMkLst>
          <pc:docMk/>
          <pc:sldMk cId="1379271888" sldId="976"/>
        </pc:sldMkLst>
        <pc:spChg chg="mod">
          <ac:chgData name="Otsuka, Isaya" userId="cda82685-c30a-453c-bdd8-87cf00b045c9" providerId="ADAL" clId="{1DA3DC4A-1052-40BD-9E73-E5324C026C72}" dt="2023-12-13T18:52:27.346" v="3256" actId="20577"/>
          <ac:spMkLst>
            <pc:docMk/>
            <pc:sldMk cId="1379271888" sldId="976"/>
            <ac:spMk id="2" creationId="{32D841D5-877C-9B47-F512-B737A71475A7}"/>
          </ac:spMkLst>
        </pc:spChg>
        <pc:spChg chg="mod">
          <ac:chgData name="Otsuka, Isaya" userId="cda82685-c30a-453c-bdd8-87cf00b045c9" providerId="ADAL" clId="{1DA3DC4A-1052-40BD-9E73-E5324C026C72}" dt="2023-12-13T18:54:13.376" v="3273" actId="14100"/>
          <ac:spMkLst>
            <pc:docMk/>
            <pc:sldMk cId="1379271888" sldId="976"/>
            <ac:spMk id="3" creationId="{00000000-0000-0000-0000-000000000000}"/>
          </ac:spMkLst>
        </pc:spChg>
        <pc:spChg chg="mod">
          <ac:chgData name="Otsuka, Isaya" userId="cda82685-c30a-453c-bdd8-87cf00b045c9" providerId="ADAL" clId="{1DA3DC4A-1052-40BD-9E73-E5324C026C72}" dt="2023-12-13T18:52:42.419" v="3257"/>
          <ac:spMkLst>
            <pc:docMk/>
            <pc:sldMk cId="1379271888" sldId="976"/>
            <ac:spMk id="4" creationId="{00000000-0000-0000-0000-000000000000}"/>
          </ac:spMkLst>
        </pc:spChg>
        <pc:spChg chg="mod">
          <ac:chgData name="Otsuka, Isaya" userId="cda82685-c30a-453c-bdd8-87cf00b045c9" providerId="ADAL" clId="{1DA3DC4A-1052-40BD-9E73-E5324C026C72}" dt="2023-12-13T18:53:02.543" v="3258"/>
          <ac:spMkLst>
            <pc:docMk/>
            <pc:sldMk cId="1379271888" sldId="976"/>
            <ac:spMk id="6" creationId="{00000000-0000-0000-0000-000000000000}"/>
          </ac:spMkLst>
        </pc:spChg>
        <pc:spChg chg="mod">
          <ac:chgData name="Otsuka, Isaya" userId="cda82685-c30a-453c-bdd8-87cf00b045c9" providerId="ADAL" clId="{1DA3DC4A-1052-40BD-9E73-E5324C026C72}" dt="2023-12-13T18:54:06.571" v="3272" actId="1076"/>
          <ac:spMkLst>
            <pc:docMk/>
            <pc:sldMk cId="1379271888" sldId="976"/>
            <ac:spMk id="8" creationId="{00000000-0000-0000-0000-000000000000}"/>
          </ac:spMkLst>
        </pc:spChg>
        <pc:spChg chg="mod">
          <ac:chgData name="Otsuka, Isaya" userId="cda82685-c30a-453c-bdd8-87cf00b045c9" providerId="ADAL" clId="{1DA3DC4A-1052-40BD-9E73-E5324C026C72}" dt="2023-12-13T18:54:06.571" v="3272" actId="1076"/>
          <ac:spMkLst>
            <pc:docMk/>
            <pc:sldMk cId="1379271888" sldId="976"/>
            <ac:spMk id="9" creationId="{00000000-0000-0000-0000-000000000000}"/>
          </ac:spMkLst>
        </pc:spChg>
        <pc:spChg chg="mod">
          <ac:chgData name="Otsuka, Isaya" userId="cda82685-c30a-453c-bdd8-87cf00b045c9" providerId="ADAL" clId="{1DA3DC4A-1052-40BD-9E73-E5324C026C72}" dt="2023-12-13T18:54:22.506" v="3274" actId="1076"/>
          <ac:spMkLst>
            <pc:docMk/>
            <pc:sldMk cId="1379271888" sldId="976"/>
            <ac:spMk id="10" creationId="{00000000-0000-0000-0000-000000000000}"/>
          </ac:spMkLst>
        </pc:spChg>
        <pc:spChg chg="mod">
          <ac:chgData name="Otsuka, Isaya" userId="cda82685-c30a-453c-bdd8-87cf00b045c9" providerId="ADAL" clId="{1DA3DC4A-1052-40BD-9E73-E5324C026C72}" dt="2023-12-13T18:54:22.506" v="3274" actId="1076"/>
          <ac:spMkLst>
            <pc:docMk/>
            <pc:sldMk cId="1379271888" sldId="976"/>
            <ac:spMk id="11" creationId="{00000000-0000-0000-0000-000000000000}"/>
          </ac:spMkLst>
        </pc:spChg>
      </pc:sldChg>
      <pc:sldChg chg="modSp add mod modNotesTx">
        <pc:chgData name="Otsuka, Isaya" userId="cda82685-c30a-453c-bdd8-87cf00b045c9" providerId="ADAL" clId="{1DA3DC4A-1052-40BD-9E73-E5324C026C72}" dt="2023-12-13T18:57:48.145" v="3296" actId="1076"/>
        <pc:sldMkLst>
          <pc:docMk/>
          <pc:sldMk cId="2500511967" sldId="977"/>
        </pc:sldMkLst>
        <pc:spChg chg="mod">
          <ac:chgData name="Otsuka, Isaya" userId="cda82685-c30a-453c-bdd8-87cf00b045c9" providerId="ADAL" clId="{1DA3DC4A-1052-40BD-9E73-E5324C026C72}" dt="2023-12-13T18:56:06.663" v="3279" actId="14100"/>
          <ac:spMkLst>
            <pc:docMk/>
            <pc:sldMk cId="2500511967" sldId="977"/>
            <ac:spMk id="3" creationId="{00000000-0000-0000-0000-000000000000}"/>
          </ac:spMkLst>
        </pc:spChg>
        <pc:spChg chg="mod">
          <ac:chgData name="Otsuka, Isaya" userId="cda82685-c30a-453c-bdd8-87cf00b045c9" providerId="ADAL" clId="{1DA3DC4A-1052-40BD-9E73-E5324C026C72}" dt="2023-12-13T18:55:43.861" v="3277"/>
          <ac:spMkLst>
            <pc:docMk/>
            <pc:sldMk cId="2500511967" sldId="977"/>
            <ac:spMk id="4" creationId="{00000000-0000-0000-0000-000000000000}"/>
          </ac:spMkLst>
        </pc:spChg>
        <pc:spChg chg="mod">
          <ac:chgData name="Otsuka, Isaya" userId="cda82685-c30a-453c-bdd8-87cf00b045c9" providerId="ADAL" clId="{1DA3DC4A-1052-40BD-9E73-E5324C026C72}" dt="2023-12-13T18:55:59.394" v="3278"/>
          <ac:spMkLst>
            <pc:docMk/>
            <pc:sldMk cId="2500511967" sldId="977"/>
            <ac:spMk id="6" creationId="{00000000-0000-0000-0000-000000000000}"/>
          </ac:spMkLst>
        </pc:spChg>
        <pc:spChg chg="mod">
          <ac:chgData name="Otsuka, Isaya" userId="cda82685-c30a-453c-bdd8-87cf00b045c9" providerId="ADAL" clId="{1DA3DC4A-1052-40BD-9E73-E5324C026C72}" dt="2023-12-13T18:56:51.477" v="3287" actId="14100"/>
          <ac:spMkLst>
            <pc:docMk/>
            <pc:sldMk cId="2500511967" sldId="977"/>
            <ac:spMk id="8" creationId="{00000000-0000-0000-0000-000000000000}"/>
          </ac:spMkLst>
        </pc:spChg>
        <pc:spChg chg="mod">
          <ac:chgData name="Otsuka, Isaya" userId="cda82685-c30a-453c-bdd8-87cf00b045c9" providerId="ADAL" clId="{1DA3DC4A-1052-40BD-9E73-E5324C026C72}" dt="2023-12-13T18:56:58.113" v="3288" actId="1076"/>
          <ac:spMkLst>
            <pc:docMk/>
            <pc:sldMk cId="2500511967" sldId="977"/>
            <ac:spMk id="9" creationId="{00000000-0000-0000-0000-000000000000}"/>
          </ac:spMkLst>
        </pc:spChg>
        <pc:spChg chg="mod">
          <ac:chgData name="Otsuka, Isaya" userId="cda82685-c30a-453c-bdd8-87cf00b045c9" providerId="ADAL" clId="{1DA3DC4A-1052-40BD-9E73-E5324C026C72}" dt="2023-12-13T18:57:48.145" v="3296" actId="1076"/>
          <ac:spMkLst>
            <pc:docMk/>
            <pc:sldMk cId="2500511967" sldId="977"/>
            <ac:spMk id="10" creationId="{00000000-0000-0000-0000-000000000000}"/>
          </ac:spMkLst>
        </pc:spChg>
        <pc:spChg chg="mod">
          <ac:chgData name="Otsuka, Isaya" userId="cda82685-c30a-453c-bdd8-87cf00b045c9" providerId="ADAL" clId="{1DA3DC4A-1052-40BD-9E73-E5324C026C72}" dt="2023-12-13T18:57:48.145" v="3296" actId="1076"/>
          <ac:spMkLst>
            <pc:docMk/>
            <pc:sldMk cId="2500511967" sldId="977"/>
            <ac:spMk id="11" creationId="{00000000-0000-0000-0000-000000000000}"/>
          </ac:spMkLst>
        </pc:spChg>
      </pc:sldChg>
      <pc:sldChg chg="modSp add mod addCm modNotesTx">
        <pc:chgData name="Otsuka, Isaya" userId="cda82685-c30a-453c-bdd8-87cf00b045c9" providerId="ADAL" clId="{1DA3DC4A-1052-40BD-9E73-E5324C026C72}" dt="2023-12-13T19:05:44.078" v="3315" actId="12"/>
        <pc:sldMkLst>
          <pc:docMk/>
          <pc:sldMk cId="1710333321" sldId="978"/>
        </pc:sldMkLst>
        <pc:spChg chg="mod">
          <ac:chgData name="Otsuka, Isaya" userId="cda82685-c30a-453c-bdd8-87cf00b045c9" providerId="ADAL" clId="{1DA3DC4A-1052-40BD-9E73-E5324C026C72}" dt="2023-12-13T18:59:40.069" v="3301" actId="1076"/>
          <ac:spMkLst>
            <pc:docMk/>
            <pc:sldMk cId="1710333321" sldId="978"/>
            <ac:spMk id="3" creationId="{00000000-0000-0000-0000-000000000000}"/>
          </ac:spMkLst>
        </pc:spChg>
        <pc:spChg chg="mod">
          <ac:chgData name="Otsuka, Isaya" userId="cda82685-c30a-453c-bdd8-87cf00b045c9" providerId="ADAL" clId="{1DA3DC4A-1052-40BD-9E73-E5324C026C72}" dt="2023-12-13T18:59:26.445" v="3300" actId="20577"/>
          <ac:spMkLst>
            <pc:docMk/>
            <pc:sldMk cId="1710333321" sldId="978"/>
            <ac:spMk id="4" creationId="{00000000-0000-0000-0000-000000000000}"/>
          </ac:spMkLst>
        </pc:spChg>
        <pc:spChg chg="mod">
          <ac:chgData name="Otsuka, Isaya" userId="cda82685-c30a-453c-bdd8-87cf00b045c9" providerId="ADAL" clId="{1DA3DC4A-1052-40BD-9E73-E5324C026C72}" dt="2023-12-13T19:00:03.075" v="3302"/>
          <ac:spMkLst>
            <pc:docMk/>
            <pc:sldMk cId="1710333321" sldId="978"/>
            <ac:spMk id="6" creationId="{00000000-0000-0000-0000-000000000000}"/>
          </ac:spMkLst>
        </pc:spChg>
        <pc:spChg chg="mod">
          <ac:chgData name="Otsuka, Isaya" userId="cda82685-c30a-453c-bdd8-87cf00b045c9" providerId="ADAL" clId="{1DA3DC4A-1052-40BD-9E73-E5324C026C72}" dt="2023-12-13T19:05:16.338" v="3308" actId="14100"/>
          <ac:spMkLst>
            <pc:docMk/>
            <pc:sldMk cId="1710333321" sldId="978"/>
            <ac:spMk id="8" creationId="{00000000-0000-0000-0000-000000000000}"/>
          </ac:spMkLst>
        </pc:spChg>
        <pc:spChg chg="mod">
          <ac:chgData name="Otsuka, Isaya" userId="cda82685-c30a-453c-bdd8-87cf00b045c9" providerId="ADAL" clId="{1DA3DC4A-1052-40BD-9E73-E5324C026C72}" dt="2023-12-13T19:04:01.874" v="3304" actId="15"/>
          <ac:spMkLst>
            <pc:docMk/>
            <pc:sldMk cId="1710333321" sldId="978"/>
            <ac:spMk id="9" creationId="{00000000-0000-0000-0000-000000000000}"/>
          </ac:spMkLst>
        </pc:spChg>
        <pc:spChg chg="mod">
          <ac:chgData name="Otsuka, Isaya" userId="cda82685-c30a-453c-bdd8-87cf00b045c9" providerId="ADAL" clId="{1DA3DC4A-1052-40BD-9E73-E5324C026C72}" dt="2023-12-13T19:05:25.730" v="3309" actId="14100"/>
          <ac:spMkLst>
            <pc:docMk/>
            <pc:sldMk cId="1710333321" sldId="978"/>
            <ac:spMk id="10" creationId="{00000000-0000-0000-0000-000000000000}"/>
          </ac:spMkLst>
        </pc:spChg>
        <pc:spChg chg="mod">
          <ac:chgData name="Otsuka, Isaya" userId="cda82685-c30a-453c-bdd8-87cf00b045c9" providerId="ADAL" clId="{1DA3DC4A-1052-40BD-9E73-E5324C026C72}" dt="2023-12-13T19:05:44.078" v="3315" actId="12"/>
          <ac:spMkLst>
            <pc:docMk/>
            <pc:sldMk cId="1710333321" sldId="978"/>
            <ac:spMk id="11" creationId="{00000000-0000-0000-0000-000000000000}"/>
          </ac:spMkLst>
        </pc:spChg>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3T19:04:35.411" v="3305"/>
              <pc2:cmMkLst xmlns:pc2="http://schemas.microsoft.com/office/powerpoint/2019/9/main/command">
                <pc:docMk/>
                <pc:sldMk cId="1710333321" sldId="978"/>
                <pc2:cmMk id="{0D39D27B-D0F6-4037-8898-E1353680B8FA}"/>
              </pc2:cmMkLst>
            </pc226:cmChg>
          </p:ext>
        </pc:extLst>
      </pc:sldChg>
      <pc:sldChg chg="modSp add mod modNotesTx">
        <pc:chgData name="Otsuka, Isaya" userId="cda82685-c30a-453c-bdd8-87cf00b045c9" providerId="ADAL" clId="{1DA3DC4A-1052-40BD-9E73-E5324C026C72}" dt="2023-12-13T19:10:07.636" v="3339" actId="1076"/>
        <pc:sldMkLst>
          <pc:docMk/>
          <pc:sldMk cId="2213149265" sldId="979"/>
        </pc:sldMkLst>
        <pc:spChg chg="mod">
          <ac:chgData name="Otsuka, Isaya" userId="cda82685-c30a-453c-bdd8-87cf00b045c9" providerId="ADAL" clId="{1DA3DC4A-1052-40BD-9E73-E5324C026C72}" dt="2023-12-13T19:08:54.309" v="3330" actId="1076"/>
          <ac:spMkLst>
            <pc:docMk/>
            <pc:sldMk cId="2213149265" sldId="979"/>
            <ac:spMk id="3" creationId="{00000000-0000-0000-0000-000000000000}"/>
          </ac:spMkLst>
        </pc:spChg>
        <pc:spChg chg="mod">
          <ac:chgData name="Otsuka, Isaya" userId="cda82685-c30a-453c-bdd8-87cf00b045c9" providerId="ADAL" clId="{1DA3DC4A-1052-40BD-9E73-E5324C026C72}" dt="2023-12-13T19:07:16.436" v="3317"/>
          <ac:spMkLst>
            <pc:docMk/>
            <pc:sldMk cId="2213149265" sldId="979"/>
            <ac:spMk id="4" creationId="{00000000-0000-0000-0000-000000000000}"/>
          </ac:spMkLst>
        </pc:spChg>
        <pc:spChg chg="mod">
          <ac:chgData name="Otsuka, Isaya" userId="cda82685-c30a-453c-bdd8-87cf00b045c9" providerId="ADAL" clId="{1DA3DC4A-1052-40BD-9E73-E5324C026C72}" dt="2023-12-13T19:08:54.309" v="3330" actId="1076"/>
          <ac:spMkLst>
            <pc:docMk/>
            <pc:sldMk cId="2213149265" sldId="979"/>
            <ac:spMk id="6" creationId="{00000000-0000-0000-0000-000000000000}"/>
          </ac:spMkLst>
        </pc:spChg>
        <pc:spChg chg="mod">
          <ac:chgData name="Otsuka, Isaya" userId="cda82685-c30a-453c-bdd8-87cf00b045c9" providerId="ADAL" clId="{1DA3DC4A-1052-40BD-9E73-E5324C026C72}" dt="2023-12-13T19:09:16.129" v="3333" actId="14100"/>
          <ac:spMkLst>
            <pc:docMk/>
            <pc:sldMk cId="2213149265" sldId="979"/>
            <ac:spMk id="8" creationId="{00000000-0000-0000-0000-000000000000}"/>
          </ac:spMkLst>
        </pc:spChg>
        <pc:spChg chg="mod">
          <ac:chgData name="Otsuka, Isaya" userId="cda82685-c30a-453c-bdd8-87cf00b045c9" providerId="ADAL" clId="{1DA3DC4A-1052-40BD-9E73-E5324C026C72}" dt="2023-12-13T19:09:09.348" v="3332" actId="1076"/>
          <ac:spMkLst>
            <pc:docMk/>
            <pc:sldMk cId="2213149265" sldId="979"/>
            <ac:spMk id="9" creationId="{00000000-0000-0000-0000-000000000000}"/>
          </ac:spMkLst>
        </pc:spChg>
        <pc:spChg chg="mod">
          <ac:chgData name="Otsuka, Isaya" userId="cda82685-c30a-453c-bdd8-87cf00b045c9" providerId="ADAL" clId="{1DA3DC4A-1052-40BD-9E73-E5324C026C72}" dt="2023-12-13T19:10:07.636" v="3339" actId="1076"/>
          <ac:spMkLst>
            <pc:docMk/>
            <pc:sldMk cId="2213149265" sldId="979"/>
            <ac:spMk id="10" creationId="{00000000-0000-0000-0000-000000000000}"/>
          </ac:spMkLst>
        </pc:spChg>
        <pc:spChg chg="mod">
          <ac:chgData name="Otsuka, Isaya" userId="cda82685-c30a-453c-bdd8-87cf00b045c9" providerId="ADAL" clId="{1DA3DC4A-1052-40BD-9E73-E5324C026C72}" dt="2023-12-13T19:10:07.636" v="3339" actId="1076"/>
          <ac:spMkLst>
            <pc:docMk/>
            <pc:sldMk cId="2213149265" sldId="979"/>
            <ac:spMk id="11" creationId="{00000000-0000-0000-0000-000000000000}"/>
          </ac:spMkLst>
        </pc:spChg>
      </pc:sldChg>
      <pc:sldChg chg="modSp add mod modNotesTx">
        <pc:chgData name="Otsuka, Isaya" userId="cda82685-c30a-453c-bdd8-87cf00b045c9" providerId="ADAL" clId="{1DA3DC4A-1052-40BD-9E73-E5324C026C72}" dt="2023-12-13T19:13:44.308" v="3355" actId="14100"/>
        <pc:sldMkLst>
          <pc:docMk/>
          <pc:sldMk cId="1209742742" sldId="980"/>
        </pc:sldMkLst>
        <pc:spChg chg="mod">
          <ac:chgData name="Otsuka, Isaya" userId="cda82685-c30a-453c-bdd8-87cf00b045c9" providerId="ADAL" clId="{1DA3DC4A-1052-40BD-9E73-E5324C026C72}" dt="2023-12-13T19:12:08.350" v="3342"/>
          <ac:spMkLst>
            <pc:docMk/>
            <pc:sldMk cId="1209742742" sldId="980"/>
            <ac:spMk id="4" creationId="{00000000-0000-0000-0000-000000000000}"/>
          </ac:spMkLst>
        </pc:spChg>
        <pc:spChg chg="mod">
          <ac:chgData name="Otsuka, Isaya" userId="cda82685-c30a-453c-bdd8-87cf00b045c9" providerId="ADAL" clId="{1DA3DC4A-1052-40BD-9E73-E5324C026C72}" dt="2023-12-13T19:12:22.759" v="3343"/>
          <ac:spMkLst>
            <pc:docMk/>
            <pc:sldMk cId="1209742742" sldId="980"/>
            <ac:spMk id="6" creationId="{00000000-0000-0000-0000-000000000000}"/>
          </ac:spMkLst>
        </pc:spChg>
        <pc:spChg chg="mod">
          <ac:chgData name="Otsuka, Isaya" userId="cda82685-c30a-453c-bdd8-87cf00b045c9" providerId="ADAL" clId="{1DA3DC4A-1052-40BD-9E73-E5324C026C72}" dt="2023-12-13T19:12:43.490" v="3346"/>
          <ac:spMkLst>
            <pc:docMk/>
            <pc:sldMk cId="1209742742" sldId="980"/>
            <ac:spMk id="9" creationId="{00000000-0000-0000-0000-000000000000}"/>
          </ac:spMkLst>
        </pc:spChg>
        <pc:spChg chg="mod">
          <ac:chgData name="Otsuka, Isaya" userId="cda82685-c30a-453c-bdd8-87cf00b045c9" providerId="ADAL" clId="{1DA3DC4A-1052-40BD-9E73-E5324C026C72}" dt="2023-12-13T19:13:44.308" v="3355" actId="14100"/>
          <ac:spMkLst>
            <pc:docMk/>
            <pc:sldMk cId="1209742742" sldId="980"/>
            <ac:spMk id="10" creationId="{00000000-0000-0000-0000-000000000000}"/>
          </ac:spMkLst>
        </pc:spChg>
        <pc:spChg chg="mod">
          <ac:chgData name="Otsuka, Isaya" userId="cda82685-c30a-453c-bdd8-87cf00b045c9" providerId="ADAL" clId="{1DA3DC4A-1052-40BD-9E73-E5324C026C72}" dt="2023-12-13T19:13:25.802" v="3353" actId="12"/>
          <ac:spMkLst>
            <pc:docMk/>
            <pc:sldMk cId="1209742742" sldId="980"/>
            <ac:spMk id="11" creationId="{00000000-0000-0000-0000-000000000000}"/>
          </ac:spMkLst>
        </pc:spChg>
      </pc:sldChg>
      <pc:sldChg chg="modSp add mod modNotesTx">
        <pc:chgData name="Otsuka, Isaya" userId="cda82685-c30a-453c-bdd8-87cf00b045c9" providerId="ADAL" clId="{1DA3DC4A-1052-40BD-9E73-E5324C026C72}" dt="2023-12-13T19:28:39.612" v="3409" actId="1076"/>
        <pc:sldMkLst>
          <pc:docMk/>
          <pc:sldMk cId="3458030934" sldId="981"/>
        </pc:sldMkLst>
        <pc:spChg chg="mod">
          <ac:chgData name="Otsuka, Isaya" userId="cda82685-c30a-453c-bdd8-87cf00b045c9" providerId="ADAL" clId="{1DA3DC4A-1052-40BD-9E73-E5324C026C72}" dt="2023-12-13T19:26:44.502" v="3394" actId="20577"/>
          <ac:spMkLst>
            <pc:docMk/>
            <pc:sldMk cId="3458030934" sldId="981"/>
            <ac:spMk id="2" creationId="{32D841D5-877C-9B47-F512-B737A71475A7}"/>
          </ac:spMkLst>
        </pc:spChg>
        <pc:spChg chg="mod">
          <ac:chgData name="Otsuka, Isaya" userId="cda82685-c30a-453c-bdd8-87cf00b045c9" providerId="ADAL" clId="{1DA3DC4A-1052-40BD-9E73-E5324C026C72}" dt="2023-12-13T19:27:27.982" v="3403"/>
          <ac:spMkLst>
            <pc:docMk/>
            <pc:sldMk cId="3458030934" sldId="981"/>
            <ac:spMk id="4" creationId="{00000000-0000-0000-0000-000000000000}"/>
          </ac:spMkLst>
        </pc:spChg>
        <pc:spChg chg="mod">
          <ac:chgData name="Otsuka, Isaya" userId="cda82685-c30a-453c-bdd8-87cf00b045c9" providerId="ADAL" clId="{1DA3DC4A-1052-40BD-9E73-E5324C026C72}" dt="2023-12-13T19:27:54.198" v="3404"/>
          <ac:spMkLst>
            <pc:docMk/>
            <pc:sldMk cId="3458030934" sldId="981"/>
            <ac:spMk id="6" creationId="{00000000-0000-0000-0000-000000000000}"/>
          </ac:spMkLst>
        </pc:spChg>
        <pc:spChg chg="mod">
          <ac:chgData name="Otsuka, Isaya" userId="cda82685-c30a-453c-bdd8-87cf00b045c9" providerId="ADAL" clId="{1DA3DC4A-1052-40BD-9E73-E5324C026C72}" dt="2023-12-13T19:28:31.902" v="3408" actId="1076"/>
          <ac:spMkLst>
            <pc:docMk/>
            <pc:sldMk cId="3458030934" sldId="981"/>
            <ac:spMk id="8" creationId="{00000000-0000-0000-0000-000000000000}"/>
          </ac:spMkLst>
        </pc:spChg>
        <pc:spChg chg="mod">
          <ac:chgData name="Otsuka, Isaya" userId="cda82685-c30a-453c-bdd8-87cf00b045c9" providerId="ADAL" clId="{1DA3DC4A-1052-40BD-9E73-E5324C026C72}" dt="2023-12-13T19:28:17.252" v="3405"/>
          <ac:spMkLst>
            <pc:docMk/>
            <pc:sldMk cId="3458030934" sldId="981"/>
            <ac:spMk id="9" creationId="{00000000-0000-0000-0000-000000000000}"/>
          </ac:spMkLst>
        </pc:spChg>
        <pc:spChg chg="mod">
          <ac:chgData name="Otsuka, Isaya" userId="cda82685-c30a-453c-bdd8-87cf00b045c9" providerId="ADAL" clId="{1DA3DC4A-1052-40BD-9E73-E5324C026C72}" dt="2023-12-13T19:28:39.612" v="3409" actId="1076"/>
          <ac:spMkLst>
            <pc:docMk/>
            <pc:sldMk cId="3458030934" sldId="981"/>
            <ac:spMk id="10" creationId="{00000000-0000-0000-0000-000000000000}"/>
          </ac:spMkLst>
        </pc:spChg>
        <pc:spChg chg="mod">
          <ac:chgData name="Otsuka, Isaya" userId="cda82685-c30a-453c-bdd8-87cf00b045c9" providerId="ADAL" clId="{1DA3DC4A-1052-40BD-9E73-E5324C026C72}" dt="2023-12-13T19:28:39.612" v="3409" actId="1076"/>
          <ac:spMkLst>
            <pc:docMk/>
            <pc:sldMk cId="3458030934" sldId="981"/>
            <ac:spMk id="11" creationId="{00000000-0000-0000-0000-000000000000}"/>
          </ac:spMkLst>
        </pc:spChg>
      </pc:sldChg>
      <pc:sldChg chg="modSp add mod ord">
        <pc:chgData name="Otsuka, Isaya" userId="cda82685-c30a-453c-bdd8-87cf00b045c9" providerId="ADAL" clId="{1DA3DC4A-1052-40BD-9E73-E5324C026C72}" dt="2023-12-13T19:37:37.694" v="3440" actId="207"/>
        <pc:sldMkLst>
          <pc:docMk/>
          <pc:sldMk cId="1541846809" sldId="982"/>
        </pc:sldMkLst>
        <pc:spChg chg="mod">
          <ac:chgData name="Otsuka, Isaya" userId="cda82685-c30a-453c-bdd8-87cf00b045c9" providerId="ADAL" clId="{1DA3DC4A-1052-40BD-9E73-E5324C026C72}" dt="2023-12-13T19:37:17.624" v="3437" actId="14100"/>
          <ac:spMkLst>
            <pc:docMk/>
            <pc:sldMk cId="1541846809" sldId="982"/>
            <ac:spMk id="11" creationId="{00000000-0000-0000-0000-000000000000}"/>
          </ac:spMkLst>
        </pc:spChg>
        <pc:spChg chg="mod">
          <ac:chgData name="Otsuka, Isaya" userId="cda82685-c30a-453c-bdd8-87cf00b045c9" providerId="ADAL" clId="{1DA3DC4A-1052-40BD-9E73-E5324C026C72}" dt="2023-12-13T19:37:37.694" v="3440" actId="207"/>
          <ac:spMkLst>
            <pc:docMk/>
            <pc:sldMk cId="1541846809" sldId="982"/>
            <ac:spMk id="12" creationId="{00000000-0000-0000-0000-000000000000}"/>
          </ac:spMkLst>
        </pc:spChg>
        <pc:spChg chg="mod">
          <ac:chgData name="Otsuka, Isaya" userId="cda82685-c30a-453c-bdd8-87cf00b045c9" providerId="ADAL" clId="{1DA3DC4A-1052-40BD-9E73-E5324C026C72}" dt="2023-12-13T19:35:44.005" v="3420" actId="208"/>
          <ac:spMkLst>
            <pc:docMk/>
            <pc:sldMk cId="1541846809" sldId="982"/>
            <ac:spMk id="13" creationId="{00000000-0000-0000-0000-000000000000}"/>
          </ac:spMkLst>
        </pc:spChg>
        <pc:spChg chg="mod">
          <ac:chgData name="Otsuka, Isaya" userId="cda82685-c30a-453c-bdd8-87cf00b045c9" providerId="ADAL" clId="{1DA3DC4A-1052-40BD-9E73-E5324C026C72}" dt="2023-12-13T19:35:52.767" v="3421" actId="208"/>
          <ac:spMkLst>
            <pc:docMk/>
            <pc:sldMk cId="1541846809" sldId="982"/>
            <ac:spMk id="14" creationId="{00000000-0000-0000-0000-000000000000}"/>
          </ac:spMkLst>
        </pc:spChg>
        <pc:spChg chg="mod">
          <ac:chgData name="Otsuka, Isaya" userId="cda82685-c30a-453c-bdd8-87cf00b045c9" providerId="ADAL" clId="{1DA3DC4A-1052-40BD-9E73-E5324C026C72}" dt="2023-12-13T19:35:58.763" v="3422" actId="208"/>
          <ac:spMkLst>
            <pc:docMk/>
            <pc:sldMk cId="1541846809" sldId="982"/>
            <ac:spMk id="15" creationId="{00000000-0000-0000-0000-000000000000}"/>
          </ac:spMkLst>
        </pc:spChg>
        <pc:spChg chg="mod">
          <ac:chgData name="Otsuka, Isaya" userId="cda82685-c30a-453c-bdd8-87cf00b045c9" providerId="ADAL" clId="{1DA3DC4A-1052-40BD-9E73-E5324C026C72}" dt="2023-12-13T19:35:31.915" v="3418" actId="207"/>
          <ac:spMkLst>
            <pc:docMk/>
            <pc:sldMk cId="1541846809" sldId="982"/>
            <ac:spMk id="16" creationId="{00000000-0000-0000-0000-000000000000}"/>
          </ac:spMkLst>
        </pc:spChg>
        <pc:spChg chg="mod">
          <ac:chgData name="Otsuka, Isaya" userId="cda82685-c30a-453c-bdd8-87cf00b045c9" providerId="ADAL" clId="{1DA3DC4A-1052-40BD-9E73-E5324C026C72}" dt="2023-12-13T19:35:40.549" v="3419" actId="208"/>
          <ac:spMkLst>
            <pc:docMk/>
            <pc:sldMk cId="1541846809" sldId="982"/>
            <ac:spMk id="18" creationId="{00000000-0000-0000-0000-000000000000}"/>
          </ac:spMkLst>
        </pc:spChg>
      </pc:sldChg>
      <pc:sldChg chg="addSp delSp modSp add mod ord">
        <pc:chgData name="Otsuka, Isaya" userId="cda82685-c30a-453c-bdd8-87cf00b045c9" providerId="ADAL" clId="{1DA3DC4A-1052-40BD-9E73-E5324C026C72}" dt="2023-12-13T19:57:29.456" v="3568" actId="1076"/>
        <pc:sldMkLst>
          <pc:docMk/>
          <pc:sldMk cId="4211899146" sldId="983"/>
        </pc:sldMkLst>
        <pc:spChg chg="add mod">
          <ac:chgData name="Otsuka, Isaya" userId="cda82685-c30a-453c-bdd8-87cf00b045c9" providerId="ADAL" clId="{1DA3DC4A-1052-40BD-9E73-E5324C026C72}" dt="2023-12-13T19:43:43.336" v="3445"/>
          <ac:spMkLst>
            <pc:docMk/>
            <pc:sldMk cId="4211899146" sldId="983"/>
            <ac:spMk id="2" creationId="{421B59E2-F530-F75D-FC18-7CB5A5FDD540}"/>
          </ac:spMkLst>
        </pc:spChg>
        <pc:spChg chg="mod">
          <ac:chgData name="Otsuka, Isaya" userId="cda82685-c30a-453c-bdd8-87cf00b045c9" providerId="ADAL" clId="{1DA3DC4A-1052-40BD-9E73-E5324C026C72}" dt="2023-12-13T19:45:16.815" v="3502" actId="14100"/>
          <ac:spMkLst>
            <pc:docMk/>
            <pc:sldMk cId="4211899146" sldId="983"/>
            <ac:spMk id="3" creationId="{00000000-0000-0000-0000-000000000000}"/>
          </ac:spMkLst>
        </pc:spChg>
        <pc:spChg chg="mod">
          <ac:chgData name="Otsuka, Isaya" userId="cda82685-c30a-453c-bdd8-87cf00b045c9" providerId="ADAL" clId="{1DA3DC4A-1052-40BD-9E73-E5324C026C72}" dt="2023-12-13T19:56:23.189" v="3555" actId="14100"/>
          <ac:spMkLst>
            <pc:docMk/>
            <pc:sldMk cId="4211899146" sldId="983"/>
            <ac:spMk id="4" creationId="{00000000-0000-0000-0000-000000000000}"/>
          </ac:spMkLst>
        </pc:spChg>
        <pc:spChg chg="mod">
          <ac:chgData name="Otsuka, Isaya" userId="cda82685-c30a-453c-bdd8-87cf00b045c9" providerId="ADAL" clId="{1DA3DC4A-1052-40BD-9E73-E5324C026C72}" dt="2023-12-13T19:56:46.242" v="3561" actId="1035"/>
          <ac:spMkLst>
            <pc:docMk/>
            <pc:sldMk cId="4211899146" sldId="983"/>
            <ac:spMk id="5" creationId="{00000000-0000-0000-0000-000000000000}"/>
          </ac:spMkLst>
        </pc:spChg>
        <pc:spChg chg="del mod">
          <ac:chgData name="Otsuka, Isaya" userId="cda82685-c30a-453c-bdd8-87cf00b045c9" providerId="ADAL" clId="{1DA3DC4A-1052-40BD-9E73-E5324C026C72}" dt="2023-12-13T19:44:50.463" v="3449" actId="478"/>
          <ac:spMkLst>
            <pc:docMk/>
            <pc:sldMk cId="4211899146" sldId="983"/>
            <ac:spMk id="6" creationId="{00000000-0000-0000-0000-000000000000}"/>
          </ac:spMkLst>
        </pc:spChg>
        <pc:spChg chg="mod">
          <ac:chgData name="Otsuka, Isaya" userId="cda82685-c30a-453c-bdd8-87cf00b045c9" providerId="ADAL" clId="{1DA3DC4A-1052-40BD-9E73-E5324C026C72}" dt="2023-12-13T19:57:01.885" v="3563" actId="1076"/>
          <ac:spMkLst>
            <pc:docMk/>
            <pc:sldMk cId="4211899146" sldId="983"/>
            <ac:spMk id="7" creationId="{00000000-0000-0000-0000-000000000000}"/>
          </ac:spMkLst>
        </pc:spChg>
        <pc:spChg chg="mod">
          <ac:chgData name="Otsuka, Isaya" userId="cda82685-c30a-453c-bdd8-87cf00b045c9" providerId="ADAL" clId="{1DA3DC4A-1052-40BD-9E73-E5324C026C72}" dt="2023-12-13T19:57:01.885" v="3563" actId="1076"/>
          <ac:spMkLst>
            <pc:docMk/>
            <pc:sldMk cId="4211899146" sldId="983"/>
            <ac:spMk id="8" creationId="{00000000-0000-0000-0000-000000000000}"/>
          </ac:spMkLst>
        </pc:spChg>
        <pc:spChg chg="mod">
          <ac:chgData name="Otsuka, Isaya" userId="cda82685-c30a-453c-bdd8-87cf00b045c9" providerId="ADAL" clId="{1DA3DC4A-1052-40BD-9E73-E5324C026C72}" dt="2023-12-13T19:57:08.675" v="3564" actId="1076"/>
          <ac:spMkLst>
            <pc:docMk/>
            <pc:sldMk cId="4211899146" sldId="983"/>
            <ac:spMk id="9" creationId="{00000000-0000-0000-0000-000000000000}"/>
          </ac:spMkLst>
        </pc:spChg>
        <pc:spChg chg="mod">
          <ac:chgData name="Otsuka, Isaya" userId="cda82685-c30a-453c-bdd8-87cf00b045c9" providerId="ADAL" clId="{1DA3DC4A-1052-40BD-9E73-E5324C026C72}" dt="2023-12-13T19:57:08.675" v="3564" actId="1076"/>
          <ac:spMkLst>
            <pc:docMk/>
            <pc:sldMk cId="4211899146" sldId="983"/>
            <ac:spMk id="10" creationId="{00000000-0000-0000-0000-000000000000}"/>
          </ac:spMkLst>
        </pc:spChg>
        <pc:spChg chg="mod">
          <ac:chgData name="Otsuka, Isaya" userId="cda82685-c30a-453c-bdd8-87cf00b045c9" providerId="ADAL" clId="{1DA3DC4A-1052-40BD-9E73-E5324C026C72}" dt="2023-12-13T19:57:13.828" v="3565" actId="1076"/>
          <ac:spMkLst>
            <pc:docMk/>
            <pc:sldMk cId="4211899146" sldId="983"/>
            <ac:spMk id="11" creationId="{00000000-0000-0000-0000-000000000000}"/>
          </ac:spMkLst>
        </pc:spChg>
        <pc:spChg chg="mod">
          <ac:chgData name="Otsuka, Isaya" userId="cda82685-c30a-453c-bdd8-87cf00b045c9" providerId="ADAL" clId="{1DA3DC4A-1052-40BD-9E73-E5324C026C72}" dt="2023-12-13T19:57:13.828" v="3565" actId="1076"/>
          <ac:spMkLst>
            <pc:docMk/>
            <pc:sldMk cId="4211899146" sldId="983"/>
            <ac:spMk id="12" creationId="{00000000-0000-0000-0000-000000000000}"/>
          </ac:spMkLst>
        </pc:spChg>
        <pc:spChg chg="mod">
          <ac:chgData name="Otsuka, Isaya" userId="cda82685-c30a-453c-bdd8-87cf00b045c9" providerId="ADAL" clId="{1DA3DC4A-1052-40BD-9E73-E5324C026C72}" dt="2023-12-13T19:57:25.628" v="3567" actId="14100"/>
          <ac:spMkLst>
            <pc:docMk/>
            <pc:sldMk cId="4211899146" sldId="983"/>
            <ac:spMk id="13" creationId="{00000000-0000-0000-0000-000000000000}"/>
          </ac:spMkLst>
        </pc:spChg>
        <pc:spChg chg="mod">
          <ac:chgData name="Otsuka, Isaya" userId="cda82685-c30a-453c-bdd8-87cf00b045c9" providerId="ADAL" clId="{1DA3DC4A-1052-40BD-9E73-E5324C026C72}" dt="2023-12-13T19:57:29.456" v="3568" actId="1076"/>
          <ac:spMkLst>
            <pc:docMk/>
            <pc:sldMk cId="4211899146" sldId="983"/>
            <ac:spMk id="14" creationId="{00000000-0000-0000-0000-000000000000}"/>
          </ac:spMkLst>
        </pc:spChg>
        <pc:spChg chg="del mod">
          <ac:chgData name="Otsuka, Isaya" userId="cda82685-c30a-453c-bdd8-87cf00b045c9" providerId="ADAL" clId="{1DA3DC4A-1052-40BD-9E73-E5324C026C72}" dt="2023-12-13T19:48:13.369" v="3518" actId="478"/>
          <ac:spMkLst>
            <pc:docMk/>
            <pc:sldMk cId="4211899146" sldId="983"/>
            <ac:spMk id="15" creationId="{00000000-0000-0000-0000-000000000000}"/>
          </ac:spMkLst>
        </pc:spChg>
        <pc:spChg chg="del">
          <ac:chgData name="Otsuka, Isaya" userId="cda82685-c30a-453c-bdd8-87cf00b045c9" providerId="ADAL" clId="{1DA3DC4A-1052-40BD-9E73-E5324C026C72}" dt="2023-12-13T19:48:15.325" v="3519" actId="478"/>
          <ac:spMkLst>
            <pc:docMk/>
            <pc:sldMk cId="4211899146" sldId="983"/>
            <ac:spMk id="16" creationId="{00000000-0000-0000-0000-000000000000}"/>
          </ac:spMkLst>
        </pc:spChg>
        <pc:spChg chg="del">
          <ac:chgData name="Otsuka, Isaya" userId="cda82685-c30a-453c-bdd8-87cf00b045c9" providerId="ADAL" clId="{1DA3DC4A-1052-40BD-9E73-E5324C026C72}" dt="2023-12-13T19:43:42.265" v="3444" actId="478"/>
          <ac:spMkLst>
            <pc:docMk/>
            <pc:sldMk cId="4211899146" sldId="983"/>
            <ac:spMk id="17" creationId="{00000000-0000-0000-0000-000000000000}"/>
          </ac:spMkLst>
        </pc:spChg>
      </pc:sldChg>
      <pc:sldChg chg="delSp modSp add mod">
        <pc:chgData name="Otsuka, Isaya" userId="cda82685-c30a-453c-bdd8-87cf00b045c9" providerId="ADAL" clId="{1DA3DC4A-1052-40BD-9E73-E5324C026C72}" dt="2023-12-13T20:09:06.908" v="3613" actId="1076"/>
        <pc:sldMkLst>
          <pc:docMk/>
          <pc:sldMk cId="3768234989" sldId="984"/>
        </pc:sldMkLst>
        <pc:spChg chg="mod">
          <ac:chgData name="Otsuka, Isaya" userId="cda82685-c30a-453c-bdd8-87cf00b045c9" providerId="ADAL" clId="{1DA3DC4A-1052-40BD-9E73-E5324C026C72}" dt="2023-12-13T20:06:52.575" v="3596" actId="20577"/>
          <ac:spMkLst>
            <pc:docMk/>
            <pc:sldMk cId="3768234989" sldId="984"/>
            <ac:spMk id="3" creationId="{00000000-0000-0000-0000-000000000000}"/>
          </ac:spMkLst>
        </pc:spChg>
        <pc:spChg chg="mod">
          <ac:chgData name="Otsuka, Isaya" userId="cda82685-c30a-453c-bdd8-87cf00b045c9" providerId="ADAL" clId="{1DA3DC4A-1052-40BD-9E73-E5324C026C72}" dt="2023-12-13T20:08:18.702" v="3607"/>
          <ac:spMkLst>
            <pc:docMk/>
            <pc:sldMk cId="3768234989" sldId="984"/>
            <ac:spMk id="5" creationId="{00000000-0000-0000-0000-000000000000}"/>
          </ac:spMkLst>
        </pc:spChg>
        <pc:spChg chg="mod">
          <ac:chgData name="Otsuka, Isaya" userId="cda82685-c30a-453c-bdd8-87cf00b045c9" providerId="ADAL" clId="{1DA3DC4A-1052-40BD-9E73-E5324C026C72}" dt="2023-12-13T20:08:51.979" v="3611" actId="14100"/>
          <ac:spMkLst>
            <pc:docMk/>
            <pc:sldMk cId="3768234989" sldId="984"/>
            <ac:spMk id="7" creationId="{00000000-0000-0000-0000-000000000000}"/>
          </ac:spMkLst>
        </pc:spChg>
        <pc:spChg chg="mod">
          <ac:chgData name="Otsuka, Isaya" userId="cda82685-c30a-453c-bdd8-87cf00b045c9" providerId="ADAL" clId="{1DA3DC4A-1052-40BD-9E73-E5324C026C72}" dt="2023-12-13T20:09:06.908" v="3613" actId="1076"/>
          <ac:spMkLst>
            <pc:docMk/>
            <pc:sldMk cId="3768234989" sldId="984"/>
            <ac:spMk id="8" creationId="{00000000-0000-0000-0000-000000000000}"/>
          </ac:spMkLst>
        </pc:spChg>
        <pc:spChg chg="mod">
          <ac:chgData name="Otsuka, Isaya" userId="cda82685-c30a-453c-bdd8-87cf00b045c9" providerId="ADAL" clId="{1DA3DC4A-1052-40BD-9E73-E5324C026C72}" dt="2023-12-13T20:08:36.095" v="3608" actId="1076"/>
          <ac:spMkLst>
            <pc:docMk/>
            <pc:sldMk cId="3768234989" sldId="984"/>
            <ac:spMk id="9" creationId="{00000000-0000-0000-0000-000000000000}"/>
          </ac:spMkLst>
        </pc:spChg>
        <pc:spChg chg="mod">
          <ac:chgData name="Otsuka, Isaya" userId="cda82685-c30a-453c-bdd8-87cf00b045c9" providerId="ADAL" clId="{1DA3DC4A-1052-40BD-9E73-E5324C026C72}" dt="2023-12-13T20:08:36.095" v="3608" actId="1076"/>
          <ac:spMkLst>
            <pc:docMk/>
            <pc:sldMk cId="3768234989" sldId="984"/>
            <ac:spMk id="10" creationId="{00000000-0000-0000-0000-000000000000}"/>
          </ac:spMkLst>
        </pc:spChg>
        <pc:spChg chg="del">
          <ac:chgData name="Otsuka, Isaya" userId="cda82685-c30a-453c-bdd8-87cf00b045c9" providerId="ADAL" clId="{1DA3DC4A-1052-40BD-9E73-E5324C026C72}" dt="2023-12-13T20:07:04.573" v="3597" actId="478"/>
          <ac:spMkLst>
            <pc:docMk/>
            <pc:sldMk cId="3768234989" sldId="984"/>
            <ac:spMk id="11" creationId="{00000000-0000-0000-0000-000000000000}"/>
          </ac:spMkLst>
        </pc:spChg>
        <pc:spChg chg="del">
          <ac:chgData name="Otsuka, Isaya" userId="cda82685-c30a-453c-bdd8-87cf00b045c9" providerId="ADAL" clId="{1DA3DC4A-1052-40BD-9E73-E5324C026C72}" dt="2023-12-13T20:07:04.573" v="3597" actId="478"/>
          <ac:spMkLst>
            <pc:docMk/>
            <pc:sldMk cId="3768234989" sldId="984"/>
            <ac:spMk id="12" creationId="{00000000-0000-0000-0000-000000000000}"/>
          </ac:spMkLst>
        </pc:spChg>
        <pc:spChg chg="del">
          <ac:chgData name="Otsuka, Isaya" userId="cda82685-c30a-453c-bdd8-87cf00b045c9" providerId="ADAL" clId="{1DA3DC4A-1052-40BD-9E73-E5324C026C72}" dt="2023-12-13T20:07:04.573" v="3597" actId="478"/>
          <ac:spMkLst>
            <pc:docMk/>
            <pc:sldMk cId="3768234989" sldId="984"/>
            <ac:spMk id="13" creationId="{00000000-0000-0000-0000-000000000000}"/>
          </ac:spMkLst>
        </pc:spChg>
        <pc:spChg chg="del">
          <ac:chgData name="Otsuka, Isaya" userId="cda82685-c30a-453c-bdd8-87cf00b045c9" providerId="ADAL" clId="{1DA3DC4A-1052-40BD-9E73-E5324C026C72}" dt="2023-12-13T20:07:04.573" v="3597" actId="478"/>
          <ac:spMkLst>
            <pc:docMk/>
            <pc:sldMk cId="3768234989" sldId="984"/>
            <ac:spMk id="14" creationId="{00000000-0000-0000-0000-000000000000}"/>
          </ac:spMkLst>
        </pc:spChg>
      </pc:sldChg>
      <pc:sldChg chg="addSp delSp modSp add mod ord modNotesTx">
        <pc:chgData name="Otsuka, Isaya" userId="cda82685-c30a-453c-bdd8-87cf00b045c9" providerId="ADAL" clId="{1DA3DC4A-1052-40BD-9E73-E5324C026C72}" dt="2023-12-15T21:38:06.910" v="6676" actId="20577"/>
        <pc:sldMkLst>
          <pc:docMk/>
          <pc:sldMk cId="2789362719" sldId="985"/>
        </pc:sldMkLst>
        <pc:spChg chg="add mod">
          <ac:chgData name="Otsuka, Isaya" userId="cda82685-c30a-453c-bdd8-87cf00b045c9" providerId="ADAL" clId="{1DA3DC4A-1052-40BD-9E73-E5324C026C72}" dt="2023-12-14T16:04:52.441" v="3618"/>
          <ac:spMkLst>
            <pc:docMk/>
            <pc:sldMk cId="2789362719" sldId="985"/>
            <ac:spMk id="2" creationId="{1453F17D-BA03-E388-6B24-A53C23E4E5D5}"/>
          </ac:spMkLst>
        </pc:spChg>
        <pc:spChg chg="mod">
          <ac:chgData name="Otsuka, Isaya" userId="cda82685-c30a-453c-bdd8-87cf00b045c9" providerId="ADAL" clId="{1DA3DC4A-1052-40BD-9E73-E5324C026C72}" dt="2023-12-14T16:08:05.024" v="3686" actId="14100"/>
          <ac:spMkLst>
            <pc:docMk/>
            <pc:sldMk cId="2789362719" sldId="985"/>
            <ac:spMk id="3" creationId="{00000000-0000-0000-0000-000000000000}"/>
          </ac:spMkLst>
        </pc:spChg>
        <pc:spChg chg="mod">
          <ac:chgData name="Otsuka, Isaya" userId="cda82685-c30a-453c-bdd8-87cf00b045c9" providerId="ADAL" clId="{1DA3DC4A-1052-40BD-9E73-E5324C026C72}" dt="2023-12-14T16:05:17.980" v="3622" actId="113"/>
          <ac:spMkLst>
            <pc:docMk/>
            <pc:sldMk cId="2789362719" sldId="985"/>
            <ac:spMk id="4" creationId="{00000000-0000-0000-0000-000000000000}"/>
          </ac:spMkLst>
        </pc:spChg>
        <pc:spChg chg="del">
          <ac:chgData name="Otsuka, Isaya" userId="cda82685-c30a-453c-bdd8-87cf00b045c9" providerId="ADAL" clId="{1DA3DC4A-1052-40BD-9E73-E5324C026C72}" dt="2023-12-14T16:04:47.531" v="3617" actId="478"/>
          <ac:spMkLst>
            <pc:docMk/>
            <pc:sldMk cId="2789362719" sldId="985"/>
            <ac:spMk id="6" creationId="{00000000-0000-0000-0000-000000000000}"/>
          </ac:spMkLst>
        </pc:spChg>
        <pc:spChg chg="mod">
          <ac:chgData name="Otsuka, Isaya" userId="cda82685-c30a-453c-bdd8-87cf00b045c9" providerId="ADAL" clId="{1DA3DC4A-1052-40BD-9E73-E5324C026C72}" dt="2023-12-14T16:07:17.082" v="3633" actId="114"/>
          <ac:spMkLst>
            <pc:docMk/>
            <pc:sldMk cId="2789362719" sldId="985"/>
            <ac:spMk id="8" creationId="{00000000-0000-0000-0000-000000000000}"/>
          </ac:spMkLst>
        </pc:spChg>
        <pc:picChg chg="mod modCrop">
          <ac:chgData name="Otsuka, Isaya" userId="cda82685-c30a-453c-bdd8-87cf00b045c9" providerId="ADAL" clId="{1DA3DC4A-1052-40BD-9E73-E5324C026C72}" dt="2023-12-15T20:58:13.188" v="6587" actId="108"/>
          <ac:picMkLst>
            <pc:docMk/>
            <pc:sldMk cId="2789362719" sldId="985"/>
            <ac:picMk id="5" creationId="{00000000-0000-0000-0000-000000000000}"/>
          </ac:picMkLst>
        </pc:picChg>
      </pc:sldChg>
      <pc:sldChg chg="addSp delSp modSp add mod modNotesTx">
        <pc:chgData name="Otsuka, Isaya" userId="cda82685-c30a-453c-bdd8-87cf00b045c9" providerId="ADAL" clId="{1DA3DC4A-1052-40BD-9E73-E5324C026C72}" dt="2023-12-14T23:24:12.683" v="4713" actId="1076"/>
        <pc:sldMkLst>
          <pc:docMk/>
          <pc:sldMk cId="1977757365" sldId="986"/>
        </pc:sldMkLst>
        <pc:spChg chg="mod">
          <ac:chgData name="Otsuka, Isaya" userId="cda82685-c30a-453c-bdd8-87cf00b045c9" providerId="ADAL" clId="{1DA3DC4A-1052-40BD-9E73-E5324C026C72}" dt="2023-12-14T16:13:03.825" v="3716" actId="20577"/>
          <ac:spMkLst>
            <pc:docMk/>
            <pc:sldMk cId="1977757365" sldId="986"/>
            <ac:spMk id="3" creationId="{00000000-0000-0000-0000-000000000000}"/>
          </ac:spMkLst>
        </pc:spChg>
        <pc:spChg chg="mod">
          <ac:chgData name="Otsuka, Isaya" userId="cda82685-c30a-453c-bdd8-87cf00b045c9" providerId="ADAL" clId="{1DA3DC4A-1052-40BD-9E73-E5324C026C72}" dt="2023-12-14T16:13:14.743" v="3718"/>
          <ac:spMkLst>
            <pc:docMk/>
            <pc:sldMk cId="1977757365" sldId="986"/>
            <ac:spMk id="4" creationId="{00000000-0000-0000-0000-000000000000}"/>
          </ac:spMkLst>
        </pc:spChg>
        <pc:spChg chg="del mod">
          <ac:chgData name="Otsuka, Isaya" userId="cda82685-c30a-453c-bdd8-87cf00b045c9" providerId="ADAL" clId="{1DA3DC4A-1052-40BD-9E73-E5324C026C72}" dt="2023-12-14T16:14:03.023" v="3727" actId="12084"/>
          <ac:spMkLst>
            <pc:docMk/>
            <pc:sldMk cId="1977757365" sldId="986"/>
            <ac:spMk id="8" creationId="{00000000-0000-0000-0000-000000000000}"/>
          </ac:spMkLst>
        </pc:spChg>
        <pc:spChg chg="add del mod">
          <ac:chgData name="Otsuka, Isaya" userId="cda82685-c30a-453c-bdd8-87cf00b045c9" providerId="ADAL" clId="{1DA3DC4A-1052-40BD-9E73-E5324C026C72}" dt="2023-12-14T16:24:23.569" v="3790"/>
          <ac:spMkLst>
            <pc:docMk/>
            <pc:sldMk cId="1977757365" sldId="986"/>
            <ac:spMk id="9" creationId="{5F1F4E16-DFB2-CB3B-89BB-E5A9CE6EF98A}"/>
          </ac:spMkLst>
        </pc:spChg>
        <pc:spChg chg="add del mod">
          <ac:chgData name="Otsuka, Isaya" userId="cda82685-c30a-453c-bdd8-87cf00b045c9" providerId="ADAL" clId="{1DA3DC4A-1052-40BD-9E73-E5324C026C72}" dt="2023-12-14T16:24:23.569" v="3790"/>
          <ac:spMkLst>
            <pc:docMk/>
            <pc:sldMk cId="1977757365" sldId="986"/>
            <ac:spMk id="10" creationId="{D8FAA1E8-A34D-029E-8B13-F57B1A32D35C}"/>
          </ac:spMkLst>
        </pc:spChg>
        <pc:spChg chg="add del mod">
          <ac:chgData name="Otsuka, Isaya" userId="cda82685-c30a-453c-bdd8-87cf00b045c9" providerId="ADAL" clId="{1DA3DC4A-1052-40BD-9E73-E5324C026C72}" dt="2023-12-14T16:24:23.569" v="3790"/>
          <ac:spMkLst>
            <pc:docMk/>
            <pc:sldMk cId="1977757365" sldId="986"/>
            <ac:spMk id="11" creationId="{1AA7D63F-0F69-FE27-DAEF-57C5B773B53A}"/>
          </ac:spMkLst>
        </pc:spChg>
        <pc:spChg chg="add del mod">
          <ac:chgData name="Otsuka, Isaya" userId="cda82685-c30a-453c-bdd8-87cf00b045c9" providerId="ADAL" clId="{1DA3DC4A-1052-40BD-9E73-E5324C026C72}" dt="2023-12-14T16:24:23.569" v="3790"/>
          <ac:spMkLst>
            <pc:docMk/>
            <pc:sldMk cId="1977757365" sldId="986"/>
            <ac:spMk id="12" creationId="{A65A2711-BF89-F4B3-7A43-A92E24C1277F}"/>
          </ac:spMkLst>
        </pc:spChg>
        <pc:spChg chg="add del mod">
          <ac:chgData name="Otsuka, Isaya" userId="cda82685-c30a-453c-bdd8-87cf00b045c9" providerId="ADAL" clId="{1DA3DC4A-1052-40BD-9E73-E5324C026C72}" dt="2023-12-14T16:24:23.569" v="3790"/>
          <ac:spMkLst>
            <pc:docMk/>
            <pc:sldMk cId="1977757365" sldId="986"/>
            <ac:spMk id="13" creationId="{E94E4EDB-FC02-3931-2D78-B34FBCC83FC6}"/>
          </ac:spMkLst>
        </pc:spChg>
        <pc:spChg chg="add del mod">
          <ac:chgData name="Otsuka, Isaya" userId="cda82685-c30a-453c-bdd8-87cf00b045c9" providerId="ADAL" clId="{1DA3DC4A-1052-40BD-9E73-E5324C026C72}" dt="2023-12-14T16:25:01.188" v="3797" actId="478"/>
          <ac:spMkLst>
            <pc:docMk/>
            <pc:sldMk cId="1977757365" sldId="986"/>
            <ac:spMk id="15" creationId="{FB34074D-ABE1-E86D-C194-9BF3498D2768}"/>
          </ac:spMkLst>
        </pc:spChg>
        <pc:spChg chg="add del mod">
          <ac:chgData name="Otsuka, Isaya" userId="cda82685-c30a-453c-bdd8-87cf00b045c9" providerId="ADAL" clId="{1DA3DC4A-1052-40BD-9E73-E5324C026C72}" dt="2023-12-14T23:23:59.046" v="4711" actId="255"/>
          <ac:spMkLst>
            <pc:docMk/>
            <pc:sldMk cId="1977757365" sldId="986"/>
            <ac:spMk id="17" creationId="{1AC78DF1-480E-9891-F890-4159C7879A59}"/>
          </ac:spMkLst>
        </pc:spChg>
        <pc:spChg chg="add del mod">
          <ac:chgData name="Otsuka, Isaya" userId="cda82685-c30a-453c-bdd8-87cf00b045c9" providerId="ADAL" clId="{1DA3DC4A-1052-40BD-9E73-E5324C026C72}" dt="2023-12-14T23:24:12.683" v="4713" actId="1076"/>
          <ac:spMkLst>
            <pc:docMk/>
            <pc:sldMk cId="1977757365" sldId="986"/>
            <ac:spMk id="18" creationId="{27136968-E25F-EDF9-B2E8-F4421F44B5ED}"/>
          </ac:spMkLst>
        </pc:spChg>
        <pc:spChg chg="add mod">
          <ac:chgData name="Otsuka, Isaya" userId="cda82685-c30a-453c-bdd8-87cf00b045c9" providerId="ADAL" clId="{1DA3DC4A-1052-40BD-9E73-E5324C026C72}" dt="2023-12-14T16:37:45.236" v="3910" actId="14100"/>
          <ac:spMkLst>
            <pc:docMk/>
            <pc:sldMk cId="1977757365" sldId="986"/>
            <ac:spMk id="19" creationId="{26FB8A89-1549-C872-7069-5C44BDD5C9CB}"/>
          </ac:spMkLst>
        </pc:spChg>
        <pc:spChg chg="add del">
          <ac:chgData name="Otsuka, Isaya" userId="cda82685-c30a-453c-bdd8-87cf00b045c9" providerId="ADAL" clId="{1DA3DC4A-1052-40BD-9E73-E5324C026C72}" dt="2023-12-14T16:30:05.846" v="3867" actId="478"/>
          <ac:spMkLst>
            <pc:docMk/>
            <pc:sldMk cId="1977757365" sldId="986"/>
            <ac:spMk id="22" creationId="{A0FE3039-8664-2526-455D-12A048175537}"/>
          </ac:spMkLst>
        </pc:spChg>
        <pc:spChg chg="add mod ord">
          <ac:chgData name="Otsuka, Isaya" userId="cda82685-c30a-453c-bdd8-87cf00b045c9" providerId="ADAL" clId="{1DA3DC4A-1052-40BD-9E73-E5324C026C72}" dt="2023-12-14T16:37:45.236" v="3910" actId="14100"/>
          <ac:spMkLst>
            <pc:docMk/>
            <pc:sldMk cId="1977757365" sldId="986"/>
            <ac:spMk id="23" creationId="{8A58FE9A-4D63-8C82-6DB0-49C5913B541C}"/>
          </ac:spMkLst>
        </pc:spChg>
        <pc:spChg chg="add mod ord">
          <ac:chgData name="Otsuka, Isaya" userId="cda82685-c30a-453c-bdd8-87cf00b045c9" providerId="ADAL" clId="{1DA3DC4A-1052-40BD-9E73-E5324C026C72}" dt="2023-12-14T16:37:45.236" v="3910" actId="14100"/>
          <ac:spMkLst>
            <pc:docMk/>
            <pc:sldMk cId="1977757365" sldId="986"/>
            <ac:spMk id="24" creationId="{424B2A18-1729-3915-9801-111F4D619B1A}"/>
          </ac:spMkLst>
        </pc:spChg>
        <pc:graphicFrameChg chg="add del mod">
          <ac:chgData name="Otsuka, Isaya" userId="cda82685-c30a-453c-bdd8-87cf00b045c9" providerId="ADAL" clId="{1DA3DC4A-1052-40BD-9E73-E5324C026C72}" dt="2023-12-14T16:23:39.087" v="3788" actId="478"/>
          <ac:graphicFrameMkLst>
            <pc:docMk/>
            <pc:sldMk cId="1977757365" sldId="986"/>
            <ac:graphicFrameMk id="6" creationId="{346DE7AA-F092-06FF-4E46-C7CADA4D065E}"/>
          </ac:graphicFrameMkLst>
        </pc:graphicFrameChg>
        <pc:graphicFrameChg chg="add del mod">
          <ac:chgData name="Otsuka, Isaya" userId="cda82685-c30a-453c-bdd8-87cf00b045c9" providerId="ADAL" clId="{1DA3DC4A-1052-40BD-9E73-E5324C026C72}" dt="2023-12-14T16:29:47.281" v="3865" actId="12084"/>
          <ac:graphicFrameMkLst>
            <pc:docMk/>
            <pc:sldMk cId="1977757365" sldId="986"/>
            <ac:graphicFrameMk id="20" creationId="{B3ED948E-B09F-5675-5D26-A8AE58555EEB}"/>
          </ac:graphicFrameMkLst>
        </pc:graphicFrameChg>
        <pc:graphicFrameChg chg="add del mod">
          <ac:chgData name="Otsuka, Isaya" userId="cda82685-c30a-453c-bdd8-87cf00b045c9" providerId="ADAL" clId="{1DA3DC4A-1052-40BD-9E73-E5324C026C72}" dt="2023-12-14T16:29:45.705" v="3862" actId="12084"/>
          <ac:graphicFrameMkLst>
            <pc:docMk/>
            <pc:sldMk cId="1977757365" sldId="986"/>
            <ac:graphicFrameMk id="21" creationId="{44A2D1E3-783B-6445-1B89-36816C341875}"/>
          </ac:graphicFrameMkLst>
        </pc:graphicFrameChg>
        <pc:picChg chg="del">
          <ac:chgData name="Otsuka, Isaya" userId="cda82685-c30a-453c-bdd8-87cf00b045c9" providerId="ADAL" clId="{1DA3DC4A-1052-40BD-9E73-E5324C026C72}" dt="2023-12-14T16:13:06.832" v="3717" actId="478"/>
          <ac:picMkLst>
            <pc:docMk/>
            <pc:sldMk cId="1977757365" sldId="986"/>
            <ac:picMk id="5" creationId="{00000000-0000-0000-0000-000000000000}"/>
          </ac:picMkLst>
        </pc:picChg>
      </pc:sldChg>
      <pc:sldChg chg="addSp delSp modSp add mod ord modNotesTx">
        <pc:chgData name="Otsuka, Isaya" userId="cda82685-c30a-453c-bdd8-87cf00b045c9" providerId="ADAL" clId="{1DA3DC4A-1052-40BD-9E73-E5324C026C72}" dt="2023-12-15T21:09:35.925" v="6624" actId="18131"/>
        <pc:sldMkLst>
          <pc:docMk/>
          <pc:sldMk cId="2429834198" sldId="987"/>
        </pc:sldMkLst>
        <pc:spChg chg="del">
          <ac:chgData name="Otsuka, Isaya" userId="cda82685-c30a-453c-bdd8-87cf00b045c9" providerId="ADAL" clId="{1DA3DC4A-1052-40BD-9E73-E5324C026C72}" dt="2023-12-14T16:43:34.820" v="3914" actId="478"/>
          <ac:spMkLst>
            <pc:docMk/>
            <pc:sldMk cId="2429834198" sldId="987"/>
            <ac:spMk id="2" creationId="{32D841D5-877C-9B47-F512-B737A71475A7}"/>
          </ac:spMkLst>
        </pc:spChg>
        <pc:spChg chg="del">
          <ac:chgData name="Otsuka, Isaya" userId="cda82685-c30a-453c-bdd8-87cf00b045c9" providerId="ADAL" clId="{1DA3DC4A-1052-40BD-9E73-E5324C026C72}" dt="2023-12-14T16:47:31.608" v="3940" actId="478"/>
          <ac:spMkLst>
            <pc:docMk/>
            <pc:sldMk cId="2429834198" sldId="987"/>
            <ac:spMk id="3" creationId="{00000000-0000-0000-0000-000000000000}"/>
          </ac:spMkLst>
        </pc:spChg>
        <pc:spChg chg="mod">
          <ac:chgData name="Otsuka, Isaya" userId="cda82685-c30a-453c-bdd8-87cf00b045c9" providerId="ADAL" clId="{1DA3DC4A-1052-40BD-9E73-E5324C026C72}" dt="2023-12-14T16:53:15.267" v="4024" actId="20577"/>
          <ac:spMkLst>
            <pc:docMk/>
            <pc:sldMk cId="2429834198" sldId="987"/>
            <ac:spMk id="4" creationId="{00000000-0000-0000-0000-000000000000}"/>
          </ac:spMkLst>
        </pc:spChg>
        <pc:spChg chg="del mod">
          <ac:chgData name="Otsuka, Isaya" userId="cda82685-c30a-453c-bdd8-87cf00b045c9" providerId="ADAL" clId="{1DA3DC4A-1052-40BD-9E73-E5324C026C72}" dt="2023-12-14T16:46:50.267" v="3936" actId="12084"/>
          <ac:spMkLst>
            <pc:docMk/>
            <pc:sldMk cId="2429834198" sldId="987"/>
            <ac:spMk id="6" creationId="{00000000-0000-0000-0000-000000000000}"/>
          </ac:spMkLst>
        </pc:spChg>
        <pc:spChg chg="add mod">
          <ac:chgData name="Otsuka, Isaya" userId="cda82685-c30a-453c-bdd8-87cf00b045c9" providerId="ADAL" clId="{1DA3DC4A-1052-40BD-9E73-E5324C026C72}" dt="2023-12-14T16:43:40.494" v="3915"/>
          <ac:spMkLst>
            <pc:docMk/>
            <pc:sldMk cId="2429834198" sldId="987"/>
            <ac:spMk id="7" creationId="{02F71E71-22D1-5679-A46A-9E6B269BE8C9}"/>
          </ac:spMkLst>
        </pc:spChg>
        <pc:spChg chg="del mod">
          <ac:chgData name="Otsuka, Isaya" userId="cda82685-c30a-453c-bdd8-87cf00b045c9" providerId="ADAL" clId="{1DA3DC4A-1052-40BD-9E73-E5324C026C72}" dt="2023-12-14T16:48:07.334" v="3944" actId="478"/>
          <ac:spMkLst>
            <pc:docMk/>
            <pc:sldMk cId="2429834198" sldId="987"/>
            <ac:spMk id="8" creationId="{00000000-0000-0000-0000-000000000000}"/>
          </ac:spMkLst>
        </pc:spChg>
        <pc:spChg chg="del mod">
          <ac:chgData name="Otsuka, Isaya" userId="cda82685-c30a-453c-bdd8-87cf00b045c9" providerId="ADAL" clId="{1DA3DC4A-1052-40BD-9E73-E5324C026C72}" dt="2023-12-14T16:48:05.370" v="3943" actId="12084"/>
          <ac:spMkLst>
            <pc:docMk/>
            <pc:sldMk cId="2429834198" sldId="987"/>
            <ac:spMk id="9" creationId="{00000000-0000-0000-0000-000000000000}"/>
          </ac:spMkLst>
        </pc:spChg>
        <pc:spChg chg="del mod">
          <ac:chgData name="Otsuka, Isaya" userId="cda82685-c30a-453c-bdd8-87cf00b045c9" providerId="ADAL" clId="{1DA3DC4A-1052-40BD-9E73-E5324C026C72}" dt="2023-12-14T16:48:31.097" v="3949" actId="478"/>
          <ac:spMkLst>
            <pc:docMk/>
            <pc:sldMk cId="2429834198" sldId="987"/>
            <ac:spMk id="10" creationId="{00000000-0000-0000-0000-000000000000}"/>
          </ac:spMkLst>
        </pc:spChg>
        <pc:spChg chg="del mod">
          <ac:chgData name="Otsuka, Isaya" userId="cda82685-c30a-453c-bdd8-87cf00b045c9" providerId="ADAL" clId="{1DA3DC4A-1052-40BD-9E73-E5324C026C72}" dt="2023-12-14T16:48:34.912" v="3950" actId="12084"/>
          <ac:spMkLst>
            <pc:docMk/>
            <pc:sldMk cId="2429834198" sldId="987"/>
            <ac:spMk id="11" creationId="{00000000-0000-0000-0000-000000000000}"/>
          </ac:spMkLst>
        </pc:spChg>
        <pc:spChg chg="mod">
          <ac:chgData name="Otsuka, Isaya" userId="cda82685-c30a-453c-bdd8-87cf00b045c9" providerId="ADAL" clId="{1DA3DC4A-1052-40BD-9E73-E5324C026C72}" dt="2023-12-14T17:45:22.474" v="4279" actId="14100"/>
          <ac:spMkLst>
            <pc:docMk/>
            <pc:sldMk cId="2429834198" sldId="987"/>
            <ac:spMk id="19" creationId="{39E2FE16-EB20-38EA-C1C8-75693D468F5A}"/>
          </ac:spMkLst>
        </pc:spChg>
        <pc:spChg chg="mod">
          <ac:chgData name="Otsuka, Isaya" userId="cda82685-c30a-453c-bdd8-87cf00b045c9" providerId="ADAL" clId="{1DA3DC4A-1052-40BD-9E73-E5324C026C72}" dt="2023-12-14T17:42:17.535" v="4253" actId="18245"/>
          <ac:spMkLst>
            <pc:docMk/>
            <pc:sldMk cId="2429834198" sldId="987"/>
            <ac:spMk id="20" creationId="{A04209BC-D077-3E61-2561-20DB435F9184}"/>
          </ac:spMkLst>
        </pc:spChg>
        <pc:spChg chg="mod">
          <ac:chgData name="Otsuka, Isaya" userId="cda82685-c30a-453c-bdd8-87cf00b045c9" providerId="ADAL" clId="{1DA3DC4A-1052-40BD-9E73-E5324C026C72}" dt="2023-12-14T17:44:40.700" v="4277" actId="113"/>
          <ac:spMkLst>
            <pc:docMk/>
            <pc:sldMk cId="2429834198" sldId="987"/>
            <ac:spMk id="22" creationId="{4BEACA45-A3B2-37CC-F75A-E9A3CC02A316}"/>
          </ac:spMkLst>
        </pc:spChg>
        <pc:spChg chg="mod">
          <ac:chgData name="Otsuka, Isaya" userId="cda82685-c30a-453c-bdd8-87cf00b045c9" providerId="ADAL" clId="{1DA3DC4A-1052-40BD-9E73-E5324C026C72}" dt="2023-12-14T17:43:24.152" v="4266" actId="1076"/>
          <ac:spMkLst>
            <pc:docMk/>
            <pc:sldMk cId="2429834198" sldId="987"/>
            <ac:spMk id="23" creationId="{6043AFFF-CFED-0D4A-04E5-DF13D05CE4EC}"/>
          </ac:spMkLst>
        </pc:spChg>
        <pc:spChg chg="mod">
          <ac:chgData name="Otsuka, Isaya" userId="cda82685-c30a-453c-bdd8-87cf00b045c9" providerId="ADAL" clId="{1DA3DC4A-1052-40BD-9E73-E5324C026C72}" dt="2023-12-14T17:44:45.016" v="4278" actId="113"/>
          <ac:spMkLst>
            <pc:docMk/>
            <pc:sldMk cId="2429834198" sldId="987"/>
            <ac:spMk id="25" creationId="{63ADA85B-8949-1FDD-6F3C-A02BB6999357}"/>
          </ac:spMkLst>
        </pc:spChg>
        <pc:grpChg chg="mod">
          <ac:chgData name="Otsuka, Isaya" userId="cda82685-c30a-453c-bdd8-87cf00b045c9" providerId="ADAL" clId="{1DA3DC4A-1052-40BD-9E73-E5324C026C72}" dt="2023-12-14T17:42:17.535" v="4253" actId="18245"/>
          <ac:grpSpMkLst>
            <pc:docMk/>
            <pc:sldMk cId="2429834198" sldId="987"/>
            <ac:grpSpMk id="18" creationId="{239BE55F-3CB1-B54A-DA8E-38E80E236C5A}"/>
          </ac:grpSpMkLst>
        </pc:grpChg>
        <pc:grpChg chg="mod">
          <ac:chgData name="Otsuka, Isaya" userId="cda82685-c30a-453c-bdd8-87cf00b045c9" providerId="ADAL" clId="{1DA3DC4A-1052-40BD-9E73-E5324C026C72}" dt="2023-12-14T17:44:21.082" v="4271" actId="1076"/>
          <ac:grpSpMkLst>
            <pc:docMk/>
            <pc:sldMk cId="2429834198" sldId="987"/>
            <ac:grpSpMk id="21" creationId="{6EB91B4A-2B81-977E-E4FD-3F70076B0A65}"/>
          </ac:grpSpMkLst>
        </pc:grpChg>
        <pc:grpChg chg="del mod">
          <ac:chgData name="Otsuka, Isaya" userId="cda82685-c30a-453c-bdd8-87cf00b045c9" providerId="ADAL" clId="{1DA3DC4A-1052-40BD-9E73-E5324C026C72}" dt="2023-12-14T17:42:25.499" v="4255" actId="18245"/>
          <ac:grpSpMkLst>
            <pc:docMk/>
            <pc:sldMk cId="2429834198" sldId="987"/>
            <ac:grpSpMk id="24" creationId="{C6DF6D8F-DEAB-B42E-DD19-48F060AB3640}"/>
          </ac:grpSpMkLst>
        </pc:grpChg>
        <pc:graphicFrameChg chg="add del mod modGraphic">
          <ac:chgData name="Otsuka, Isaya" userId="cda82685-c30a-453c-bdd8-87cf00b045c9" providerId="ADAL" clId="{1DA3DC4A-1052-40BD-9E73-E5324C026C72}" dt="2023-12-14T17:42:17.535" v="4253" actId="18245"/>
          <ac:graphicFrameMkLst>
            <pc:docMk/>
            <pc:sldMk cId="2429834198" sldId="987"/>
            <ac:graphicFrameMk id="13" creationId="{0B320254-BD34-17A3-EE50-AC71B814F933}"/>
          </ac:graphicFrameMkLst>
        </pc:graphicFrameChg>
        <pc:graphicFrameChg chg="add del mod modGraphic">
          <ac:chgData name="Otsuka, Isaya" userId="cda82685-c30a-453c-bdd8-87cf00b045c9" providerId="ADAL" clId="{1DA3DC4A-1052-40BD-9E73-E5324C026C72}" dt="2023-12-14T17:42:21.544" v="4254" actId="18245"/>
          <ac:graphicFrameMkLst>
            <pc:docMk/>
            <pc:sldMk cId="2429834198" sldId="987"/>
            <ac:graphicFrameMk id="14" creationId="{D10128F8-B000-AA1C-8FE7-28FF8A353A21}"/>
          </ac:graphicFrameMkLst>
        </pc:graphicFrameChg>
        <pc:graphicFrameChg chg="add del mod modGraphic">
          <ac:chgData name="Otsuka, Isaya" userId="cda82685-c30a-453c-bdd8-87cf00b045c9" providerId="ADAL" clId="{1DA3DC4A-1052-40BD-9E73-E5324C026C72}" dt="2023-12-14T17:42:25.499" v="4255" actId="18245"/>
          <ac:graphicFrameMkLst>
            <pc:docMk/>
            <pc:sldMk cId="2429834198" sldId="987"/>
            <ac:graphicFrameMk id="16" creationId="{26194F9E-72F0-C760-8FB8-F9C594D1877F}"/>
          </ac:graphicFrameMkLst>
        </pc:graphicFrameChg>
        <pc:picChg chg="add mod modCrop">
          <ac:chgData name="Otsuka, Isaya" userId="cda82685-c30a-453c-bdd8-87cf00b045c9" providerId="ADAL" clId="{1DA3DC4A-1052-40BD-9E73-E5324C026C72}" dt="2023-12-15T21:09:35.925" v="6624" actId="18131"/>
          <ac:picMkLst>
            <pc:docMk/>
            <pc:sldMk cId="2429834198" sldId="987"/>
            <ac:picMk id="17" creationId="{2B7D7EE9-445E-F2A8-B8E8-F1A3812991A1}"/>
          </ac:picMkLst>
        </pc:picChg>
      </pc:sldChg>
      <pc:sldChg chg="addSp delSp modSp add mod modNotesTx">
        <pc:chgData name="Otsuka, Isaya" userId="cda82685-c30a-453c-bdd8-87cf00b045c9" providerId="ADAL" clId="{1DA3DC4A-1052-40BD-9E73-E5324C026C72}" dt="2023-12-14T17:44:09.860" v="4270" actId="1076"/>
        <pc:sldMkLst>
          <pc:docMk/>
          <pc:sldMk cId="3324709572" sldId="988"/>
        </pc:sldMkLst>
        <pc:spChg chg="mod">
          <ac:chgData name="Otsuka, Isaya" userId="cda82685-c30a-453c-bdd8-87cf00b045c9" providerId="ADAL" clId="{1DA3DC4A-1052-40BD-9E73-E5324C026C72}" dt="2023-12-14T17:43:48.678" v="4267" actId="113"/>
          <ac:spMkLst>
            <pc:docMk/>
            <pc:sldMk cId="3324709572" sldId="988"/>
            <ac:spMk id="3" creationId="{8246BB28-C07D-97C9-FE19-8C036DDC12A8}"/>
          </ac:spMkLst>
        </pc:spChg>
        <pc:spChg chg="mod">
          <ac:chgData name="Otsuka, Isaya" userId="cda82685-c30a-453c-bdd8-87cf00b045c9" providerId="ADAL" clId="{1DA3DC4A-1052-40BD-9E73-E5324C026C72}" dt="2023-12-14T17:19:45.581" v="4130" actId="20577"/>
          <ac:spMkLst>
            <pc:docMk/>
            <pc:sldMk cId="3324709572" sldId="988"/>
            <ac:spMk id="4" creationId="{00000000-0000-0000-0000-000000000000}"/>
          </ac:spMkLst>
        </pc:spChg>
        <pc:spChg chg="mod">
          <ac:chgData name="Otsuka, Isaya" userId="cda82685-c30a-453c-bdd8-87cf00b045c9" providerId="ADAL" clId="{1DA3DC4A-1052-40BD-9E73-E5324C026C72}" dt="2023-12-14T17:05:32.105" v="4110" actId="12"/>
          <ac:spMkLst>
            <pc:docMk/>
            <pc:sldMk cId="3324709572" sldId="988"/>
            <ac:spMk id="6" creationId="{4A0E6441-D16D-4A2A-104D-4AD1AD4B6DAE}"/>
          </ac:spMkLst>
        </pc:spChg>
        <pc:spChg chg="mod">
          <ac:chgData name="Otsuka, Isaya" userId="cda82685-c30a-453c-bdd8-87cf00b045c9" providerId="ADAL" clId="{1DA3DC4A-1052-40BD-9E73-E5324C026C72}" dt="2023-12-14T17:43:52.963" v="4268" actId="113"/>
          <ac:spMkLst>
            <pc:docMk/>
            <pc:sldMk cId="3324709572" sldId="988"/>
            <ac:spMk id="9" creationId="{475A24B1-7594-43CC-3323-207E1B7D695B}"/>
          </ac:spMkLst>
        </pc:spChg>
        <pc:spChg chg="mod">
          <ac:chgData name="Otsuka, Isaya" userId="cda82685-c30a-453c-bdd8-87cf00b045c9" providerId="ADAL" clId="{1DA3DC4A-1052-40BD-9E73-E5324C026C72}" dt="2023-12-14T17:05:25.963" v="4107" actId="12"/>
          <ac:spMkLst>
            <pc:docMk/>
            <pc:sldMk cId="3324709572" sldId="988"/>
            <ac:spMk id="10" creationId="{E2890585-AAC6-7EAB-3051-A68D937AC8AD}"/>
          </ac:spMkLst>
        </pc:spChg>
        <pc:spChg chg="add del">
          <ac:chgData name="Otsuka, Isaya" userId="cda82685-c30a-453c-bdd8-87cf00b045c9" providerId="ADAL" clId="{1DA3DC4A-1052-40BD-9E73-E5324C026C72}" dt="2023-12-14T17:00:19.781" v="4056" actId="22"/>
          <ac:spMkLst>
            <pc:docMk/>
            <pc:sldMk cId="3324709572" sldId="988"/>
            <ac:spMk id="18" creationId="{A441591B-C344-EDC9-1DD9-8E0A2BC5E5D4}"/>
          </ac:spMkLst>
        </pc:spChg>
        <pc:spChg chg="add del mod">
          <ac:chgData name="Otsuka, Isaya" userId="cda82685-c30a-453c-bdd8-87cf00b045c9" providerId="ADAL" clId="{1DA3DC4A-1052-40BD-9E73-E5324C026C72}" dt="2023-12-14T17:00:43.289" v="4060" actId="478"/>
          <ac:spMkLst>
            <pc:docMk/>
            <pc:sldMk cId="3324709572" sldId="988"/>
            <ac:spMk id="19" creationId="{EA83D962-25AA-1991-C539-4F82C7D551D4}"/>
          </ac:spMkLst>
        </pc:spChg>
        <pc:spChg chg="add mod">
          <ac:chgData name="Otsuka, Isaya" userId="cda82685-c30a-453c-bdd8-87cf00b045c9" providerId="ADAL" clId="{1DA3DC4A-1052-40BD-9E73-E5324C026C72}" dt="2023-12-14T17:44:09.860" v="4270" actId="1076"/>
          <ac:spMkLst>
            <pc:docMk/>
            <pc:sldMk cId="3324709572" sldId="988"/>
            <ac:spMk id="20" creationId="{3C357CBC-D065-EDD4-E9E6-F84047D1965B}"/>
          </ac:spMkLst>
        </pc:spChg>
        <pc:spChg chg="add mod">
          <ac:chgData name="Otsuka, Isaya" userId="cda82685-c30a-453c-bdd8-87cf00b045c9" providerId="ADAL" clId="{1DA3DC4A-1052-40BD-9E73-E5324C026C72}" dt="2023-12-14T17:05:53.388" v="4111" actId="1076"/>
          <ac:spMkLst>
            <pc:docMk/>
            <pc:sldMk cId="3324709572" sldId="988"/>
            <ac:spMk id="21" creationId="{0E17A66D-F046-A8D7-22E3-278001D89DD1}"/>
          </ac:spMkLst>
        </pc:spChg>
        <pc:grpChg chg="mod">
          <ac:chgData name="Otsuka, Isaya" userId="cda82685-c30a-453c-bdd8-87cf00b045c9" providerId="ADAL" clId="{1DA3DC4A-1052-40BD-9E73-E5324C026C72}" dt="2023-12-14T17:05:53.388" v="4111" actId="1076"/>
          <ac:grpSpMkLst>
            <pc:docMk/>
            <pc:sldMk cId="3324709572" sldId="988"/>
            <ac:grpSpMk id="2" creationId="{01C1502F-F268-DC9D-A57C-0B2BF3A8EC23}"/>
          </ac:grpSpMkLst>
        </pc:grpChg>
        <pc:grpChg chg="mod">
          <ac:chgData name="Otsuka, Isaya" userId="cda82685-c30a-453c-bdd8-87cf00b045c9" providerId="ADAL" clId="{1DA3DC4A-1052-40BD-9E73-E5324C026C72}" dt="2023-12-14T17:05:53.388" v="4111" actId="1076"/>
          <ac:grpSpMkLst>
            <pc:docMk/>
            <pc:sldMk cId="3324709572" sldId="988"/>
            <ac:grpSpMk id="8" creationId="{E59FC2F1-7184-9F91-8F9D-D8039EC670ED}"/>
          </ac:grpSpMkLst>
        </pc:grpChg>
        <pc:graphicFrameChg chg="del">
          <ac:chgData name="Otsuka, Isaya" userId="cda82685-c30a-453c-bdd8-87cf00b045c9" providerId="ADAL" clId="{1DA3DC4A-1052-40BD-9E73-E5324C026C72}" dt="2023-12-14T16:56:26.942" v="4029" actId="18245"/>
          <ac:graphicFrameMkLst>
            <pc:docMk/>
            <pc:sldMk cId="3324709572" sldId="988"/>
            <ac:graphicFrameMk id="13" creationId="{0B320254-BD34-17A3-EE50-AC71B814F933}"/>
          </ac:graphicFrameMkLst>
        </pc:graphicFrameChg>
        <pc:graphicFrameChg chg="del mod">
          <ac:chgData name="Otsuka, Isaya" userId="cda82685-c30a-453c-bdd8-87cf00b045c9" providerId="ADAL" clId="{1DA3DC4A-1052-40BD-9E73-E5324C026C72}" dt="2023-12-14T16:59:52.858" v="4049" actId="18245"/>
          <ac:graphicFrameMkLst>
            <pc:docMk/>
            <pc:sldMk cId="3324709572" sldId="988"/>
            <ac:graphicFrameMk id="14" creationId="{D10128F8-B000-AA1C-8FE7-28FF8A353A21}"/>
          </ac:graphicFrameMkLst>
        </pc:graphicFrameChg>
        <pc:graphicFrameChg chg="del mod">
          <ac:chgData name="Otsuka, Isaya" userId="cda82685-c30a-453c-bdd8-87cf00b045c9" providerId="ADAL" clId="{1DA3DC4A-1052-40BD-9E73-E5324C026C72}" dt="2023-12-14T17:00:15.196" v="4054" actId="478"/>
          <ac:graphicFrameMkLst>
            <pc:docMk/>
            <pc:sldMk cId="3324709572" sldId="988"/>
            <ac:graphicFrameMk id="16" creationId="{26194F9E-72F0-C760-8FB8-F9C594D1877F}"/>
          </ac:graphicFrameMkLst>
        </pc:graphicFrameChg>
        <pc:picChg chg="del">
          <ac:chgData name="Otsuka, Isaya" userId="cda82685-c30a-453c-bdd8-87cf00b045c9" providerId="ADAL" clId="{1DA3DC4A-1052-40BD-9E73-E5324C026C72}" dt="2023-12-14T16:56:00.820" v="4028" actId="478"/>
          <ac:picMkLst>
            <pc:docMk/>
            <pc:sldMk cId="3324709572" sldId="988"/>
            <ac:picMk id="17" creationId="{2B7D7EE9-445E-F2A8-B8E8-F1A3812991A1}"/>
          </ac:picMkLst>
        </pc:picChg>
      </pc:sldChg>
      <pc:sldChg chg="addSp delSp modSp add mod ord modNotesTx">
        <pc:chgData name="Otsuka, Isaya" userId="cda82685-c30a-453c-bdd8-87cf00b045c9" providerId="ADAL" clId="{1DA3DC4A-1052-40BD-9E73-E5324C026C72}" dt="2023-12-14T17:41:32.639" v="4249" actId="2710"/>
        <pc:sldMkLst>
          <pc:docMk/>
          <pc:sldMk cId="2857340136" sldId="989"/>
        </pc:sldMkLst>
        <pc:spChg chg="add mod">
          <ac:chgData name="Otsuka, Isaya" userId="cda82685-c30a-453c-bdd8-87cf00b045c9" providerId="ADAL" clId="{1DA3DC4A-1052-40BD-9E73-E5324C026C72}" dt="2023-12-14T17:33:10.329" v="4136"/>
          <ac:spMkLst>
            <pc:docMk/>
            <pc:sldMk cId="2857340136" sldId="989"/>
            <ac:spMk id="2" creationId="{05C09C7E-EC5B-7CD9-2BAF-345AF9EA8D6E}"/>
          </ac:spMkLst>
        </pc:spChg>
        <pc:spChg chg="del mod">
          <ac:chgData name="Otsuka, Isaya" userId="cda82685-c30a-453c-bdd8-87cf00b045c9" providerId="ADAL" clId="{1DA3DC4A-1052-40BD-9E73-E5324C026C72}" dt="2023-12-14T17:37:29.113" v="4203" actId="12084"/>
          <ac:spMkLst>
            <pc:docMk/>
            <pc:sldMk cId="2857340136" sldId="989"/>
            <ac:spMk id="3" creationId="{00000000-0000-0000-0000-000000000000}"/>
          </ac:spMkLst>
        </pc:spChg>
        <pc:spChg chg="mod">
          <ac:chgData name="Otsuka, Isaya" userId="cda82685-c30a-453c-bdd8-87cf00b045c9" providerId="ADAL" clId="{1DA3DC4A-1052-40BD-9E73-E5324C026C72}" dt="2023-12-14T17:33:17.700" v="4161" actId="20577"/>
          <ac:spMkLst>
            <pc:docMk/>
            <pc:sldMk cId="2857340136" sldId="989"/>
            <ac:spMk id="4" creationId="{00000000-0000-0000-0000-000000000000}"/>
          </ac:spMkLst>
        </pc:spChg>
        <pc:spChg chg="mod">
          <ac:chgData name="Otsuka, Isaya" userId="cda82685-c30a-453c-bdd8-87cf00b045c9" providerId="ADAL" clId="{1DA3DC4A-1052-40BD-9E73-E5324C026C72}" dt="2023-12-14T17:39:55.118" v="4232" actId="1076"/>
          <ac:spMkLst>
            <pc:docMk/>
            <pc:sldMk cId="2857340136" sldId="989"/>
            <ac:spMk id="5" creationId="{00000000-0000-0000-0000-000000000000}"/>
          </ac:spMkLst>
        </pc:spChg>
        <pc:spChg chg="mod">
          <ac:chgData name="Otsuka, Isaya" userId="cda82685-c30a-453c-bdd8-87cf00b045c9" providerId="ADAL" clId="{1DA3DC4A-1052-40BD-9E73-E5324C026C72}" dt="2023-12-14T17:39:55.118" v="4232" actId="1076"/>
          <ac:spMkLst>
            <pc:docMk/>
            <pc:sldMk cId="2857340136" sldId="989"/>
            <ac:spMk id="6" creationId="{00000000-0000-0000-0000-000000000000}"/>
          </ac:spMkLst>
        </pc:spChg>
        <pc:spChg chg="mod">
          <ac:chgData name="Otsuka, Isaya" userId="cda82685-c30a-453c-bdd8-87cf00b045c9" providerId="ADAL" clId="{1DA3DC4A-1052-40BD-9E73-E5324C026C72}" dt="2023-12-14T17:39:55.118" v="4232" actId="1076"/>
          <ac:spMkLst>
            <pc:docMk/>
            <pc:sldMk cId="2857340136" sldId="989"/>
            <ac:spMk id="7" creationId="{00000000-0000-0000-0000-000000000000}"/>
          </ac:spMkLst>
        </pc:spChg>
        <pc:spChg chg="del">
          <ac:chgData name="Otsuka, Isaya" userId="cda82685-c30a-453c-bdd8-87cf00b045c9" providerId="ADAL" clId="{1DA3DC4A-1052-40BD-9E73-E5324C026C72}" dt="2023-12-14T17:33:21.943" v="4162" actId="478"/>
          <ac:spMkLst>
            <pc:docMk/>
            <pc:sldMk cId="2857340136" sldId="989"/>
            <ac:spMk id="8" creationId="{00000000-0000-0000-0000-000000000000}"/>
          </ac:spMkLst>
        </pc:spChg>
        <pc:spChg chg="del mod">
          <ac:chgData name="Otsuka, Isaya" userId="cda82685-c30a-453c-bdd8-87cf00b045c9" providerId="ADAL" clId="{1DA3DC4A-1052-40BD-9E73-E5324C026C72}" dt="2023-12-14T17:33:05.627" v="4135" actId="478"/>
          <ac:spMkLst>
            <pc:docMk/>
            <pc:sldMk cId="2857340136" sldId="989"/>
            <ac:spMk id="9" creationId="{00000000-0000-0000-0000-000000000000}"/>
          </ac:spMkLst>
        </pc:spChg>
        <pc:spChg chg="mod">
          <ac:chgData name="Otsuka, Isaya" userId="cda82685-c30a-453c-bdd8-87cf00b045c9" providerId="ADAL" clId="{1DA3DC4A-1052-40BD-9E73-E5324C026C72}" dt="2023-12-14T17:41:32.639" v="4249" actId="2710"/>
          <ac:spMkLst>
            <pc:docMk/>
            <pc:sldMk cId="2857340136" sldId="989"/>
            <ac:spMk id="13" creationId="{B0E3A5F3-70B8-D03B-045D-400036279DD1}"/>
          </ac:spMkLst>
        </pc:spChg>
        <pc:spChg chg="mod">
          <ac:chgData name="Otsuka, Isaya" userId="cda82685-c30a-453c-bdd8-87cf00b045c9" providerId="ADAL" clId="{1DA3DC4A-1052-40BD-9E73-E5324C026C72}" dt="2023-12-14T17:41:09.967" v="4247" actId="2710"/>
          <ac:spMkLst>
            <pc:docMk/>
            <pc:sldMk cId="2857340136" sldId="989"/>
            <ac:spMk id="14" creationId="{831D58C3-1FED-B354-02B2-B6893603D028}"/>
          </ac:spMkLst>
        </pc:spChg>
        <pc:spChg chg="mod">
          <ac:chgData name="Otsuka, Isaya" userId="cda82685-c30a-453c-bdd8-87cf00b045c9" providerId="ADAL" clId="{1DA3DC4A-1052-40BD-9E73-E5324C026C72}" dt="2023-12-14T17:41:20.703" v="4248" actId="1076"/>
          <ac:spMkLst>
            <pc:docMk/>
            <pc:sldMk cId="2857340136" sldId="989"/>
            <ac:spMk id="15" creationId="{1AFB5F3B-2836-30D7-2BA6-853C4A914A1B}"/>
          </ac:spMkLst>
        </pc:spChg>
        <pc:spChg chg="mod">
          <ac:chgData name="Otsuka, Isaya" userId="cda82685-c30a-453c-bdd8-87cf00b045c9" providerId="ADAL" clId="{1DA3DC4A-1052-40BD-9E73-E5324C026C72}" dt="2023-12-14T17:41:20.703" v="4248" actId="1076"/>
          <ac:spMkLst>
            <pc:docMk/>
            <pc:sldMk cId="2857340136" sldId="989"/>
            <ac:spMk id="16" creationId="{274B8D11-9474-89A1-83B1-735F80FB49A2}"/>
          </ac:spMkLst>
        </pc:spChg>
        <pc:grpChg chg="mod">
          <ac:chgData name="Otsuka, Isaya" userId="cda82685-c30a-453c-bdd8-87cf00b045c9" providerId="ADAL" clId="{1DA3DC4A-1052-40BD-9E73-E5324C026C72}" dt="2023-12-14T17:40:20.182" v="4238" actId="1076"/>
          <ac:grpSpMkLst>
            <pc:docMk/>
            <pc:sldMk cId="2857340136" sldId="989"/>
            <ac:grpSpMk id="12" creationId="{E64555B1-F699-A6FE-837E-412FB4DC2DFE}"/>
          </ac:grpSpMkLst>
        </pc:grpChg>
        <pc:graphicFrameChg chg="add del mod">
          <ac:chgData name="Otsuka, Isaya" userId="cda82685-c30a-453c-bdd8-87cf00b045c9" providerId="ADAL" clId="{1DA3DC4A-1052-40BD-9E73-E5324C026C72}" dt="2023-12-14T17:37:36.730" v="4204" actId="18245"/>
          <ac:graphicFrameMkLst>
            <pc:docMk/>
            <pc:sldMk cId="2857340136" sldId="989"/>
            <ac:graphicFrameMk id="11" creationId="{7893AF80-A754-8A3D-86A1-282DE99F28C0}"/>
          </ac:graphicFrameMkLst>
        </pc:graphicFrameChg>
      </pc:sldChg>
      <pc:sldChg chg="addSp delSp modSp add mod ord modNotesTx">
        <pc:chgData name="Otsuka, Isaya" userId="cda82685-c30a-453c-bdd8-87cf00b045c9" providerId="ADAL" clId="{1DA3DC4A-1052-40BD-9E73-E5324C026C72}" dt="2023-12-14T23:24:58.684" v="4715" actId="208"/>
        <pc:sldMkLst>
          <pc:docMk/>
          <pc:sldMk cId="1826246094" sldId="990"/>
        </pc:sldMkLst>
        <pc:spChg chg="add mod">
          <ac:chgData name="Otsuka, Isaya" userId="cda82685-c30a-453c-bdd8-87cf00b045c9" providerId="ADAL" clId="{1DA3DC4A-1052-40BD-9E73-E5324C026C72}" dt="2023-12-14T17:46:57.674" v="4285"/>
          <ac:spMkLst>
            <pc:docMk/>
            <pc:sldMk cId="1826246094" sldId="990"/>
            <ac:spMk id="2" creationId="{4B0B1648-5C7D-0C28-1CDF-3842DA140B4E}"/>
          </ac:spMkLst>
        </pc:spChg>
        <pc:spChg chg="mod">
          <ac:chgData name="Otsuka, Isaya" userId="cda82685-c30a-453c-bdd8-87cf00b045c9" providerId="ADAL" clId="{1DA3DC4A-1052-40BD-9E73-E5324C026C72}" dt="2023-12-14T23:00:38.967" v="4394" actId="207"/>
          <ac:spMkLst>
            <pc:docMk/>
            <pc:sldMk cId="1826246094" sldId="990"/>
            <ac:spMk id="3" creationId="{00000000-0000-0000-0000-000000000000}"/>
          </ac:spMkLst>
        </pc:spChg>
        <pc:spChg chg="mod">
          <ac:chgData name="Otsuka, Isaya" userId="cda82685-c30a-453c-bdd8-87cf00b045c9" providerId="ADAL" clId="{1DA3DC4A-1052-40BD-9E73-E5324C026C72}" dt="2023-12-14T22:48:49.016" v="4357" actId="14100"/>
          <ac:spMkLst>
            <pc:docMk/>
            <pc:sldMk cId="1826246094" sldId="990"/>
            <ac:spMk id="4" creationId="{00000000-0000-0000-0000-000000000000}"/>
          </ac:spMkLst>
        </pc:spChg>
        <pc:spChg chg="mod">
          <ac:chgData name="Otsuka, Isaya" userId="cda82685-c30a-453c-bdd8-87cf00b045c9" providerId="ADAL" clId="{1DA3DC4A-1052-40BD-9E73-E5324C026C72}" dt="2023-12-14T17:47:10.438" v="4307" actId="20577"/>
          <ac:spMkLst>
            <pc:docMk/>
            <pc:sldMk cId="1826246094" sldId="990"/>
            <ac:spMk id="5" creationId="{00000000-0000-0000-0000-000000000000}"/>
          </ac:spMkLst>
        </pc:spChg>
        <pc:spChg chg="del">
          <ac:chgData name="Otsuka, Isaya" userId="cda82685-c30a-453c-bdd8-87cf00b045c9" providerId="ADAL" clId="{1DA3DC4A-1052-40BD-9E73-E5324C026C72}" dt="2023-12-14T17:47:03.915" v="4286" actId="478"/>
          <ac:spMkLst>
            <pc:docMk/>
            <pc:sldMk cId="1826246094" sldId="990"/>
            <ac:spMk id="6" creationId="{00000000-0000-0000-0000-000000000000}"/>
          </ac:spMkLst>
        </pc:spChg>
        <pc:spChg chg="del mod">
          <ac:chgData name="Otsuka, Isaya" userId="cda82685-c30a-453c-bdd8-87cf00b045c9" providerId="ADAL" clId="{1DA3DC4A-1052-40BD-9E73-E5324C026C72}" dt="2023-12-14T17:51:23.699" v="4348" actId="478"/>
          <ac:spMkLst>
            <pc:docMk/>
            <pc:sldMk cId="1826246094" sldId="990"/>
            <ac:spMk id="7" creationId="{00000000-0000-0000-0000-000000000000}"/>
          </ac:spMkLst>
        </pc:spChg>
        <pc:spChg chg="mod">
          <ac:chgData name="Otsuka, Isaya" userId="cda82685-c30a-453c-bdd8-87cf00b045c9" providerId="ADAL" clId="{1DA3DC4A-1052-40BD-9E73-E5324C026C72}" dt="2023-12-14T17:52:25.736" v="4354" actId="14100"/>
          <ac:spMkLst>
            <pc:docMk/>
            <pc:sldMk cId="1826246094" sldId="990"/>
            <ac:spMk id="8" creationId="{00000000-0000-0000-0000-000000000000}"/>
          </ac:spMkLst>
        </pc:spChg>
        <pc:spChg chg="del mod">
          <ac:chgData name="Otsuka, Isaya" userId="cda82685-c30a-453c-bdd8-87cf00b045c9" providerId="ADAL" clId="{1DA3DC4A-1052-40BD-9E73-E5324C026C72}" dt="2023-12-14T22:57:10.135" v="4372" actId="478"/>
          <ac:spMkLst>
            <pc:docMk/>
            <pc:sldMk cId="1826246094" sldId="990"/>
            <ac:spMk id="9" creationId="{00000000-0000-0000-0000-000000000000}"/>
          </ac:spMkLst>
        </pc:spChg>
        <pc:spChg chg="mod">
          <ac:chgData name="Otsuka, Isaya" userId="cda82685-c30a-453c-bdd8-87cf00b045c9" providerId="ADAL" clId="{1DA3DC4A-1052-40BD-9E73-E5324C026C72}" dt="2023-12-14T23:00:59.644" v="4398" actId="115"/>
          <ac:spMkLst>
            <pc:docMk/>
            <pc:sldMk cId="1826246094" sldId="990"/>
            <ac:spMk id="10" creationId="{00000000-0000-0000-0000-000000000000}"/>
          </ac:spMkLst>
        </pc:spChg>
        <pc:spChg chg="del">
          <ac:chgData name="Otsuka, Isaya" userId="cda82685-c30a-453c-bdd8-87cf00b045c9" providerId="ADAL" clId="{1DA3DC4A-1052-40BD-9E73-E5324C026C72}" dt="2023-12-14T17:46:51.698" v="4284" actId="478"/>
          <ac:spMkLst>
            <pc:docMk/>
            <pc:sldMk cId="1826246094" sldId="990"/>
            <ac:spMk id="14" creationId="{834D5756-0C66-1691-9B32-7E0590CD5F0D}"/>
          </ac:spMkLst>
        </pc:spChg>
        <pc:spChg chg="add del mod">
          <ac:chgData name="Otsuka, Isaya" userId="cda82685-c30a-453c-bdd8-87cf00b045c9" providerId="ADAL" clId="{1DA3DC4A-1052-40BD-9E73-E5324C026C72}" dt="2023-12-14T23:07:32.766" v="4460" actId="478"/>
          <ac:spMkLst>
            <pc:docMk/>
            <pc:sldMk cId="1826246094" sldId="990"/>
            <ac:spMk id="53" creationId="{038D42E4-815A-BE32-49F3-479F800C30D4}"/>
          </ac:spMkLst>
        </pc:spChg>
        <pc:spChg chg="add del mod">
          <ac:chgData name="Otsuka, Isaya" userId="cda82685-c30a-453c-bdd8-87cf00b045c9" providerId="ADAL" clId="{1DA3DC4A-1052-40BD-9E73-E5324C026C72}" dt="2023-12-14T23:07:33.751" v="4461" actId="478"/>
          <ac:spMkLst>
            <pc:docMk/>
            <pc:sldMk cId="1826246094" sldId="990"/>
            <ac:spMk id="54" creationId="{7A833D98-4540-76CF-C357-5D059BED51D0}"/>
          </ac:spMkLst>
        </pc:spChg>
        <pc:spChg chg="add del mod">
          <ac:chgData name="Otsuka, Isaya" userId="cda82685-c30a-453c-bdd8-87cf00b045c9" providerId="ADAL" clId="{1DA3DC4A-1052-40BD-9E73-E5324C026C72}" dt="2023-12-14T23:07:34.813" v="4462" actId="478"/>
          <ac:spMkLst>
            <pc:docMk/>
            <pc:sldMk cId="1826246094" sldId="990"/>
            <ac:spMk id="55" creationId="{FA404DDE-0431-8624-11A6-E48066FC23A3}"/>
          </ac:spMkLst>
        </pc:spChg>
        <pc:spChg chg="add mod">
          <ac:chgData name="Otsuka, Isaya" userId="cda82685-c30a-453c-bdd8-87cf00b045c9" providerId="ADAL" clId="{1DA3DC4A-1052-40BD-9E73-E5324C026C72}" dt="2023-12-14T23:24:50.822" v="4714" actId="207"/>
          <ac:spMkLst>
            <pc:docMk/>
            <pc:sldMk cId="1826246094" sldId="990"/>
            <ac:spMk id="57" creationId="{2028376E-E9E3-CB54-0BEF-9B090754B58B}"/>
          </ac:spMkLst>
        </pc:spChg>
        <pc:spChg chg="add mod">
          <ac:chgData name="Otsuka, Isaya" userId="cda82685-c30a-453c-bdd8-87cf00b045c9" providerId="ADAL" clId="{1DA3DC4A-1052-40BD-9E73-E5324C026C72}" dt="2023-12-14T23:04:56.596" v="4423" actId="207"/>
          <ac:spMkLst>
            <pc:docMk/>
            <pc:sldMk cId="1826246094" sldId="990"/>
            <ac:spMk id="58" creationId="{B596372D-DB77-CF74-506B-983221A405EE}"/>
          </ac:spMkLst>
        </pc:spChg>
        <pc:picChg chg="add del mod">
          <ac:chgData name="Otsuka, Isaya" userId="cda82685-c30a-453c-bdd8-87cf00b045c9" providerId="ADAL" clId="{1DA3DC4A-1052-40BD-9E73-E5324C026C72}" dt="2023-12-14T17:49:33.568" v="4327" actId="478"/>
          <ac:picMkLst>
            <pc:docMk/>
            <pc:sldMk cId="1826246094" sldId="990"/>
            <ac:picMk id="11" creationId="{A9FDEA47-835D-A4D2-57B3-699584E37099}"/>
          </ac:picMkLst>
        </pc:picChg>
        <pc:picChg chg="add del mod">
          <ac:chgData name="Otsuka, Isaya" userId="cda82685-c30a-453c-bdd8-87cf00b045c9" providerId="ADAL" clId="{1DA3DC4A-1052-40BD-9E73-E5324C026C72}" dt="2023-12-14T17:49:33.568" v="4327" actId="478"/>
          <ac:picMkLst>
            <pc:docMk/>
            <pc:sldMk cId="1826246094" sldId="990"/>
            <ac:picMk id="13" creationId="{3E89EFC6-CD41-D431-DE4C-92F985734693}"/>
          </ac:picMkLst>
        </pc:picChg>
        <pc:picChg chg="add del mod">
          <ac:chgData name="Otsuka, Isaya" userId="cda82685-c30a-453c-bdd8-87cf00b045c9" providerId="ADAL" clId="{1DA3DC4A-1052-40BD-9E73-E5324C026C72}" dt="2023-12-14T17:49:33.568" v="4327" actId="478"/>
          <ac:picMkLst>
            <pc:docMk/>
            <pc:sldMk cId="1826246094" sldId="990"/>
            <ac:picMk id="15" creationId="{918C1F28-F42B-D46A-9E80-5DAC7DF022CB}"/>
          </ac:picMkLst>
        </pc:picChg>
        <pc:picChg chg="add del mod">
          <ac:chgData name="Otsuka, Isaya" userId="cda82685-c30a-453c-bdd8-87cf00b045c9" providerId="ADAL" clId="{1DA3DC4A-1052-40BD-9E73-E5324C026C72}" dt="2023-12-14T17:49:33.568" v="4327" actId="478"/>
          <ac:picMkLst>
            <pc:docMk/>
            <pc:sldMk cId="1826246094" sldId="990"/>
            <ac:picMk id="16" creationId="{3B24D1C1-9495-EE66-4163-019DC5279CB9}"/>
          </ac:picMkLst>
        </pc:picChg>
        <pc:picChg chg="add del mod">
          <ac:chgData name="Otsuka, Isaya" userId="cda82685-c30a-453c-bdd8-87cf00b045c9" providerId="ADAL" clId="{1DA3DC4A-1052-40BD-9E73-E5324C026C72}" dt="2023-12-14T17:49:33.568" v="4327" actId="478"/>
          <ac:picMkLst>
            <pc:docMk/>
            <pc:sldMk cId="1826246094" sldId="990"/>
            <ac:picMk id="20" creationId="{5CA46240-1E34-7DEB-F58A-D1D0A6AA883E}"/>
          </ac:picMkLst>
        </pc:picChg>
        <pc:picChg chg="add mod">
          <ac:chgData name="Otsuka, Isaya" userId="cda82685-c30a-453c-bdd8-87cf00b045c9" providerId="ADAL" clId="{1DA3DC4A-1052-40BD-9E73-E5324C026C72}" dt="2023-12-14T23:06:17.653" v="4439" actId="1076"/>
          <ac:picMkLst>
            <pc:docMk/>
            <pc:sldMk cId="1826246094" sldId="990"/>
            <ac:picMk id="24" creationId="{7C2AD470-A57E-B0E5-96C4-4E8B92A977E4}"/>
          </ac:picMkLst>
        </pc:picChg>
        <pc:picChg chg="add mod">
          <ac:chgData name="Otsuka, Isaya" userId="cda82685-c30a-453c-bdd8-87cf00b045c9" providerId="ADAL" clId="{1DA3DC4A-1052-40BD-9E73-E5324C026C72}" dt="2023-12-14T23:08:49.879" v="4478" actId="1076"/>
          <ac:picMkLst>
            <pc:docMk/>
            <pc:sldMk cId="1826246094" sldId="990"/>
            <ac:picMk id="25" creationId="{84BE73C5-9362-0ECF-CF54-9A12B45C8161}"/>
          </ac:picMkLst>
        </pc:picChg>
        <pc:picChg chg="add mod">
          <ac:chgData name="Otsuka, Isaya" userId="cda82685-c30a-453c-bdd8-87cf00b045c9" providerId="ADAL" clId="{1DA3DC4A-1052-40BD-9E73-E5324C026C72}" dt="2023-12-14T23:08:34.969" v="4476" actId="1076"/>
          <ac:picMkLst>
            <pc:docMk/>
            <pc:sldMk cId="1826246094" sldId="990"/>
            <ac:picMk id="26" creationId="{FE45FCAD-4C8E-E637-77A9-377BB740E4BD}"/>
          </ac:picMkLst>
        </pc:picChg>
        <pc:picChg chg="add mod">
          <ac:chgData name="Otsuka, Isaya" userId="cda82685-c30a-453c-bdd8-87cf00b045c9" providerId="ADAL" clId="{1DA3DC4A-1052-40BD-9E73-E5324C026C72}" dt="2023-12-14T23:08:31.650" v="4475" actId="1076"/>
          <ac:picMkLst>
            <pc:docMk/>
            <pc:sldMk cId="1826246094" sldId="990"/>
            <ac:picMk id="27" creationId="{E78EDD9B-60DD-D2AA-304E-2BB9FD2C068B}"/>
          </ac:picMkLst>
        </pc:picChg>
        <pc:picChg chg="add mod">
          <ac:chgData name="Otsuka, Isaya" userId="cda82685-c30a-453c-bdd8-87cf00b045c9" providerId="ADAL" clId="{1DA3DC4A-1052-40BD-9E73-E5324C026C72}" dt="2023-12-14T23:08:44.831" v="4477" actId="1076"/>
          <ac:picMkLst>
            <pc:docMk/>
            <pc:sldMk cId="1826246094" sldId="990"/>
            <ac:picMk id="32" creationId="{7E8F3B45-602E-088A-8CBB-832E153FF9A8}"/>
          </ac:picMkLst>
        </pc:picChg>
        <pc:cxnChg chg="add del mod">
          <ac:chgData name="Otsuka, Isaya" userId="cda82685-c30a-453c-bdd8-87cf00b045c9" providerId="ADAL" clId="{1DA3DC4A-1052-40BD-9E73-E5324C026C72}" dt="2023-12-14T17:49:33.568" v="4327" actId="478"/>
          <ac:cxnSpMkLst>
            <pc:docMk/>
            <pc:sldMk cId="1826246094" sldId="990"/>
            <ac:cxnSpMk id="17" creationId="{9E3E4953-37FF-4AA4-CBDA-02CF4039E923}"/>
          </ac:cxnSpMkLst>
        </pc:cxnChg>
        <pc:cxnChg chg="add del mod">
          <ac:chgData name="Otsuka, Isaya" userId="cda82685-c30a-453c-bdd8-87cf00b045c9" providerId="ADAL" clId="{1DA3DC4A-1052-40BD-9E73-E5324C026C72}" dt="2023-12-14T17:49:33.568" v="4327" actId="478"/>
          <ac:cxnSpMkLst>
            <pc:docMk/>
            <pc:sldMk cId="1826246094" sldId="990"/>
            <ac:cxnSpMk id="18" creationId="{DD919417-8435-E073-03F5-6EAF4DEB7BDD}"/>
          </ac:cxnSpMkLst>
        </pc:cxnChg>
        <pc:cxnChg chg="add del mod">
          <ac:chgData name="Otsuka, Isaya" userId="cda82685-c30a-453c-bdd8-87cf00b045c9" providerId="ADAL" clId="{1DA3DC4A-1052-40BD-9E73-E5324C026C72}" dt="2023-12-14T17:49:33.568" v="4327" actId="478"/>
          <ac:cxnSpMkLst>
            <pc:docMk/>
            <pc:sldMk cId="1826246094" sldId="990"/>
            <ac:cxnSpMk id="19" creationId="{CD2DBF82-A101-8B31-8037-BE68EE12DA8B}"/>
          </ac:cxnSpMkLst>
        </pc:cxnChg>
        <pc:cxnChg chg="add del mod">
          <ac:chgData name="Otsuka, Isaya" userId="cda82685-c30a-453c-bdd8-87cf00b045c9" providerId="ADAL" clId="{1DA3DC4A-1052-40BD-9E73-E5324C026C72}" dt="2023-12-14T22:57:56.212" v="4376" actId="478"/>
          <ac:cxnSpMkLst>
            <pc:docMk/>
            <pc:sldMk cId="1826246094" sldId="990"/>
            <ac:cxnSpMk id="28" creationId="{D8E4ADB2-7385-D0A0-7CF7-1F8026E41570}"/>
          </ac:cxnSpMkLst>
        </pc:cxnChg>
        <pc:cxnChg chg="add del mod">
          <ac:chgData name="Otsuka, Isaya" userId="cda82685-c30a-453c-bdd8-87cf00b045c9" providerId="ADAL" clId="{1DA3DC4A-1052-40BD-9E73-E5324C026C72}" dt="2023-12-14T22:57:55.409" v="4375" actId="478"/>
          <ac:cxnSpMkLst>
            <pc:docMk/>
            <pc:sldMk cId="1826246094" sldId="990"/>
            <ac:cxnSpMk id="29" creationId="{0E2D3380-8A97-FA0D-4B16-A290A87CC66F}"/>
          </ac:cxnSpMkLst>
        </pc:cxnChg>
        <pc:cxnChg chg="add del mod">
          <ac:chgData name="Otsuka, Isaya" userId="cda82685-c30a-453c-bdd8-87cf00b045c9" providerId="ADAL" clId="{1DA3DC4A-1052-40BD-9E73-E5324C026C72}" dt="2023-12-14T22:57:54.639" v="4374" actId="478"/>
          <ac:cxnSpMkLst>
            <pc:docMk/>
            <pc:sldMk cId="1826246094" sldId="990"/>
            <ac:cxnSpMk id="30" creationId="{0BD40E7E-3C49-1EAA-FDE8-FF3AA8F5471A}"/>
          </ac:cxnSpMkLst>
        </pc:cxnChg>
        <pc:cxnChg chg="add mod">
          <ac:chgData name="Otsuka, Isaya" userId="cda82685-c30a-453c-bdd8-87cf00b045c9" providerId="ADAL" clId="{1DA3DC4A-1052-40BD-9E73-E5324C026C72}" dt="2023-12-14T23:24:58.684" v="4715" actId="208"/>
          <ac:cxnSpMkLst>
            <pc:docMk/>
            <pc:sldMk cId="1826246094" sldId="990"/>
            <ac:cxnSpMk id="31" creationId="{5EB2DFB1-3C4B-3556-63AB-B61C94F7271E}"/>
          </ac:cxnSpMkLst>
        </pc:cxnChg>
        <pc:cxnChg chg="add mod">
          <ac:chgData name="Otsuka, Isaya" userId="cda82685-c30a-453c-bdd8-87cf00b045c9" providerId="ADAL" clId="{1DA3DC4A-1052-40BD-9E73-E5324C026C72}" dt="2023-12-14T23:09:23.427" v="4480" actId="208"/>
          <ac:cxnSpMkLst>
            <pc:docMk/>
            <pc:sldMk cId="1826246094" sldId="990"/>
            <ac:cxnSpMk id="62" creationId="{C57493C6-FF26-098D-533A-C6D64A5344C1}"/>
          </ac:cxnSpMkLst>
        </pc:cxnChg>
        <pc:cxnChg chg="add mod">
          <ac:chgData name="Otsuka, Isaya" userId="cda82685-c30a-453c-bdd8-87cf00b045c9" providerId="ADAL" clId="{1DA3DC4A-1052-40BD-9E73-E5324C026C72}" dt="2023-12-14T23:09:23.427" v="4480" actId="208"/>
          <ac:cxnSpMkLst>
            <pc:docMk/>
            <pc:sldMk cId="1826246094" sldId="990"/>
            <ac:cxnSpMk id="63" creationId="{9A40A550-93DF-3654-A46A-751115D16739}"/>
          </ac:cxnSpMkLst>
        </pc:cxnChg>
        <pc:cxnChg chg="add mod">
          <ac:chgData name="Otsuka, Isaya" userId="cda82685-c30a-453c-bdd8-87cf00b045c9" providerId="ADAL" clId="{1DA3DC4A-1052-40BD-9E73-E5324C026C72}" dt="2023-12-14T23:09:23.427" v="4480" actId="208"/>
          <ac:cxnSpMkLst>
            <pc:docMk/>
            <pc:sldMk cId="1826246094" sldId="990"/>
            <ac:cxnSpMk id="64" creationId="{1FBACDBE-3239-A807-5ADA-AE73E1B0BFD3}"/>
          </ac:cxnSpMkLst>
        </pc:cxnChg>
      </pc:sldChg>
      <pc:sldChg chg="addSp delSp modSp add mod ord modNotesTx">
        <pc:chgData name="Otsuka, Isaya" userId="cda82685-c30a-453c-bdd8-87cf00b045c9" providerId="ADAL" clId="{1DA3DC4A-1052-40BD-9E73-E5324C026C72}" dt="2023-12-14T23:43:04.526" v="4805" actId="14100"/>
        <pc:sldMkLst>
          <pc:docMk/>
          <pc:sldMk cId="993825503" sldId="991"/>
        </pc:sldMkLst>
        <pc:spChg chg="mod">
          <ac:chgData name="Otsuka, Isaya" userId="cda82685-c30a-453c-bdd8-87cf00b045c9" providerId="ADAL" clId="{1DA3DC4A-1052-40BD-9E73-E5324C026C72}" dt="2023-12-14T23:13:28.923" v="4509" actId="20577"/>
          <ac:spMkLst>
            <pc:docMk/>
            <pc:sldMk cId="993825503" sldId="991"/>
            <ac:spMk id="3" creationId="{00000000-0000-0000-0000-000000000000}"/>
          </ac:spMkLst>
        </pc:spChg>
        <pc:spChg chg="del">
          <ac:chgData name="Otsuka, Isaya" userId="cda82685-c30a-453c-bdd8-87cf00b045c9" providerId="ADAL" clId="{1DA3DC4A-1052-40BD-9E73-E5324C026C72}" dt="2023-12-14T23:13:33.949" v="4510" actId="478"/>
          <ac:spMkLst>
            <pc:docMk/>
            <pc:sldMk cId="993825503" sldId="991"/>
            <ac:spMk id="4" creationId="{00000000-0000-0000-0000-000000000000}"/>
          </ac:spMkLst>
        </pc:spChg>
        <pc:spChg chg="del">
          <ac:chgData name="Otsuka, Isaya" userId="cda82685-c30a-453c-bdd8-87cf00b045c9" providerId="ADAL" clId="{1DA3DC4A-1052-40BD-9E73-E5324C026C72}" dt="2023-12-14T23:13:21.317" v="4487" actId="478"/>
          <ac:spMkLst>
            <pc:docMk/>
            <pc:sldMk cId="993825503" sldId="991"/>
            <ac:spMk id="5" creationId="{00000000-0000-0000-0000-000000000000}"/>
          </ac:spMkLst>
        </pc:spChg>
        <pc:spChg chg="add del mod">
          <ac:chgData name="Otsuka, Isaya" userId="cda82685-c30a-453c-bdd8-87cf00b045c9" providerId="ADAL" clId="{1DA3DC4A-1052-40BD-9E73-E5324C026C72}" dt="2023-12-14T23:13:19.598" v="4486"/>
          <ac:spMkLst>
            <pc:docMk/>
            <pc:sldMk cId="993825503" sldId="991"/>
            <ac:spMk id="6" creationId="{CDCCED93-4DD7-D166-8D94-2728C4E1C4AC}"/>
          </ac:spMkLst>
        </pc:spChg>
        <pc:spChg chg="add mod">
          <ac:chgData name="Otsuka, Isaya" userId="cda82685-c30a-453c-bdd8-87cf00b045c9" providerId="ADAL" clId="{1DA3DC4A-1052-40BD-9E73-E5324C026C72}" dt="2023-12-14T23:13:23.129" v="4488"/>
          <ac:spMkLst>
            <pc:docMk/>
            <pc:sldMk cId="993825503" sldId="991"/>
            <ac:spMk id="8" creationId="{E44BD4AF-FD15-6B28-C998-B329C72FB664}"/>
          </ac:spMkLst>
        </pc:spChg>
        <pc:graphicFrameChg chg="mod modGraphic">
          <ac:chgData name="Otsuka, Isaya" userId="cda82685-c30a-453c-bdd8-87cf00b045c9" providerId="ADAL" clId="{1DA3DC4A-1052-40BD-9E73-E5324C026C72}" dt="2023-12-14T23:42:57.668" v="4804" actId="14734"/>
          <ac:graphicFrameMkLst>
            <pc:docMk/>
            <pc:sldMk cId="993825503" sldId="991"/>
            <ac:graphicFrameMk id="7" creationId="{00000000-0000-0000-0000-000000000000}"/>
          </ac:graphicFrameMkLst>
        </pc:graphicFrameChg>
        <pc:graphicFrameChg chg="add mod modGraphic">
          <ac:chgData name="Otsuka, Isaya" userId="cda82685-c30a-453c-bdd8-87cf00b045c9" providerId="ADAL" clId="{1DA3DC4A-1052-40BD-9E73-E5324C026C72}" dt="2023-12-14T23:43:04.526" v="4805" actId="14100"/>
          <ac:graphicFrameMkLst>
            <pc:docMk/>
            <pc:sldMk cId="993825503" sldId="991"/>
            <ac:graphicFrameMk id="9" creationId="{B07109D6-32E5-8A86-26D6-5804496357D5}"/>
          </ac:graphicFrameMkLst>
        </pc:graphicFrameChg>
      </pc:sldChg>
      <pc:sldChg chg="addSp delSp modSp add mod ord addCm modNotesTx">
        <pc:chgData name="Otsuka, Isaya" userId="cda82685-c30a-453c-bdd8-87cf00b045c9" providerId="ADAL" clId="{1DA3DC4A-1052-40BD-9E73-E5324C026C72}" dt="2023-12-15T16:04:50.085" v="5127" actId="113"/>
        <pc:sldMkLst>
          <pc:docMk/>
          <pc:sldMk cId="1067725741" sldId="992"/>
        </pc:sldMkLst>
        <pc:spChg chg="mod">
          <ac:chgData name="Otsuka, Isaya" userId="cda82685-c30a-453c-bdd8-87cf00b045c9" providerId="ADAL" clId="{1DA3DC4A-1052-40BD-9E73-E5324C026C72}" dt="2023-12-14T23:48:31.830" v="4925" actId="20577"/>
          <ac:spMkLst>
            <pc:docMk/>
            <pc:sldMk cId="1067725741" sldId="992"/>
            <ac:spMk id="3" creationId="{00000000-0000-0000-0000-000000000000}"/>
          </ac:spMkLst>
        </pc:spChg>
        <pc:spChg chg="mod">
          <ac:chgData name="Otsuka, Isaya" userId="cda82685-c30a-453c-bdd8-87cf00b045c9" providerId="ADAL" clId="{1DA3DC4A-1052-40BD-9E73-E5324C026C72}" dt="2023-12-14T23:46:28.794" v="4919" actId="255"/>
          <ac:spMkLst>
            <pc:docMk/>
            <pc:sldMk cId="1067725741" sldId="992"/>
            <ac:spMk id="4" creationId="{00000000-0000-0000-0000-000000000000}"/>
          </ac:spMkLst>
        </pc:spChg>
        <pc:spChg chg="add del">
          <ac:chgData name="Otsuka, Isaya" userId="cda82685-c30a-453c-bdd8-87cf00b045c9" providerId="ADAL" clId="{1DA3DC4A-1052-40BD-9E73-E5324C026C72}" dt="2023-12-14T23:54:26.057" v="4964" actId="11529"/>
          <ac:spMkLst>
            <pc:docMk/>
            <pc:sldMk cId="1067725741" sldId="992"/>
            <ac:spMk id="5" creationId="{93244F8F-58F9-0127-763E-D3306801AD98}"/>
          </ac:spMkLst>
        </pc:spChg>
        <pc:spChg chg="add mod">
          <ac:chgData name="Otsuka, Isaya" userId="cda82685-c30a-453c-bdd8-87cf00b045c9" providerId="ADAL" clId="{1DA3DC4A-1052-40BD-9E73-E5324C026C72}" dt="2023-12-15T16:03:02.073" v="5116" actId="1076"/>
          <ac:spMkLst>
            <pc:docMk/>
            <pc:sldMk cId="1067725741" sldId="992"/>
            <ac:spMk id="6" creationId="{B6F30BFD-A417-A3F8-F38A-A06EF94E097C}"/>
          </ac:spMkLst>
        </pc:spChg>
        <pc:spChg chg="add mod">
          <ac:chgData name="Otsuka, Isaya" userId="cda82685-c30a-453c-bdd8-87cf00b045c9" providerId="ADAL" clId="{1DA3DC4A-1052-40BD-9E73-E5324C026C72}" dt="2023-12-15T16:03:07.309" v="5117" actId="1076"/>
          <ac:spMkLst>
            <pc:docMk/>
            <pc:sldMk cId="1067725741" sldId="992"/>
            <ac:spMk id="8" creationId="{CC64AB2C-2708-3E19-705B-D2FABEAB7DEC}"/>
          </ac:spMkLst>
        </pc:spChg>
        <pc:spChg chg="add del mod">
          <ac:chgData name="Otsuka, Isaya" userId="cda82685-c30a-453c-bdd8-87cf00b045c9" providerId="ADAL" clId="{1DA3DC4A-1052-40BD-9E73-E5324C026C72}" dt="2023-12-15T15:58:10.569" v="5093" actId="478"/>
          <ac:spMkLst>
            <pc:docMk/>
            <pc:sldMk cId="1067725741" sldId="992"/>
            <ac:spMk id="12" creationId="{EC99AAF2-CF25-F625-766E-1951242859BB}"/>
          </ac:spMkLst>
        </pc:spChg>
        <pc:spChg chg="add del mod">
          <ac:chgData name="Otsuka, Isaya" userId="cda82685-c30a-453c-bdd8-87cf00b045c9" providerId="ADAL" clId="{1DA3DC4A-1052-40BD-9E73-E5324C026C72}" dt="2023-12-15T15:57:02.015" v="5090" actId="478"/>
          <ac:spMkLst>
            <pc:docMk/>
            <pc:sldMk cId="1067725741" sldId="992"/>
            <ac:spMk id="13" creationId="{B08374E0-E49C-5A38-E964-263AE0CCE93F}"/>
          </ac:spMkLst>
        </pc:spChg>
        <pc:spChg chg="mod">
          <ac:chgData name="Otsuka, Isaya" userId="cda82685-c30a-453c-bdd8-87cf00b045c9" providerId="ADAL" clId="{1DA3DC4A-1052-40BD-9E73-E5324C026C72}" dt="2023-12-15T16:03:56.149" v="5125" actId="1076"/>
          <ac:spMkLst>
            <pc:docMk/>
            <pc:sldMk cId="1067725741" sldId="992"/>
            <ac:spMk id="17" creationId="{1AC78DF1-480E-9891-F890-4159C7879A59}"/>
          </ac:spMkLst>
        </pc:spChg>
        <pc:spChg chg="mod">
          <ac:chgData name="Otsuka, Isaya" userId="cda82685-c30a-453c-bdd8-87cf00b045c9" providerId="ADAL" clId="{1DA3DC4A-1052-40BD-9E73-E5324C026C72}" dt="2023-12-15T16:03:37.549" v="5122" actId="1076"/>
          <ac:spMkLst>
            <pc:docMk/>
            <pc:sldMk cId="1067725741" sldId="992"/>
            <ac:spMk id="18" creationId="{27136968-E25F-EDF9-B2E8-F4421F44B5ED}"/>
          </ac:spMkLst>
        </pc:spChg>
        <pc:spChg chg="mod">
          <ac:chgData name="Otsuka, Isaya" userId="cda82685-c30a-453c-bdd8-87cf00b045c9" providerId="ADAL" clId="{1DA3DC4A-1052-40BD-9E73-E5324C026C72}" dt="2023-12-15T16:04:50.085" v="5127" actId="113"/>
          <ac:spMkLst>
            <pc:docMk/>
            <pc:sldMk cId="1067725741" sldId="992"/>
            <ac:spMk id="19" creationId="{26FB8A89-1549-C872-7069-5C44BDD5C9CB}"/>
          </ac:spMkLst>
        </pc:spChg>
        <pc:spChg chg="mod">
          <ac:chgData name="Otsuka, Isaya" userId="cda82685-c30a-453c-bdd8-87cf00b045c9" providerId="ADAL" clId="{1DA3DC4A-1052-40BD-9E73-E5324C026C72}" dt="2023-12-15T16:03:21.925" v="5119" actId="14100"/>
          <ac:spMkLst>
            <pc:docMk/>
            <pc:sldMk cId="1067725741" sldId="992"/>
            <ac:spMk id="23" creationId="{8A58FE9A-4D63-8C82-6DB0-49C5913B541C}"/>
          </ac:spMkLst>
        </pc:spChg>
        <pc:spChg chg="mod">
          <ac:chgData name="Otsuka, Isaya" userId="cda82685-c30a-453c-bdd8-87cf00b045c9" providerId="ADAL" clId="{1DA3DC4A-1052-40BD-9E73-E5324C026C72}" dt="2023-12-15T16:03:21.925" v="5119" actId="14100"/>
          <ac:spMkLst>
            <pc:docMk/>
            <pc:sldMk cId="1067725741" sldId="992"/>
            <ac:spMk id="24" creationId="{424B2A18-1729-3915-9801-111F4D619B1A}"/>
          </ac:spMkLst>
        </pc:spChg>
        <pc:graphicFrameChg chg="add del modGraphic">
          <ac:chgData name="Otsuka, Isaya" userId="cda82685-c30a-453c-bdd8-87cf00b045c9" providerId="ADAL" clId="{1DA3DC4A-1052-40BD-9E73-E5324C026C72}" dt="2023-12-15T15:53:49.079" v="5068" actId="1032"/>
          <ac:graphicFrameMkLst>
            <pc:docMk/>
            <pc:sldMk cId="1067725741" sldId="992"/>
            <ac:graphicFrameMk id="9" creationId="{844F420D-B408-490F-5B44-DDED3D4EC97D}"/>
          </ac:graphicFrameMkLst>
        </pc:graphicFrameChg>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16:00:43.507" v="5101"/>
              <pc2:cmMkLst xmlns:pc2="http://schemas.microsoft.com/office/powerpoint/2019/9/main/command">
                <pc:docMk/>
                <pc:sldMk cId="1067725741" sldId="992"/>
                <pc2:cmMk id="{955088ED-D5B4-4912-B4A4-A4C154E17D89}"/>
              </pc2:cmMkLst>
            </pc226:cmChg>
          </p:ext>
        </pc:extLst>
      </pc:sldChg>
      <pc:sldChg chg="addSp modSp add mod ord modNotesTx">
        <pc:chgData name="Otsuka, Isaya" userId="cda82685-c30a-453c-bdd8-87cf00b045c9" providerId="ADAL" clId="{1DA3DC4A-1052-40BD-9E73-E5324C026C72}" dt="2023-12-15T21:13:05.118" v="6650" actId="14826"/>
        <pc:sldMkLst>
          <pc:docMk/>
          <pc:sldMk cId="440709076" sldId="993"/>
        </pc:sldMkLst>
        <pc:spChg chg="mod">
          <ac:chgData name="Otsuka, Isaya" userId="cda82685-c30a-453c-bdd8-87cf00b045c9" providerId="ADAL" clId="{1DA3DC4A-1052-40BD-9E73-E5324C026C72}" dt="2023-12-15T16:05:46.520" v="5174" actId="20577"/>
          <ac:spMkLst>
            <pc:docMk/>
            <pc:sldMk cId="440709076" sldId="993"/>
            <ac:spMk id="3" creationId="{00000000-0000-0000-0000-000000000000}"/>
          </ac:spMkLst>
        </pc:spChg>
        <pc:spChg chg="mod">
          <ac:chgData name="Otsuka, Isaya" userId="cda82685-c30a-453c-bdd8-87cf00b045c9" providerId="ADAL" clId="{1DA3DC4A-1052-40BD-9E73-E5324C026C72}" dt="2023-12-15T16:07:06.303" v="5182" actId="14100"/>
          <ac:spMkLst>
            <pc:docMk/>
            <pc:sldMk cId="440709076" sldId="993"/>
            <ac:spMk id="4" creationId="{00000000-0000-0000-0000-000000000000}"/>
          </ac:spMkLst>
        </pc:spChg>
        <pc:spChg chg="mod">
          <ac:chgData name="Otsuka, Isaya" userId="cda82685-c30a-453c-bdd8-87cf00b045c9" providerId="ADAL" clId="{1DA3DC4A-1052-40BD-9E73-E5324C026C72}" dt="2023-12-15T16:07:06.303" v="5182" actId="14100"/>
          <ac:spMkLst>
            <pc:docMk/>
            <pc:sldMk cId="440709076" sldId="993"/>
            <ac:spMk id="5" creationId="{00000000-0000-0000-0000-000000000000}"/>
          </ac:spMkLst>
        </pc:spChg>
        <pc:spChg chg="mod">
          <ac:chgData name="Otsuka, Isaya" userId="cda82685-c30a-453c-bdd8-87cf00b045c9" providerId="ADAL" clId="{1DA3DC4A-1052-40BD-9E73-E5324C026C72}" dt="2023-12-15T16:10:31.532" v="5190" actId="1076"/>
          <ac:spMkLst>
            <pc:docMk/>
            <pc:sldMk cId="440709076" sldId="993"/>
            <ac:spMk id="7" creationId="{00000000-0000-0000-0000-000000000000}"/>
          </ac:spMkLst>
        </pc:spChg>
        <pc:spChg chg="mod">
          <ac:chgData name="Otsuka, Isaya" userId="cda82685-c30a-453c-bdd8-87cf00b045c9" providerId="ADAL" clId="{1DA3DC4A-1052-40BD-9E73-E5324C026C72}" dt="2023-12-15T16:10:31.532" v="5190" actId="1076"/>
          <ac:spMkLst>
            <pc:docMk/>
            <pc:sldMk cId="440709076" sldId="993"/>
            <ac:spMk id="8" creationId="{00000000-0000-0000-0000-000000000000}"/>
          </ac:spMkLst>
        </pc:spChg>
        <pc:spChg chg="mod">
          <ac:chgData name="Otsuka, Isaya" userId="cda82685-c30a-453c-bdd8-87cf00b045c9" providerId="ADAL" clId="{1DA3DC4A-1052-40BD-9E73-E5324C026C72}" dt="2023-12-15T16:10:42.854" v="5192" actId="14100"/>
          <ac:spMkLst>
            <pc:docMk/>
            <pc:sldMk cId="440709076" sldId="993"/>
            <ac:spMk id="9" creationId="{00000000-0000-0000-0000-000000000000}"/>
          </ac:spMkLst>
        </pc:spChg>
        <pc:spChg chg="mod">
          <ac:chgData name="Otsuka, Isaya" userId="cda82685-c30a-453c-bdd8-87cf00b045c9" providerId="ADAL" clId="{1DA3DC4A-1052-40BD-9E73-E5324C026C72}" dt="2023-12-15T16:10:37.418" v="5191" actId="1076"/>
          <ac:spMkLst>
            <pc:docMk/>
            <pc:sldMk cId="440709076" sldId="993"/>
            <ac:spMk id="10" creationId="{00000000-0000-0000-0000-000000000000}"/>
          </ac:spMkLst>
        </pc:spChg>
        <pc:spChg chg="mod">
          <ac:chgData name="Otsuka, Isaya" userId="cda82685-c30a-453c-bdd8-87cf00b045c9" providerId="ADAL" clId="{1DA3DC4A-1052-40BD-9E73-E5324C026C72}" dt="2023-12-15T16:11:06.827" v="5195" actId="1076"/>
          <ac:spMkLst>
            <pc:docMk/>
            <pc:sldMk cId="440709076" sldId="993"/>
            <ac:spMk id="11" creationId="{00000000-0000-0000-0000-000000000000}"/>
          </ac:spMkLst>
        </pc:spChg>
        <pc:spChg chg="mod">
          <ac:chgData name="Otsuka, Isaya" userId="cda82685-c30a-453c-bdd8-87cf00b045c9" providerId="ADAL" clId="{1DA3DC4A-1052-40BD-9E73-E5324C026C72}" dt="2023-12-15T16:11:06.827" v="5195" actId="1076"/>
          <ac:spMkLst>
            <pc:docMk/>
            <pc:sldMk cId="440709076" sldId="993"/>
            <ac:spMk id="12" creationId="{00000000-0000-0000-0000-000000000000}"/>
          </ac:spMkLst>
        </pc:spChg>
        <pc:spChg chg="mod">
          <ac:chgData name="Otsuka, Isaya" userId="cda82685-c30a-453c-bdd8-87cf00b045c9" providerId="ADAL" clId="{1DA3DC4A-1052-40BD-9E73-E5324C026C72}" dt="2023-12-15T16:11:23.039" v="5197" actId="14100"/>
          <ac:spMkLst>
            <pc:docMk/>
            <pc:sldMk cId="440709076" sldId="993"/>
            <ac:spMk id="13" creationId="{00000000-0000-0000-0000-000000000000}"/>
          </ac:spMkLst>
        </pc:spChg>
        <pc:spChg chg="mod">
          <ac:chgData name="Otsuka, Isaya" userId="cda82685-c30a-453c-bdd8-87cf00b045c9" providerId="ADAL" clId="{1DA3DC4A-1052-40BD-9E73-E5324C026C72}" dt="2023-12-15T16:11:23.039" v="5197" actId="14100"/>
          <ac:spMkLst>
            <pc:docMk/>
            <pc:sldMk cId="440709076" sldId="993"/>
            <ac:spMk id="14" creationId="{00000000-0000-0000-0000-000000000000}"/>
          </ac:spMkLst>
        </pc:spChg>
        <pc:picChg chg="add mod">
          <ac:chgData name="Otsuka, Isaya" userId="cda82685-c30a-453c-bdd8-87cf00b045c9" providerId="ADAL" clId="{1DA3DC4A-1052-40BD-9E73-E5324C026C72}" dt="2023-12-15T21:13:05.118" v="6650" actId="14826"/>
          <ac:picMkLst>
            <pc:docMk/>
            <pc:sldMk cId="440709076" sldId="993"/>
            <ac:picMk id="6" creationId="{115C2F48-CBA9-099B-4374-05E6E75D5E62}"/>
          </ac:picMkLst>
        </pc:picChg>
      </pc:sldChg>
      <pc:sldChg chg="addSp delSp modSp add mod ord modNotesTx">
        <pc:chgData name="Otsuka, Isaya" userId="cda82685-c30a-453c-bdd8-87cf00b045c9" providerId="ADAL" clId="{1DA3DC4A-1052-40BD-9E73-E5324C026C72}" dt="2023-12-15T21:17:13.631" v="6663" actId="18131"/>
        <pc:sldMkLst>
          <pc:docMk/>
          <pc:sldMk cId="4217757619" sldId="994"/>
        </pc:sldMkLst>
        <pc:spChg chg="add mod">
          <ac:chgData name="Otsuka, Isaya" userId="cda82685-c30a-453c-bdd8-87cf00b045c9" providerId="ADAL" clId="{1DA3DC4A-1052-40BD-9E73-E5324C026C72}" dt="2023-12-15T16:13:14.594" v="5205"/>
          <ac:spMkLst>
            <pc:docMk/>
            <pc:sldMk cId="4217757619" sldId="994"/>
            <ac:spMk id="2" creationId="{28FED57A-7D2D-DB6A-EBC8-FDF53A2D4BC1}"/>
          </ac:spMkLst>
        </pc:spChg>
        <pc:spChg chg="mod">
          <ac:chgData name="Otsuka, Isaya" userId="cda82685-c30a-453c-bdd8-87cf00b045c9" providerId="ADAL" clId="{1DA3DC4A-1052-40BD-9E73-E5324C026C72}" dt="2023-12-15T16:25:41.954" v="5241" actId="1076"/>
          <ac:spMkLst>
            <pc:docMk/>
            <pc:sldMk cId="4217757619" sldId="994"/>
            <ac:spMk id="3" creationId="{00000000-0000-0000-0000-000000000000}"/>
          </ac:spMkLst>
        </pc:spChg>
        <pc:spChg chg="del">
          <ac:chgData name="Otsuka, Isaya" userId="cda82685-c30a-453c-bdd8-87cf00b045c9" providerId="ADAL" clId="{1DA3DC4A-1052-40BD-9E73-E5324C026C72}" dt="2023-12-15T16:13:18.220" v="5206" actId="478"/>
          <ac:spMkLst>
            <pc:docMk/>
            <pc:sldMk cId="4217757619" sldId="994"/>
            <ac:spMk id="4" creationId="{00000000-0000-0000-0000-000000000000}"/>
          </ac:spMkLst>
        </pc:spChg>
        <pc:spChg chg="mod">
          <ac:chgData name="Otsuka, Isaya" userId="cda82685-c30a-453c-bdd8-87cf00b045c9" providerId="ADAL" clId="{1DA3DC4A-1052-40BD-9E73-E5324C026C72}" dt="2023-12-15T16:27:03.364" v="5297" actId="20577"/>
          <ac:spMkLst>
            <pc:docMk/>
            <pc:sldMk cId="4217757619" sldId="994"/>
            <ac:spMk id="5" creationId="{00000000-0000-0000-0000-000000000000}"/>
          </ac:spMkLst>
        </pc:spChg>
        <pc:spChg chg="mod">
          <ac:chgData name="Otsuka, Isaya" userId="cda82685-c30a-453c-bdd8-87cf00b045c9" providerId="ADAL" clId="{1DA3DC4A-1052-40BD-9E73-E5324C026C72}" dt="2023-12-15T16:25:29.565" v="5240" actId="14100"/>
          <ac:spMkLst>
            <pc:docMk/>
            <pc:sldMk cId="4217757619" sldId="994"/>
            <ac:spMk id="6" creationId="{00000000-0000-0000-0000-000000000000}"/>
          </ac:spMkLst>
        </pc:spChg>
        <pc:spChg chg="del">
          <ac:chgData name="Otsuka, Isaya" userId="cda82685-c30a-453c-bdd8-87cf00b045c9" providerId="ADAL" clId="{1DA3DC4A-1052-40BD-9E73-E5324C026C72}" dt="2023-12-15T16:13:21.562" v="5207" actId="478"/>
          <ac:spMkLst>
            <pc:docMk/>
            <pc:sldMk cId="4217757619" sldId="994"/>
            <ac:spMk id="7" creationId="{00000000-0000-0000-0000-000000000000}"/>
          </ac:spMkLst>
        </pc:spChg>
        <pc:spChg chg="mod">
          <ac:chgData name="Otsuka, Isaya" userId="cda82685-c30a-453c-bdd8-87cf00b045c9" providerId="ADAL" clId="{1DA3DC4A-1052-40BD-9E73-E5324C026C72}" dt="2023-12-15T16:25:41.954" v="5241" actId="1076"/>
          <ac:spMkLst>
            <pc:docMk/>
            <pc:sldMk cId="4217757619" sldId="994"/>
            <ac:spMk id="8" creationId="{00000000-0000-0000-0000-000000000000}"/>
          </ac:spMkLst>
        </pc:spChg>
        <pc:spChg chg="del">
          <ac:chgData name="Otsuka, Isaya" userId="cda82685-c30a-453c-bdd8-87cf00b045c9" providerId="ADAL" clId="{1DA3DC4A-1052-40BD-9E73-E5324C026C72}" dt="2023-12-15T16:13:08.890" v="5204" actId="478"/>
          <ac:spMkLst>
            <pc:docMk/>
            <pc:sldMk cId="4217757619" sldId="994"/>
            <ac:spMk id="9" creationId="{00000000-0000-0000-0000-000000000000}"/>
          </ac:spMkLst>
        </pc:spChg>
        <pc:picChg chg="add mod modCrop">
          <ac:chgData name="Otsuka, Isaya" userId="cda82685-c30a-453c-bdd8-87cf00b045c9" providerId="ADAL" clId="{1DA3DC4A-1052-40BD-9E73-E5324C026C72}" dt="2023-12-15T21:17:13.631" v="6663" actId="18131"/>
          <ac:picMkLst>
            <pc:docMk/>
            <pc:sldMk cId="4217757619" sldId="994"/>
            <ac:picMk id="11" creationId="{269E8D74-BDC1-3283-F43E-4375F8E93E48}"/>
          </ac:picMkLst>
        </pc:picChg>
      </pc:sldChg>
      <pc:sldChg chg="addSp delSp modSp add mod addCm modNotesTx">
        <pc:chgData name="Otsuka, Isaya" userId="cda82685-c30a-453c-bdd8-87cf00b045c9" providerId="ADAL" clId="{1DA3DC4A-1052-40BD-9E73-E5324C026C72}" dt="2023-12-15T16:33:15.613" v="5393"/>
        <pc:sldMkLst>
          <pc:docMk/>
          <pc:sldMk cId="1866582101" sldId="995"/>
        </pc:sldMkLst>
        <pc:spChg chg="del">
          <ac:chgData name="Otsuka, Isaya" userId="cda82685-c30a-453c-bdd8-87cf00b045c9" providerId="ADAL" clId="{1DA3DC4A-1052-40BD-9E73-E5324C026C72}" dt="2023-12-15T16:28:11.609" v="5299" actId="478"/>
          <ac:spMkLst>
            <pc:docMk/>
            <pc:sldMk cId="1866582101" sldId="995"/>
            <ac:spMk id="3" creationId="{00000000-0000-0000-0000-000000000000}"/>
          </ac:spMkLst>
        </pc:spChg>
        <pc:spChg chg="mod">
          <ac:chgData name="Otsuka, Isaya" userId="cda82685-c30a-453c-bdd8-87cf00b045c9" providerId="ADAL" clId="{1DA3DC4A-1052-40BD-9E73-E5324C026C72}" dt="2023-12-15T16:28:32.430" v="5362" actId="20577"/>
          <ac:spMkLst>
            <pc:docMk/>
            <pc:sldMk cId="1866582101" sldId="995"/>
            <ac:spMk id="5" creationId="{00000000-0000-0000-0000-000000000000}"/>
          </ac:spMkLst>
        </pc:spChg>
        <pc:spChg chg="del">
          <ac:chgData name="Otsuka, Isaya" userId="cda82685-c30a-453c-bdd8-87cf00b045c9" providerId="ADAL" clId="{1DA3DC4A-1052-40BD-9E73-E5324C026C72}" dt="2023-12-15T16:28:16.066" v="5302" actId="478"/>
          <ac:spMkLst>
            <pc:docMk/>
            <pc:sldMk cId="1866582101" sldId="995"/>
            <ac:spMk id="6" creationId="{00000000-0000-0000-0000-000000000000}"/>
          </ac:spMkLst>
        </pc:spChg>
        <pc:spChg chg="del mod">
          <ac:chgData name="Otsuka, Isaya" userId="cda82685-c30a-453c-bdd8-87cf00b045c9" providerId="ADAL" clId="{1DA3DC4A-1052-40BD-9E73-E5324C026C72}" dt="2023-12-15T16:28:13.919" v="5301" actId="478"/>
          <ac:spMkLst>
            <pc:docMk/>
            <pc:sldMk cId="1866582101" sldId="995"/>
            <ac:spMk id="8" creationId="{00000000-0000-0000-0000-000000000000}"/>
          </ac:spMkLst>
        </pc:spChg>
        <pc:picChg chg="add mod">
          <ac:chgData name="Otsuka, Isaya" userId="cda82685-c30a-453c-bdd8-87cf00b045c9" providerId="ADAL" clId="{1DA3DC4A-1052-40BD-9E73-E5324C026C72}" dt="2023-12-15T16:29:25.850" v="5373" actId="1076"/>
          <ac:picMkLst>
            <pc:docMk/>
            <pc:sldMk cId="1866582101" sldId="995"/>
            <ac:picMk id="4" creationId="{7CF343A5-0388-A641-BC79-D7543575E8A5}"/>
          </ac:picMkLst>
        </pc:picChg>
        <pc:picChg chg="del">
          <ac:chgData name="Otsuka, Isaya" userId="cda82685-c30a-453c-bdd8-87cf00b045c9" providerId="ADAL" clId="{1DA3DC4A-1052-40BD-9E73-E5324C026C72}" dt="2023-12-15T16:28:17.441" v="5303" actId="478"/>
          <ac:picMkLst>
            <pc:docMk/>
            <pc:sldMk cId="1866582101" sldId="995"/>
            <ac:picMk id="11" creationId="{269E8D74-BDC1-3283-F43E-4375F8E93E48}"/>
          </ac:picMkLst>
        </pc:picChg>
        <pc:extLst>
          <p:ext xmlns:p="http://schemas.openxmlformats.org/presentationml/2006/main" uri="{D6D511B9-2390-475A-947B-AFAB55BFBCF1}">
            <pc226:cmChg xmlns:pc226="http://schemas.microsoft.com/office/powerpoint/2022/06/main/command" chg="add">
              <pc226:chgData name="Otsuka, Isaya" userId="cda82685-c30a-453c-bdd8-87cf00b045c9" providerId="ADAL" clId="{1DA3DC4A-1052-40BD-9E73-E5324C026C72}" dt="2023-12-15T16:33:15.613" v="5393"/>
              <pc2:cmMkLst xmlns:pc2="http://schemas.microsoft.com/office/powerpoint/2019/9/main/command">
                <pc:docMk/>
                <pc:sldMk cId="1866582101" sldId="995"/>
                <pc2:cmMk id="{606D9E29-9E9B-4C8B-A77B-53466A47578F}"/>
              </pc2:cmMkLst>
            </pc226:cmChg>
          </p:ext>
        </pc:extLst>
      </pc:sldChg>
      <pc:sldChg chg="addSp delSp modSp add mod ord modNotesTx">
        <pc:chgData name="Otsuka, Isaya" userId="cda82685-c30a-453c-bdd8-87cf00b045c9" providerId="ADAL" clId="{1DA3DC4A-1052-40BD-9E73-E5324C026C72}" dt="2023-12-15T21:37:17.403" v="6675" actId="18131"/>
        <pc:sldMkLst>
          <pc:docMk/>
          <pc:sldMk cId="36630711" sldId="996"/>
        </pc:sldMkLst>
        <pc:spChg chg="mod">
          <ac:chgData name="Otsuka, Isaya" userId="cda82685-c30a-453c-bdd8-87cf00b045c9" providerId="ADAL" clId="{1DA3DC4A-1052-40BD-9E73-E5324C026C72}" dt="2023-12-15T16:31:40.690" v="5389" actId="14100"/>
          <ac:spMkLst>
            <pc:docMk/>
            <pc:sldMk cId="36630711" sldId="996"/>
            <ac:spMk id="3" creationId="{00000000-0000-0000-0000-000000000000}"/>
          </ac:spMkLst>
        </pc:spChg>
        <pc:spChg chg="mod">
          <ac:chgData name="Otsuka, Isaya" userId="cda82685-c30a-453c-bdd8-87cf00b045c9" providerId="ADAL" clId="{1DA3DC4A-1052-40BD-9E73-E5324C026C72}" dt="2023-12-15T16:30:30.455" v="5378"/>
          <ac:spMkLst>
            <pc:docMk/>
            <pc:sldMk cId="36630711" sldId="996"/>
            <ac:spMk id="5" creationId="{00000000-0000-0000-0000-000000000000}"/>
          </ac:spMkLst>
        </pc:spChg>
        <pc:spChg chg="del">
          <ac:chgData name="Otsuka, Isaya" userId="cda82685-c30a-453c-bdd8-87cf00b045c9" providerId="ADAL" clId="{1DA3DC4A-1052-40BD-9E73-E5324C026C72}" dt="2023-12-15T16:30:39.791" v="5379" actId="478"/>
          <ac:spMkLst>
            <pc:docMk/>
            <pc:sldMk cId="36630711" sldId="996"/>
            <ac:spMk id="6" creationId="{00000000-0000-0000-0000-000000000000}"/>
          </ac:spMkLst>
        </pc:spChg>
        <pc:spChg chg="add del mod">
          <ac:chgData name="Otsuka, Isaya" userId="cda82685-c30a-453c-bdd8-87cf00b045c9" providerId="ADAL" clId="{1DA3DC4A-1052-40BD-9E73-E5324C026C72}" dt="2023-12-15T16:35:37.640" v="5397" actId="12084"/>
          <ac:spMkLst>
            <pc:docMk/>
            <pc:sldMk cId="36630711" sldId="996"/>
            <ac:spMk id="8" creationId="{00000000-0000-0000-0000-000000000000}"/>
          </ac:spMkLst>
        </pc:spChg>
        <pc:graphicFrameChg chg="add del mod">
          <ac:chgData name="Otsuka, Isaya" userId="cda82685-c30a-453c-bdd8-87cf00b045c9" providerId="ADAL" clId="{1DA3DC4A-1052-40BD-9E73-E5324C026C72}" dt="2023-12-15T16:34:45.704" v="5395" actId="12084"/>
          <ac:graphicFrameMkLst>
            <pc:docMk/>
            <pc:sldMk cId="36630711" sldId="996"/>
            <ac:graphicFrameMk id="4" creationId="{B2EAD82C-C68B-C4D7-AA33-F190AD198E03}"/>
          </ac:graphicFrameMkLst>
        </pc:graphicFrameChg>
        <pc:graphicFrameChg chg="add del mod">
          <ac:chgData name="Otsuka, Isaya" userId="cda82685-c30a-453c-bdd8-87cf00b045c9" providerId="ADAL" clId="{1DA3DC4A-1052-40BD-9E73-E5324C026C72}" dt="2023-12-15T16:35:37.640" v="5397" actId="12084"/>
          <ac:graphicFrameMkLst>
            <pc:docMk/>
            <pc:sldMk cId="36630711" sldId="996"/>
            <ac:graphicFrameMk id="7" creationId="{7C940D3C-716F-EA01-7752-0EB24BE296E2}"/>
          </ac:graphicFrameMkLst>
        </pc:graphicFrameChg>
        <pc:picChg chg="mod modCrop">
          <ac:chgData name="Otsuka, Isaya" userId="cda82685-c30a-453c-bdd8-87cf00b045c9" providerId="ADAL" clId="{1DA3DC4A-1052-40BD-9E73-E5324C026C72}" dt="2023-12-15T21:37:17.403" v="6675" actId="18131"/>
          <ac:picMkLst>
            <pc:docMk/>
            <pc:sldMk cId="36630711" sldId="996"/>
            <ac:picMk id="11" creationId="{269E8D74-BDC1-3283-F43E-4375F8E93E48}"/>
          </ac:picMkLst>
        </pc:picChg>
      </pc:sldChg>
      <pc:sldChg chg="addSp delSp modSp add mod">
        <pc:chgData name="Otsuka, Isaya" userId="cda82685-c30a-453c-bdd8-87cf00b045c9" providerId="ADAL" clId="{1DA3DC4A-1052-40BD-9E73-E5324C026C72}" dt="2023-12-15T21:48:40.672" v="6722" actId="1076"/>
        <pc:sldMkLst>
          <pc:docMk/>
          <pc:sldMk cId="4152907584" sldId="997"/>
        </pc:sldMkLst>
        <pc:spChg chg="mod">
          <ac:chgData name="Otsuka, Isaya" userId="cda82685-c30a-453c-bdd8-87cf00b045c9" providerId="ADAL" clId="{1DA3DC4A-1052-40BD-9E73-E5324C026C72}" dt="2023-12-15T21:48:34.053" v="6721" actId="14100"/>
          <ac:spMkLst>
            <pc:docMk/>
            <pc:sldMk cId="4152907584" sldId="997"/>
            <ac:spMk id="3" creationId="{00000000-0000-0000-0000-000000000000}"/>
          </ac:spMkLst>
        </pc:spChg>
        <pc:spChg chg="add del mod">
          <ac:chgData name="Otsuka, Isaya" userId="cda82685-c30a-453c-bdd8-87cf00b045c9" providerId="ADAL" clId="{1DA3DC4A-1052-40BD-9E73-E5324C026C72}" dt="2023-12-15T16:38:16.141" v="5467" actId="12084"/>
          <ac:spMkLst>
            <pc:docMk/>
            <pc:sldMk cId="4152907584" sldId="997"/>
            <ac:spMk id="4" creationId="{05FD0EE9-1EC5-D83A-5B80-EB7BE8918062}"/>
          </ac:spMkLst>
        </pc:spChg>
        <pc:spChg chg="mod">
          <ac:chgData name="Otsuka, Isaya" userId="cda82685-c30a-453c-bdd8-87cf00b045c9" providerId="ADAL" clId="{1DA3DC4A-1052-40BD-9E73-E5324C026C72}" dt="2023-12-15T16:35:59.528" v="5448" actId="20577"/>
          <ac:spMkLst>
            <pc:docMk/>
            <pc:sldMk cId="4152907584" sldId="997"/>
            <ac:spMk id="5" creationId="{00000000-0000-0000-0000-000000000000}"/>
          </ac:spMkLst>
        </pc:spChg>
        <pc:spChg chg="mod">
          <ac:chgData name="Otsuka, Isaya" userId="cda82685-c30a-453c-bdd8-87cf00b045c9" providerId="ADAL" clId="{1DA3DC4A-1052-40BD-9E73-E5324C026C72}" dt="2023-12-15T21:48:40.672" v="6722" actId="1076"/>
          <ac:spMkLst>
            <pc:docMk/>
            <pc:sldMk cId="4152907584" sldId="997"/>
            <ac:spMk id="8" creationId="{00000000-0000-0000-0000-000000000000}"/>
          </ac:spMkLst>
        </pc:spChg>
        <pc:graphicFrameChg chg="add mod modGraphic">
          <ac:chgData name="Otsuka, Isaya" userId="cda82685-c30a-453c-bdd8-87cf00b045c9" providerId="ADAL" clId="{1DA3DC4A-1052-40BD-9E73-E5324C026C72}" dt="2023-12-15T16:58:09.320" v="5515" actId="1076"/>
          <ac:graphicFrameMkLst>
            <pc:docMk/>
            <pc:sldMk cId="4152907584" sldId="997"/>
            <ac:graphicFrameMk id="6" creationId="{8C1C1756-88AA-8606-E425-23793839D9A4}"/>
          </ac:graphicFrameMkLst>
        </pc:graphicFrameChg>
        <pc:picChg chg="del">
          <ac:chgData name="Otsuka, Isaya" userId="cda82685-c30a-453c-bdd8-87cf00b045c9" providerId="ADAL" clId="{1DA3DC4A-1052-40BD-9E73-E5324C026C72}" dt="2023-12-15T16:36:01.926" v="5449" actId="478"/>
          <ac:picMkLst>
            <pc:docMk/>
            <pc:sldMk cId="4152907584" sldId="997"/>
            <ac:picMk id="11" creationId="{269E8D74-BDC1-3283-F43E-4375F8E93E48}"/>
          </ac:picMkLst>
        </pc:picChg>
      </pc:sldChg>
      <pc:sldChg chg="addSp delSp modSp add mod modNotesTx">
        <pc:chgData name="Otsuka, Isaya" userId="cda82685-c30a-453c-bdd8-87cf00b045c9" providerId="ADAL" clId="{1DA3DC4A-1052-40BD-9E73-E5324C026C72}" dt="2023-12-15T17:42:12.047" v="5873" actId="1035"/>
        <pc:sldMkLst>
          <pc:docMk/>
          <pc:sldMk cId="4171428598" sldId="998"/>
        </pc:sldMkLst>
        <pc:spChg chg="del">
          <ac:chgData name="Otsuka, Isaya" userId="cda82685-c30a-453c-bdd8-87cf00b045c9" providerId="ADAL" clId="{1DA3DC4A-1052-40BD-9E73-E5324C026C72}" dt="2023-12-15T16:59:55.880" v="5597" actId="478"/>
          <ac:spMkLst>
            <pc:docMk/>
            <pc:sldMk cId="4171428598" sldId="998"/>
            <ac:spMk id="3" creationId="{00000000-0000-0000-0000-000000000000}"/>
          </ac:spMkLst>
        </pc:spChg>
        <pc:spChg chg="add del mod">
          <ac:chgData name="Otsuka, Isaya" userId="cda82685-c30a-453c-bdd8-87cf00b045c9" providerId="ADAL" clId="{1DA3DC4A-1052-40BD-9E73-E5324C026C72}" dt="2023-12-15T17:36:15.127" v="5856" actId="1076"/>
          <ac:spMkLst>
            <pc:docMk/>
            <pc:sldMk cId="4171428598" sldId="998"/>
            <ac:spMk id="4" creationId="{CBF79D66-3943-9FFF-E221-876CD5C964CD}"/>
          </ac:spMkLst>
        </pc:spChg>
        <pc:spChg chg="mod">
          <ac:chgData name="Otsuka, Isaya" userId="cda82685-c30a-453c-bdd8-87cf00b045c9" providerId="ADAL" clId="{1DA3DC4A-1052-40BD-9E73-E5324C026C72}" dt="2023-12-15T16:59:43.126" v="5596" actId="255"/>
          <ac:spMkLst>
            <pc:docMk/>
            <pc:sldMk cId="4171428598" sldId="998"/>
            <ac:spMk id="5" creationId="{00000000-0000-0000-0000-000000000000}"/>
          </ac:spMkLst>
        </pc:spChg>
        <pc:spChg chg="del">
          <ac:chgData name="Otsuka, Isaya" userId="cda82685-c30a-453c-bdd8-87cf00b045c9" providerId="ADAL" clId="{1DA3DC4A-1052-40BD-9E73-E5324C026C72}" dt="2023-12-15T16:59:55.880" v="5597" actId="478"/>
          <ac:spMkLst>
            <pc:docMk/>
            <pc:sldMk cId="4171428598" sldId="998"/>
            <ac:spMk id="8" creationId="{00000000-0000-0000-0000-000000000000}"/>
          </ac:spMkLst>
        </pc:spChg>
        <pc:spChg chg="add mod">
          <ac:chgData name="Otsuka, Isaya" userId="cda82685-c30a-453c-bdd8-87cf00b045c9" providerId="ADAL" clId="{1DA3DC4A-1052-40BD-9E73-E5324C026C72}" dt="2023-12-15T17:36:18.964" v="5857" actId="1076"/>
          <ac:spMkLst>
            <pc:docMk/>
            <pc:sldMk cId="4171428598" sldId="998"/>
            <ac:spMk id="9" creationId="{0D439397-05BC-A97A-85FC-41C39564C5A4}"/>
          </ac:spMkLst>
        </pc:spChg>
        <pc:spChg chg="add mod">
          <ac:chgData name="Otsuka, Isaya" userId="cda82685-c30a-453c-bdd8-87cf00b045c9" providerId="ADAL" clId="{1DA3DC4A-1052-40BD-9E73-E5324C026C72}" dt="2023-12-15T17:06:24.205" v="5645" actId="12788"/>
          <ac:spMkLst>
            <pc:docMk/>
            <pc:sldMk cId="4171428598" sldId="998"/>
            <ac:spMk id="12" creationId="{FD15195F-EC7D-2E7B-AA58-6B71628F3A8B}"/>
          </ac:spMkLst>
        </pc:spChg>
        <pc:spChg chg="add mod">
          <ac:chgData name="Otsuka, Isaya" userId="cda82685-c30a-453c-bdd8-87cf00b045c9" providerId="ADAL" clId="{1DA3DC4A-1052-40BD-9E73-E5324C026C72}" dt="2023-12-15T17:06:24.205" v="5645" actId="12788"/>
          <ac:spMkLst>
            <pc:docMk/>
            <pc:sldMk cId="4171428598" sldId="998"/>
            <ac:spMk id="13" creationId="{49C4E3AE-1ACC-8F08-CA23-F42F0DF2264F}"/>
          </ac:spMkLst>
        </pc:spChg>
        <pc:spChg chg="add mod">
          <ac:chgData name="Otsuka, Isaya" userId="cda82685-c30a-453c-bdd8-87cf00b045c9" providerId="ADAL" clId="{1DA3DC4A-1052-40BD-9E73-E5324C026C72}" dt="2023-12-15T17:41:29.986" v="5867" actId="255"/>
          <ac:spMkLst>
            <pc:docMk/>
            <pc:sldMk cId="4171428598" sldId="998"/>
            <ac:spMk id="14" creationId="{EA3C639F-18AF-6DC7-8CFC-30142CBD2B0D}"/>
          </ac:spMkLst>
        </pc:spChg>
        <pc:spChg chg="add del mod">
          <ac:chgData name="Otsuka, Isaya" userId="cda82685-c30a-453c-bdd8-87cf00b045c9" providerId="ADAL" clId="{1DA3DC4A-1052-40BD-9E73-E5324C026C72}" dt="2023-12-15T17:10:32.256" v="5673" actId="478"/>
          <ac:spMkLst>
            <pc:docMk/>
            <pc:sldMk cId="4171428598" sldId="998"/>
            <ac:spMk id="15" creationId="{4770886B-C9D5-FA20-FD59-04C498ED47B4}"/>
          </ac:spMkLst>
        </pc:spChg>
        <pc:spChg chg="add del mod">
          <ac:chgData name="Otsuka, Isaya" userId="cda82685-c30a-453c-bdd8-87cf00b045c9" providerId="ADAL" clId="{1DA3DC4A-1052-40BD-9E73-E5324C026C72}" dt="2023-12-15T17:19:04.161" v="5721" actId="478"/>
          <ac:spMkLst>
            <pc:docMk/>
            <pc:sldMk cId="4171428598" sldId="998"/>
            <ac:spMk id="48" creationId="{CC5E1042-39B7-7FED-BD69-2906D7DCFD34}"/>
          </ac:spMkLst>
        </pc:spChg>
        <pc:spChg chg="add del mod">
          <ac:chgData name="Otsuka, Isaya" userId="cda82685-c30a-453c-bdd8-87cf00b045c9" providerId="ADAL" clId="{1DA3DC4A-1052-40BD-9E73-E5324C026C72}" dt="2023-12-15T17:33:41.366" v="5829" actId="478"/>
          <ac:spMkLst>
            <pc:docMk/>
            <pc:sldMk cId="4171428598" sldId="998"/>
            <ac:spMk id="49" creationId="{1AA28D78-44F7-54F9-29E1-237EBFAE787C}"/>
          </ac:spMkLst>
        </pc:spChg>
        <pc:spChg chg="add del mod">
          <ac:chgData name="Otsuka, Isaya" userId="cda82685-c30a-453c-bdd8-87cf00b045c9" providerId="ADAL" clId="{1DA3DC4A-1052-40BD-9E73-E5324C026C72}" dt="2023-12-15T17:33:42.919" v="5830" actId="478"/>
          <ac:spMkLst>
            <pc:docMk/>
            <pc:sldMk cId="4171428598" sldId="998"/>
            <ac:spMk id="50" creationId="{82092DF9-1154-D278-F5E2-5A3C3984C41B}"/>
          </ac:spMkLst>
        </pc:spChg>
        <pc:spChg chg="add del mod">
          <ac:chgData name="Otsuka, Isaya" userId="cda82685-c30a-453c-bdd8-87cf00b045c9" providerId="ADAL" clId="{1DA3DC4A-1052-40BD-9E73-E5324C026C72}" dt="2023-12-15T17:27:37.809" v="5783" actId="478"/>
          <ac:spMkLst>
            <pc:docMk/>
            <pc:sldMk cId="4171428598" sldId="998"/>
            <ac:spMk id="62" creationId="{D4133BF8-1791-DB47-9C86-46C14403AFF6}"/>
          </ac:spMkLst>
        </pc:spChg>
        <pc:spChg chg="add mod">
          <ac:chgData name="Otsuka, Isaya" userId="cda82685-c30a-453c-bdd8-87cf00b045c9" providerId="ADAL" clId="{1DA3DC4A-1052-40BD-9E73-E5324C026C72}" dt="2023-12-15T17:41:38.738" v="5868" actId="1076"/>
          <ac:spMkLst>
            <pc:docMk/>
            <pc:sldMk cId="4171428598" sldId="998"/>
            <ac:spMk id="63" creationId="{B685B71F-F274-5C27-FE55-F439EB6A4BC4}"/>
          </ac:spMkLst>
        </pc:spChg>
        <pc:spChg chg="add mod">
          <ac:chgData name="Otsuka, Isaya" userId="cda82685-c30a-453c-bdd8-87cf00b045c9" providerId="ADAL" clId="{1DA3DC4A-1052-40BD-9E73-E5324C026C72}" dt="2023-12-15T17:42:12.047" v="5873" actId="1035"/>
          <ac:spMkLst>
            <pc:docMk/>
            <pc:sldMk cId="4171428598" sldId="998"/>
            <ac:spMk id="64" creationId="{E9BC12A2-60DE-8D67-CD6F-E5A36C0C2FA5}"/>
          </ac:spMkLst>
        </pc:spChg>
        <pc:grpChg chg="del mod">
          <ac:chgData name="Otsuka, Isaya" userId="cda82685-c30a-453c-bdd8-87cf00b045c9" providerId="ADAL" clId="{1DA3DC4A-1052-40BD-9E73-E5324C026C72}" dt="2023-12-15T17:12:29.828" v="5694" actId="478"/>
          <ac:grpSpMkLst>
            <pc:docMk/>
            <pc:sldMk cId="4171428598" sldId="998"/>
            <ac:grpSpMk id="26" creationId="{D0F25BFF-F074-FC8C-5535-201E1821BA9B}"/>
          </ac:grpSpMkLst>
        </pc:grpChg>
        <pc:grpChg chg="mod">
          <ac:chgData name="Otsuka, Isaya" userId="cda82685-c30a-453c-bdd8-87cf00b045c9" providerId="ADAL" clId="{1DA3DC4A-1052-40BD-9E73-E5324C026C72}" dt="2023-12-15T17:12:19.859" v="5692"/>
          <ac:grpSpMkLst>
            <pc:docMk/>
            <pc:sldMk cId="4171428598" sldId="998"/>
            <ac:grpSpMk id="29" creationId="{C53DEAE3-E3D3-CA90-1E34-2C330DF11CE4}"/>
          </ac:grpSpMkLst>
        </pc:grpChg>
        <pc:graphicFrameChg chg="del mod">
          <ac:chgData name="Otsuka, Isaya" userId="cda82685-c30a-453c-bdd8-87cf00b045c9" providerId="ADAL" clId="{1DA3DC4A-1052-40BD-9E73-E5324C026C72}" dt="2023-12-15T17:00:03.416" v="5599" actId="478"/>
          <ac:graphicFrameMkLst>
            <pc:docMk/>
            <pc:sldMk cId="4171428598" sldId="998"/>
            <ac:graphicFrameMk id="6" creationId="{8C1C1756-88AA-8606-E425-23793839D9A4}"/>
          </ac:graphicFrameMkLst>
        </pc:graphicFrameChg>
        <pc:graphicFrameChg chg="add del mod">
          <ac:chgData name="Otsuka, Isaya" userId="cda82685-c30a-453c-bdd8-87cf00b045c9" providerId="ADAL" clId="{1DA3DC4A-1052-40BD-9E73-E5324C026C72}" dt="2023-12-15T17:01:48.565" v="5607" actId="12084"/>
          <ac:graphicFrameMkLst>
            <pc:docMk/>
            <pc:sldMk cId="4171428598" sldId="998"/>
            <ac:graphicFrameMk id="7" creationId="{D6EB75AC-532B-28C9-49DD-D2D22437BA4F}"/>
          </ac:graphicFrameMkLst>
        </pc:graphicFrameChg>
        <pc:graphicFrameChg chg="add del mod">
          <ac:chgData name="Otsuka, Isaya" userId="cda82685-c30a-453c-bdd8-87cf00b045c9" providerId="ADAL" clId="{1DA3DC4A-1052-40BD-9E73-E5324C026C72}" dt="2023-12-15T17:02:56.646" v="5613" actId="12084"/>
          <ac:graphicFrameMkLst>
            <pc:docMk/>
            <pc:sldMk cId="4171428598" sldId="998"/>
            <ac:graphicFrameMk id="11" creationId="{666FDEF4-C97C-840D-29AF-560CCB40F9C2}"/>
          </ac:graphicFrameMkLst>
        </pc:graphicFrameChg>
        <pc:graphicFrameChg chg="add del mod">
          <ac:chgData name="Otsuka, Isaya" userId="cda82685-c30a-453c-bdd8-87cf00b045c9" providerId="ADAL" clId="{1DA3DC4A-1052-40BD-9E73-E5324C026C72}" dt="2023-12-15T17:26:46.536" v="5769" actId="12084"/>
          <ac:graphicFrameMkLst>
            <pc:docMk/>
            <pc:sldMk cId="4171428598" sldId="998"/>
            <ac:graphicFrameMk id="61" creationId="{0C13E16C-14E8-5E4B-CDAE-5D2E575C823F}"/>
          </ac:graphicFrameMkLst>
        </pc:graphicFrameChg>
        <pc:inkChg chg="add del mod topLvl">
          <ac:chgData name="Otsuka, Isaya" userId="cda82685-c30a-453c-bdd8-87cf00b045c9" providerId="ADAL" clId="{1DA3DC4A-1052-40BD-9E73-E5324C026C72}" dt="2023-12-15T17:12:29.828" v="5694" actId="478"/>
          <ac:inkMkLst>
            <pc:docMk/>
            <pc:sldMk cId="4171428598" sldId="998"/>
            <ac:inkMk id="24" creationId="{6FC53E27-B5E1-E15D-2F55-6EEBF600A65C}"/>
          </ac:inkMkLst>
        </pc:inkChg>
        <pc:inkChg chg="add del mod topLvl">
          <ac:chgData name="Otsuka, Isaya" userId="cda82685-c30a-453c-bdd8-87cf00b045c9" providerId="ADAL" clId="{1DA3DC4A-1052-40BD-9E73-E5324C026C72}" dt="2023-12-15T17:12:29.828" v="5694" actId="478"/>
          <ac:inkMkLst>
            <pc:docMk/>
            <pc:sldMk cId="4171428598" sldId="998"/>
            <ac:inkMk id="25" creationId="{32A8FDAD-AF4E-5B6C-6B3D-8629CD22D1B9}"/>
          </ac:inkMkLst>
        </pc:inkChg>
        <pc:inkChg chg="add del mod">
          <ac:chgData name="Otsuka, Isaya" userId="cda82685-c30a-453c-bdd8-87cf00b045c9" providerId="ADAL" clId="{1DA3DC4A-1052-40BD-9E73-E5324C026C72}" dt="2023-12-15T17:12:29.828" v="5694" actId="478"/>
          <ac:inkMkLst>
            <pc:docMk/>
            <pc:sldMk cId="4171428598" sldId="998"/>
            <ac:inkMk id="27" creationId="{FABEF2BC-2956-0038-46BE-C39187278711}"/>
          </ac:inkMkLst>
        </pc:inkChg>
        <pc:inkChg chg="add del mod">
          <ac:chgData name="Otsuka, Isaya" userId="cda82685-c30a-453c-bdd8-87cf00b045c9" providerId="ADAL" clId="{1DA3DC4A-1052-40BD-9E73-E5324C026C72}" dt="2023-12-15T17:12:19.859" v="5692"/>
          <ac:inkMkLst>
            <pc:docMk/>
            <pc:sldMk cId="4171428598" sldId="998"/>
            <ac:inkMk id="28" creationId="{C2173159-ABED-5EAC-4E45-FF036F7F0B0B}"/>
          </ac:inkMkLst>
        </pc:inkChg>
        <pc:cxnChg chg="add del mod">
          <ac:chgData name="Otsuka, Isaya" userId="cda82685-c30a-453c-bdd8-87cf00b045c9" providerId="ADAL" clId="{1DA3DC4A-1052-40BD-9E73-E5324C026C72}" dt="2023-12-15T17:11:19.398" v="5684" actId="478"/>
          <ac:cxnSpMkLst>
            <pc:docMk/>
            <pc:sldMk cId="4171428598" sldId="998"/>
            <ac:cxnSpMk id="17" creationId="{4665BBF8-73F3-D7EA-3775-74E7C678DDF2}"/>
          </ac:cxnSpMkLst>
        </pc:cxnChg>
        <pc:cxnChg chg="add del mod">
          <ac:chgData name="Otsuka, Isaya" userId="cda82685-c30a-453c-bdd8-87cf00b045c9" providerId="ADAL" clId="{1DA3DC4A-1052-40BD-9E73-E5324C026C72}" dt="2023-12-15T17:17:20.075" v="5699" actId="478"/>
          <ac:cxnSpMkLst>
            <pc:docMk/>
            <pc:sldMk cId="4171428598" sldId="998"/>
            <ac:cxnSpMk id="31" creationId="{96B7EDDD-B63F-3973-2EC4-73A18E6FC843}"/>
          </ac:cxnSpMkLst>
        </pc:cxnChg>
        <pc:cxnChg chg="add del mod">
          <ac:chgData name="Otsuka, Isaya" userId="cda82685-c30a-453c-bdd8-87cf00b045c9" providerId="ADAL" clId="{1DA3DC4A-1052-40BD-9E73-E5324C026C72}" dt="2023-12-15T17:18:48.003" v="5718" actId="478"/>
          <ac:cxnSpMkLst>
            <pc:docMk/>
            <pc:sldMk cId="4171428598" sldId="998"/>
            <ac:cxnSpMk id="35" creationId="{DA833E64-B9AD-CA14-B864-0E5E0E829AAE}"/>
          </ac:cxnSpMkLst>
        </pc:cxnChg>
        <pc:cxnChg chg="add del mod">
          <ac:chgData name="Otsuka, Isaya" userId="cda82685-c30a-453c-bdd8-87cf00b045c9" providerId="ADAL" clId="{1DA3DC4A-1052-40BD-9E73-E5324C026C72}" dt="2023-12-15T17:25:47.032" v="5764" actId="478"/>
          <ac:cxnSpMkLst>
            <pc:docMk/>
            <pc:sldMk cId="4171428598" sldId="998"/>
            <ac:cxnSpMk id="52" creationId="{93CF8825-912F-135A-35B2-EE3BB9CF95A0}"/>
          </ac:cxnSpMkLst>
        </pc:cxnChg>
        <pc:cxnChg chg="add del mod">
          <ac:chgData name="Otsuka, Isaya" userId="cda82685-c30a-453c-bdd8-87cf00b045c9" providerId="ADAL" clId="{1DA3DC4A-1052-40BD-9E73-E5324C026C72}" dt="2023-12-15T17:26:19.349" v="5767" actId="478"/>
          <ac:cxnSpMkLst>
            <pc:docMk/>
            <pc:sldMk cId="4171428598" sldId="998"/>
            <ac:cxnSpMk id="60" creationId="{3ECF4FBC-BC55-C47A-C180-A737677A8E04}"/>
          </ac:cxnSpMkLst>
        </pc:cxnChg>
      </pc:sldChg>
      <pc:sldChg chg="delSp modSp add mod ord modNotesTx">
        <pc:chgData name="Otsuka, Isaya" userId="cda82685-c30a-453c-bdd8-87cf00b045c9" providerId="ADAL" clId="{1DA3DC4A-1052-40BD-9E73-E5324C026C72}" dt="2023-12-15T17:44:58.180" v="5907" actId="20577"/>
        <pc:sldMkLst>
          <pc:docMk/>
          <pc:sldMk cId="1107248570" sldId="999"/>
        </pc:sldMkLst>
        <pc:spChg chg="mod">
          <ac:chgData name="Otsuka, Isaya" userId="cda82685-c30a-453c-bdd8-87cf00b045c9" providerId="ADAL" clId="{1DA3DC4A-1052-40BD-9E73-E5324C026C72}" dt="2023-12-15T17:43:54.755" v="5898" actId="20577"/>
          <ac:spMkLst>
            <pc:docMk/>
            <pc:sldMk cId="1107248570" sldId="999"/>
            <ac:spMk id="3" creationId="{00000000-0000-0000-0000-000000000000}"/>
          </ac:spMkLst>
        </pc:spChg>
        <pc:spChg chg="del">
          <ac:chgData name="Otsuka, Isaya" userId="cda82685-c30a-453c-bdd8-87cf00b045c9" providerId="ADAL" clId="{1DA3DC4A-1052-40BD-9E73-E5324C026C72}" dt="2023-12-15T17:43:47.717" v="5884" actId="478"/>
          <ac:spMkLst>
            <pc:docMk/>
            <pc:sldMk cId="1107248570" sldId="999"/>
            <ac:spMk id="4" creationId="{00000000-0000-0000-0000-000000000000}"/>
          </ac:spMkLst>
        </pc:spChg>
        <pc:spChg chg="mod">
          <ac:chgData name="Otsuka, Isaya" userId="cda82685-c30a-453c-bdd8-87cf00b045c9" providerId="ADAL" clId="{1DA3DC4A-1052-40BD-9E73-E5324C026C72}" dt="2023-12-15T17:43:42.550" v="5882" actId="207"/>
          <ac:spMkLst>
            <pc:docMk/>
            <pc:sldMk cId="1107248570" sldId="999"/>
            <ac:spMk id="6" creationId="{00000000-0000-0000-0000-000000000000}"/>
          </ac:spMkLst>
        </pc:spChg>
        <pc:spChg chg="mod">
          <ac:chgData name="Otsuka, Isaya" userId="cda82685-c30a-453c-bdd8-87cf00b045c9" providerId="ADAL" clId="{1DA3DC4A-1052-40BD-9E73-E5324C026C72}" dt="2023-12-15T17:44:33.892" v="5906" actId="14100"/>
          <ac:spMkLst>
            <pc:docMk/>
            <pc:sldMk cId="1107248570" sldId="999"/>
            <ac:spMk id="8" creationId="{00000000-0000-0000-0000-000000000000}"/>
          </ac:spMkLst>
        </pc:spChg>
        <pc:picChg chg="del">
          <ac:chgData name="Otsuka, Isaya" userId="cda82685-c30a-453c-bdd8-87cf00b045c9" providerId="ADAL" clId="{1DA3DC4A-1052-40BD-9E73-E5324C026C72}" dt="2023-12-15T17:43:45.258" v="5883" actId="478"/>
          <ac:picMkLst>
            <pc:docMk/>
            <pc:sldMk cId="1107248570" sldId="999"/>
            <ac:picMk id="5" creationId="{00000000-0000-0000-0000-000000000000}"/>
          </ac:picMkLst>
        </pc:picChg>
      </pc:sldChg>
      <pc:sldMasterChg chg="delSldLayout">
        <pc:chgData name="Otsuka, Isaya" userId="cda82685-c30a-453c-bdd8-87cf00b045c9" providerId="ADAL" clId="{1DA3DC4A-1052-40BD-9E73-E5324C026C72}" dt="2023-12-15T18:04:17.977" v="6369" actId="2696"/>
        <pc:sldMasterMkLst>
          <pc:docMk/>
          <pc:sldMasterMk cId="0" sldId="2147483648"/>
        </pc:sldMasterMkLst>
        <pc:sldLayoutChg chg="del">
          <pc:chgData name="Otsuka, Isaya" userId="cda82685-c30a-453c-bdd8-87cf00b045c9" providerId="ADAL" clId="{1DA3DC4A-1052-40BD-9E73-E5324C026C72}" dt="2023-12-15T18:04:17.977" v="6369" actId="2696"/>
          <pc:sldLayoutMkLst>
            <pc:docMk/>
            <pc:sldMasterMk cId="0" sldId="2147483648"/>
            <pc:sldLayoutMk cId="2557645899" sldId="214748365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7EA81-5B82-49FB-9316-7B73896E88C2}"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8C5BA0C3-03C1-4541-A60E-172A2F611EDA}">
      <dgm:prSet/>
      <dgm:spPr>
        <a:solidFill>
          <a:srgbClr val="FAE5CC">
            <a:alpha val="49804"/>
          </a:srgbClr>
        </a:solidFill>
      </dgm:spPr>
      <dgm:t>
        <a:bodyPr/>
        <a:lstStyle/>
        <a:p>
          <a:r>
            <a:rPr lang="en-US" b="0" i="0" dirty="0">
              <a:solidFill>
                <a:schemeClr val="tx1"/>
              </a:solidFill>
              <a:latin typeface="Roboto" panose="02000000000000000000" pitchFamily="2" charset="0"/>
              <a:ea typeface="Roboto" panose="02000000000000000000" pitchFamily="2" charset="0"/>
              <a:cs typeface="Roboto" panose="02000000000000000000" pitchFamily="2" charset="0"/>
            </a:rPr>
            <a:t>Children should be actively, meaningfully and ethically involved in the development of safeguarding measures in order to fulfill their potential to actively get involved in their own protection.</a:t>
          </a:r>
        </a:p>
      </dgm:t>
    </dgm:pt>
    <dgm:pt modelId="{3A8198D1-1DED-41FA-BF36-3FCC65DE960C}" type="parTrans" cxnId="{A791988E-9B8A-4AA5-8E8F-77C7D3E8AF80}">
      <dgm:prSet/>
      <dgm:spPr/>
      <dgm:t>
        <a:bodyPr/>
        <a:lstStyle/>
        <a:p>
          <a:endParaRPr lang="en-US"/>
        </a:p>
      </dgm:t>
    </dgm:pt>
    <dgm:pt modelId="{C5C9342C-F889-4FFA-9736-831A4DF68FF6}" type="sibTrans" cxnId="{A791988E-9B8A-4AA5-8E8F-77C7D3E8AF80}">
      <dgm:prSet/>
      <dgm:spPr/>
      <dgm:t>
        <a:bodyPr/>
        <a:lstStyle/>
        <a:p>
          <a:endParaRPr lang="en-US"/>
        </a:p>
      </dgm:t>
    </dgm:pt>
    <dgm:pt modelId="{ADB558F2-DDD8-4B27-9FD5-850896A20D49}">
      <dgm:prSet/>
      <dgm:spPr>
        <a:solidFill>
          <a:srgbClr val="F0B166">
            <a:alpha val="49804"/>
          </a:srgbClr>
        </a:solidFill>
      </dgm:spPr>
      <dgm:t>
        <a:bodyPr/>
        <a:lstStyle/>
        <a:p>
          <a:r>
            <a:rPr lang="en-US" b="0" i="0" dirty="0">
              <a:solidFill>
                <a:schemeClr val="tx1"/>
              </a:solidFill>
              <a:latin typeface="Roboto" panose="02000000000000000000" pitchFamily="2" charset="0"/>
              <a:ea typeface="Roboto" panose="02000000000000000000" pitchFamily="2" charset="0"/>
              <a:cs typeface="Roboto" panose="02000000000000000000" pitchFamily="2" charset="0"/>
            </a:rPr>
            <a:t>If children help design reporting procedures and referral protocols, it helps them understand how they can report safeguarding violations and what support is available to them. </a:t>
          </a:r>
        </a:p>
      </dgm:t>
    </dgm:pt>
    <dgm:pt modelId="{709BCE5B-C517-4C26-A34C-D0A0BC0F07E4}" type="parTrans" cxnId="{69108AD5-54A7-43D4-8713-10BBAFB73057}">
      <dgm:prSet/>
      <dgm:spPr/>
      <dgm:t>
        <a:bodyPr/>
        <a:lstStyle/>
        <a:p>
          <a:endParaRPr lang="en-US"/>
        </a:p>
      </dgm:t>
    </dgm:pt>
    <dgm:pt modelId="{ED0B064A-3B78-4A59-8CFF-68E45013FC2E}" type="sibTrans" cxnId="{69108AD5-54A7-43D4-8713-10BBAFB73057}">
      <dgm:prSet/>
      <dgm:spPr/>
      <dgm:t>
        <a:bodyPr/>
        <a:lstStyle/>
        <a:p>
          <a:endParaRPr lang="en-US"/>
        </a:p>
      </dgm:t>
    </dgm:pt>
    <dgm:pt modelId="{C50072F2-26A9-442E-B5A5-1FA9CA067B1C}">
      <dgm:prSet/>
      <dgm:spPr>
        <a:solidFill>
          <a:srgbClr val="F5CB99">
            <a:alpha val="50000"/>
          </a:srgbClr>
        </a:solidFill>
      </dgm:spPr>
      <dgm:t>
        <a:bodyPr/>
        <a:lstStyle/>
        <a:p>
          <a:r>
            <a:rPr lang="en-US" b="0" i="0" dirty="0">
              <a:solidFill>
                <a:schemeClr val="tx1"/>
              </a:solidFill>
              <a:latin typeface="Roboto" panose="02000000000000000000" pitchFamily="2" charset="0"/>
              <a:ea typeface="Roboto" panose="02000000000000000000" pitchFamily="2" charset="0"/>
              <a:cs typeface="Roboto" panose="02000000000000000000" pitchFamily="2" charset="0"/>
            </a:rPr>
            <a:t>If children help design reporting procedures,  it helps ensure that they are child-friendly and accessible to different groups of children, including children with disabilities. </a:t>
          </a:r>
        </a:p>
      </dgm:t>
    </dgm:pt>
    <dgm:pt modelId="{3A34C0F0-139E-4A08-9AFD-919A4C5036C4}" type="parTrans" cxnId="{3575BD72-E425-4052-B78C-360193AB1BD2}">
      <dgm:prSet/>
      <dgm:spPr/>
      <dgm:t>
        <a:bodyPr/>
        <a:lstStyle/>
        <a:p>
          <a:endParaRPr lang="en-US"/>
        </a:p>
      </dgm:t>
    </dgm:pt>
    <dgm:pt modelId="{0BB60561-CBA1-408C-9FF4-A9055CC29942}" type="sibTrans" cxnId="{3575BD72-E425-4052-B78C-360193AB1BD2}">
      <dgm:prSet/>
      <dgm:spPr/>
      <dgm:t>
        <a:bodyPr/>
        <a:lstStyle/>
        <a:p>
          <a:endParaRPr lang="en-US"/>
        </a:p>
      </dgm:t>
    </dgm:pt>
    <dgm:pt modelId="{C292D9E2-0D06-4D67-B566-92F85E4D045C}" type="pres">
      <dgm:prSet presAssocID="{EB37EA81-5B82-49FB-9316-7B73896E88C2}" presName="compositeShape" presStyleCnt="0">
        <dgm:presLayoutVars>
          <dgm:chMax val="7"/>
          <dgm:dir/>
          <dgm:resizeHandles val="exact"/>
        </dgm:presLayoutVars>
      </dgm:prSet>
      <dgm:spPr/>
    </dgm:pt>
    <dgm:pt modelId="{C75DB3B2-D22A-47F9-A9C8-ED6B256BA5E1}" type="pres">
      <dgm:prSet presAssocID="{8C5BA0C3-03C1-4541-A60E-172A2F611EDA}" presName="circ1" presStyleLbl="vennNode1" presStyleIdx="0" presStyleCnt="3"/>
      <dgm:spPr/>
    </dgm:pt>
    <dgm:pt modelId="{EE1CFA0E-F533-416F-918C-437919377840}" type="pres">
      <dgm:prSet presAssocID="{8C5BA0C3-03C1-4541-A60E-172A2F611EDA}" presName="circ1Tx" presStyleLbl="revTx" presStyleIdx="0" presStyleCnt="0">
        <dgm:presLayoutVars>
          <dgm:chMax val="0"/>
          <dgm:chPref val="0"/>
          <dgm:bulletEnabled val="1"/>
        </dgm:presLayoutVars>
      </dgm:prSet>
      <dgm:spPr/>
    </dgm:pt>
    <dgm:pt modelId="{88899E20-ABF9-46D6-A391-764421922798}" type="pres">
      <dgm:prSet presAssocID="{ADB558F2-DDD8-4B27-9FD5-850896A20D49}" presName="circ2" presStyleLbl="vennNode1" presStyleIdx="1" presStyleCnt="3"/>
      <dgm:spPr/>
    </dgm:pt>
    <dgm:pt modelId="{5452594D-CF8F-4484-8565-9ACDF9021D73}" type="pres">
      <dgm:prSet presAssocID="{ADB558F2-DDD8-4B27-9FD5-850896A20D49}" presName="circ2Tx" presStyleLbl="revTx" presStyleIdx="0" presStyleCnt="0">
        <dgm:presLayoutVars>
          <dgm:chMax val="0"/>
          <dgm:chPref val="0"/>
          <dgm:bulletEnabled val="1"/>
        </dgm:presLayoutVars>
      </dgm:prSet>
      <dgm:spPr/>
    </dgm:pt>
    <dgm:pt modelId="{9049A034-3C23-40B3-B49E-72C5D771380D}" type="pres">
      <dgm:prSet presAssocID="{C50072F2-26A9-442E-B5A5-1FA9CA067B1C}" presName="circ3" presStyleLbl="vennNode1" presStyleIdx="2" presStyleCnt="3"/>
      <dgm:spPr/>
    </dgm:pt>
    <dgm:pt modelId="{9DF038B4-E161-4683-8CAB-A6BAD1DB81CB}" type="pres">
      <dgm:prSet presAssocID="{C50072F2-26A9-442E-B5A5-1FA9CA067B1C}" presName="circ3Tx" presStyleLbl="revTx" presStyleIdx="0" presStyleCnt="0">
        <dgm:presLayoutVars>
          <dgm:chMax val="0"/>
          <dgm:chPref val="0"/>
          <dgm:bulletEnabled val="1"/>
        </dgm:presLayoutVars>
      </dgm:prSet>
      <dgm:spPr/>
    </dgm:pt>
  </dgm:ptLst>
  <dgm:cxnLst>
    <dgm:cxn modelId="{35E74604-B03D-46E1-ABD5-FDED76CFB016}" type="presOf" srcId="{C50072F2-26A9-442E-B5A5-1FA9CA067B1C}" destId="{9049A034-3C23-40B3-B49E-72C5D771380D}" srcOrd="0" destOrd="0" presId="urn:microsoft.com/office/officeart/2005/8/layout/venn1"/>
    <dgm:cxn modelId="{AF57C41B-D1F8-49D1-9892-8EA91D913FE4}" type="presOf" srcId="{EB37EA81-5B82-49FB-9316-7B73896E88C2}" destId="{C292D9E2-0D06-4D67-B566-92F85E4D045C}" srcOrd="0" destOrd="0" presId="urn:microsoft.com/office/officeart/2005/8/layout/venn1"/>
    <dgm:cxn modelId="{A7419B2C-C00C-4257-8368-27B49A1D9720}" type="presOf" srcId="{ADB558F2-DDD8-4B27-9FD5-850896A20D49}" destId="{88899E20-ABF9-46D6-A391-764421922798}" srcOrd="0" destOrd="0" presId="urn:microsoft.com/office/officeart/2005/8/layout/venn1"/>
    <dgm:cxn modelId="{F0E7CF62-F444-4560-A7AB-D6081E66D52F}" type="presOf" srcId="{ADB558F2-DDD8-4B27-9FD5-850896A20D49}" destId="{5452594D-CF8F-4484-8565-9ACDF9021D73}" srcOrd="1" destOrd="0" presId="urn:microsoft.com/office/officeart/2005/8/layout/venn1"/>
    <dgm:cxn modelId="{F9C4BE6A-080F-4731-BA7F-2A179AD191A8}" type="presOf" srcId="{8C5BA0C3-03C1-4541-A60E-172A2F611EDA}" destId="{EE1CFA0E-F533-416F-918C-437919377840}" srcOrd="1" destOrd="0" presId="urn:microsoft.com/office/officeart/2005/8/layout/venn1"/>
    <dgm:cxn modelId="{3575BD72-E425-4052-B78C-360193AB1BD2}" srcId="{EB37EA81-5B82-49FB-9316-7B73896E88C2}" destId="{C50072F2-26A9-442E-B5A5-1FA9CA067B1C}" srcOrd="2" destOrd="0" parTransId="{3A34C0F0-139E-4A08-9AFD-919A4C5036C4}" sibTransId="{0BB60561-CBA1-408C-9FF4-A9055CC29942}"/>
    <dgm:cxn modelId="{A791988E-9B8A-4AA5-8E8F-77C7D3E8AF80}" srcId="{EB37EA81-5B82-49FB-9316-7B73896E88C2}" destId="{8C5BA0C3-03C1-4541-A60E-172A2F611EDA}" srcOrd="0" destOrd="0" parTransId="{3A8198D1-1DED-41FA-BF36-3FCC65DE960C}" sibTransId="{C5C9342C-F889-4FFA-9736-831A4DF68FF6}"/>
    <dgm:cxn modelId="{EDC224AA-C04D-45F0-8E7C-E6F76E103F88}" type="presOf" srcId="{8C5BA0C3-03C1-4541-A60E-172A2F611EDA}" destId="{C75DB3B2-D22A-47F9-A9C8-ED6B256BA5E1}" srcOrd="0" destOrd="0" presId="urn:microsoft.com/office/officeart/2005/8/layout/venn1"/>
    <dgm:cxn modelId="{AA8E95CF-0ED4-4947-85BE-95BA044B0430}" type="presOf" srcId="{C50072F2-26A9-442E-B5A5-1FA9CA067B1C}" destId="{9DF038B4-E161-4683-8CAB-A6BAD1DB81CB}" srcOrd="1" destOrd="0" presId="urn:microsoft.com/office/officeart/2005/8/layout/venn1"/>
    <dgm:cxn modelId="{69108AD5-54A7-43D4-8713-10BBAFB73057}" srcId="{EB37EA81-5B82-49FB-9316-7B73896E88C2}" destId="{ADB558F2-DDD8-4B27-9FD5-850896A20D49}" srcOrd="1" destOrd="0" parTransId="{709BCE5B-C517-4C26-A34C-D0A0BC0F07E4}" sibTransId="{ED0B064A-3B78-4A59-8CFF-68E45013FC2E}"/>
    <dgm:cxn modelId="{AE099C87-8595-4B00-9601-994581F4C4F1}" type="presParOf" srcId="{C292D9E2-0D06-4D67-B566-92F85E4D045C}" destId="{C75DB3B2-D22A-47F9-A9C8-ED6B256BA5E1}" srcOrd="0" destOrd="0" presId="urn:microsoft.com/office/officeart/2005/8/layout/venn1"/>
    <dgm:cxn modelId="{862CB954-9651-4D6E-BC19-890F472D4F79}" type="presParOf" srcId="{C292D9E2-0D06-4D67-B566-92F85E4D045C}" destId="{EE1CFA0E-F533-416F-918C-437919377840}" srcOrd="1" destOrd="0" presId="urn:microsoft.com/office/officeart/2005/8/layout/venn1"/>
    <dgm:cxn modelId="{1B5BA3DF-01D7-4D2D-BBF1-23D076D2BCB0}" type="presParOf" srcId="{C292D9E2-0D06-4D67-B566-92F85E4D045C}" destId="{88899E20-ABF9-46D6-A391-764421922798}" srcOrd="2" destOrd="0" presId="urn:microsoft.com/office/officeart/2005/8/layout/venn1"/>
    <dgm:cxn modelId="{290ABB4D-FE9F-496C-9698-2956C155E2BD}" type="presParOf" srcId="{C292D9E2-0D06-4D67-B566-92F85E4D045C}" destId="{5452594D-CF8F-4484-8565-9ACDF9021D73}" srcOrd="3" destOrd="0" presId="urn:microsoft.com/office/officeart/2005/8/layout/venn1"/>
    <dgm:cxn modelId="{ECF6C167-784A-4BFF-B9CB-BDCA4B1E9614}" type="presParOf" srcId="{C292D9E2-0D06-4D67-B566-92F85E4D045C}" destId="{9049A034-3C23-40B3-B49E-72C5D771380D}" srcOrd="4" destOrd="0" presId="urn:microsoft.com/office/officeart/2005/8/layout/venn1"/>
    <dgm:cxn modelId="{44F397FE-2C98-43CE-A666-1A8AC47FD826}" type="presParOf" srcId="{C292D9E2-0D06-4D67-B566-92F85E4D045C}" destId="{9DF038B4-E161-4683-8CAB-A6BAD1DB81CB}"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DB3B2-D22A-47F9-A9C8-ED6B256BA5E1}">
      <dsp:nvSpPr>
        <dsp:cNvPr id="0" name=""/>
        <dsp:cNvSpPr/>
      </dsp:nvSpPr>
      <dsp:spPr>
        <a:xfrm>
          <a:off x="1914002" y="48860"/>
          <a:ext cx="2345283" cy="2345283"/>
        </a:xfrm>
        <a:prstGeom prst="ellipse">
          <a:avLst/>
        </a:prstGeom>
        <a:solidFill>
          <a:srgbClr val="FAE5CC">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1"/>
              </a:solidFill>
              <a:latin typeface="Roboto" panose="02000000000000000000" pitchFamily="2" charset="0"/>
              <a:ea typeface="Roboto" panose="02000000000000000000" pitchFamily="2" charset="0"/>
              <a:cs typeface="Roboto" panose="02000000000000000000" pitchFamily="2" charset="0"/>
            </a:rPr>
            <a:t>Children should be actively, meaningfully and ethically involved in the development of safeguarding measures in order to fulfill their potential to actively get involved in their own protection.</a:t>
          </a:r>
        </a:p>
      </dsp:txBody>
      <dsp:txXfrm>
        <a:off x="2226706" y="459284"/>
        <a:ext cx="1719874" cy="1055377"/>
      </dsp:txXfrm>
    </dsp:sp>
    <dsp:sp modelId="{88899E20-ABF9-46D6-A391-764421922798}">
      <dsp:nvSpPr>
        <dsp:cNvPr id="0" name=""/>
        <dsp:cNvSpPr/>
      </dsp:nvSpPr>
      <dsp:spPr>
        <a:xfrm>
          <a:off x="2760258" y="1514662"/>
          <a:ext cx="2345283" cy="2345283"/>
        </a:xfrm>
        <a:prstGeom prst="ellipse">
          <a:avLst/>
        </a:prstGeom>
        <a:solidFill>
          <a:srgbClr val="F0B166">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1"/>
              </a:solidFill>
              <a:latin typeface="Roboto" panose="02000000000000000000" pitchFamily="2" charset="0"/>
              <a:ea typeface="Roboto" panose="02000000000000000000" pitchFamily="2" charset="0"/>
              <a:cs typeface="Roboto" panose="02000000000000000000" pitchFamily="2" charset="0"/>
            </a:rPr>
            <a:t>If children help design reporting procedures and referral protocols, it helps them understand how they can report safeguarding violations and what support is available to them. </a:t>
          </a:r>
        </a:p>
      </dsp:txBody>
      <dsp:txXfrm>
        <a:off x="3477524" y="2120527"/>
        <a:ext cx="1407170" cy="1289905"/>
      </dsp:txXfrm>
    </dsp:sp>
    <dsp:sp modelId="{9049A034-3C23-40B3-B49E-72C5D771380D}">
      <dsp:nvSpPr>
        <dsp:cNvPr id="0" name=""/>
        <dsp:cNvSpPr/>
      </dsp:nvSpPr>
      <dsp:spPr>
        <a:xfrm>
          <a:off x="1067745" y="1514662"/>
          <a:ext cx="2345283" cy="2345283"/>
        </a:xfrm>
        <a:prstGeom prst="ellipse">
          <a:avLst/>
        </a:prstGeom>
        <a:solidFill>
          <a:srgbClr val="F5CB9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schemeClr val="tx1"/>
              </a:solidFill>
              <a:latin typeface="Roboto" panose="02000000000000000000" pitchFamily="2" charset="0"/>
              <a:ea typeface="Roboto" panose="02000000000000000000" pitchFamily="2" charset="0"/>
              <a:cs typeface="Roboto" panose="02000000000000000000" pitchFamily="2" charset="0"/>
            </a:rPr>
            <a:t>If children help design reporting procedures,  it helps ensure that they are child-friendly and accessible to different groups of children, including children with disabilities. </a:t>
          </a:r>
        </a:p>
      </dsp:txBody>
      <dsp:txXfrm>
        <a:off x="1288593" y="2120527"/>
        <a:ext cx="1407170" cy="128990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341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Credit: CH1745546_The Kindness Circle at a Primary School in Wakiso, where children are taught to be kind to each other, Uganda.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6" indent="-171446" fontAlgn="t">
              <a:buFont typeface="Arial" panose="020B0604020202020204" pitchFamily="34" charset="0"/>
              <a:buChar char="•"/>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Particularly vulnerable children - ex: young/adolescent girls, children with disabilities, unaccompanied minors, etc.</a:t>
            </a:r>
            <a:endParaRPr lang="en-US" sz="1200" dirty="0">
              <a:latin typeface="Roboto" panose="02000000000000000000" pitchFamily="2" charset="0"/>
              <a:ea typeface="Roboto" panose="02000000000000000000" pitchFamily="2" charset="0"/>
              <a:cs typeface="Roboto" panose="02000000000000000000" pitchFamily="2" charset="0"/>
            </a:endParaRPr>
          </a:p>
          <a:p>
            <a:pPr marL="171446" indent="-171446" fontAlgn="t">
              <a:buFont typeface="Arial" panose="020B0604020202020204" pitchFamily="34" charset="0"/>
              <a:buChar char="•"/>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Child safeguarding or protection focal point at the school – someone who children know they can come to with safeguarding, protection, and GBV concerns and for psycho-social support</a:t>
            </a:r>
          </a:p>
          <a:p>
            <a:pPr marL="171446" indent="-171446" fontAlgn="t">
              <a:buFont typeface="Arial" panose="020B0604020202020204" pitchFamily="34" charset="0"/>
              <a:buChar char="•"/>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Lack of information shared on what constitutes a violation of the Code of Conduct; how to safely report violations; and potential (positive and negative) consequences of reporting </a:t>
            </a:r>
            <a:endParaRPr lang="en-US" sz="1200" dirty="0">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the Children 2018 CSG trends show that the vast majority of reports of physical abuse against children in emergency responses occurred in temporary learning spaces, schools or Child Friendly Spaces. For the same period reports of child sexual abuse in emergencies show that the most common perpetrators (by far) were teachers, followed by security guards and Child Friendly Space animators/facilitators (source: Save the Children, personal communication).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PC: </a:t>
            </a:r>
            <a:r>
              <a:rPr lang="en-US" b="1" i="0" dirty="0" err="1">
                <a:solidFill>
                  <a:srgbClr val="000000"/>
                </a:solidFill>
                <a:effectLst/>
                <a:latin typeface="Lato" panose="020F0502020204030203" pitchFamily="34" charset="0"/>
              </a:rPr>
              <a:t>Narindra</a:t>
            </a:r>
            <a:r>
              <a:rPr lang="en-US" b="1" i="0" dirty="0">
                <a:solidFill>
                  <a:srgbClr val="000000"/>
                </a:solidFill>
                <a:effectLst/>
                <a:latin typeface="Lato" panose="020F0502020204030203" pitchFamily="34" charset="0"/>
              </a:rPr>
              <a:t> </a:t>
            </a:r>
            <a:r>
              <a:rPr lang="en-US" b="1" i="0" dirty="0" err="1">
                <a:solidFill>
                  <a:srgbClr val="000000"/>
                </a:solidFill>
                <a:effectLst/>
                <a:latin typeface="Lato" panose="020F0502020204030203" pitchFamily="34" charset="0"/>
              </a:rPr>
              <a:t>Rakotonanahary</a:t>
            </a:r>
            <a:r>
              <a:rPr lang="en-US" b="1" i="0" dirty="0">
                <a:solidFill>
                  <a:srgbClr val="000000"/>
                </a:solidFill>
                <a:effectLst/>
                <a:latin typeface="Lato" panose="020F0502020204030203" pitchFamily="34" charset="0"/>
              </a:rPr>
              <a:t>/Save the Children. CH1725457</a:t>
            </a:r>
            <a:r>
              <a:rPr lang="en-US" dirty="0"/>
              <a:t>
</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PC: Oleksandr Khomenko/Save the Children. CH1818316</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PC: MIGUEL ARREATEGUI RODRIGUEZ / Save the Children. CH1370166</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87336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75275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687641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Working collaboratively avoids duplicating efforts and creating parallel systems/pathways that can confuse Partners, schools, children and communities. There are other distinct advantages for the Education, GBV and CP sectors working jointly on Child Safeguarding (and PSEA): maximising mutual cooperation and trust-building; reducing costs via sharing of resources; reinforcing the strength of advocacy; and improving chances of resources mobilisation. Since several Partners are members of both the Education Cluster Team and the CP sub-Cluster, and often also of the GBV sub-Cluster, there is a clear advantage in strengthening partners’ capacity for the benefit of all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Cooperation with the PSEA Network ensures that Education Cluster Team education work is aligned with and contributes to the PSEA programme (and vice versa), as a paramount best practice identified by the International Organization for Migration (IOM)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15720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Photo Credit: UNICEF/UN0645310/</a:t>
            </a:r>
            <a:r>
              <a:rPr lang="en-US" b="1" dirty="0" err="1"/>
              <a:t>Schermbrucker</a:t>
            </a:r>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504150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latin typeface="Arial" panose="020B0604020202020204" pitchFamily="34" charset="0"/>
                <a:cs typeface="Arial" panose="020B0604020202020204" pitchFamily="34" charset="0"/>
              </a:rPr>
              <a:t>Findings from this survey can be used to include an analysis of the Child Safeguarding and PSEA environment in Secondary Data Review.</a:t>
            </a:r>
          </a:p>
          <a:p>
            <a:pPr lvl="2" indent="0">
              <a:buNone/>
            </a:pPr>
            <a:r>
              <a:rPr lang="en-GB" sz="1200" dirty="0">
                <a:solidFill>
                  <a:schemeClr val="tx1"/>
                </a:solidFill>
                <a:latin typeface="Arial" panose="020B0604020202020204" pitchFamily="34" charset="0"/>
                <a:cs typeface="Arial" panose="020B0604020202020204" pitchFamily="34" charset="0"/>
              </a:rPr>
              <a:t>Group de travail Protection de </a:t>
            </a:r>
            <a:r>
              <a:rPr lang="en-GB" sz="1200" dirty="0" err="1">
                <a:solidFill>
                  <a:schemeClr val="tx1"/>
                </a:solidFill>
                <a:latin typeface="Arial" panose="020B0604020202020204" pitchFamily="34" charset="0"/>
                <a:cs typeface="Arial" panose="020B0604020202020204" pitchFamily="34" charset="0"/>
              </a:rPr>
              <a:t>l’Enfance</a:t>
            </a:r>
            <a:r>
              <a:rPr lang="en-GB" sz="1200" dirty="0">
                <a:solidFill>
                  <a:schemeClr val="tx1"/>
                </a:solidFill>
                <a:latin typeface="Arial" panose="020B0604020202020204" pitchFamily="34" charset="0"/>
                <a:cs typeface="Arial" panose="020B0604020202020204" pitchFamily="34" charset="0"/>
              </a:rPr>
              <a:t> RDC (in French);</a:t>
            </a:r>
          </a:p>
          <a:p>
            <a:pPr lvl="2" indent="0">
              <a:buNone/>
            </a:pPr>
            <a:r>
              <a:rPr lang="en-GB" sz="1200" dirty="0" err="1">
                <a:solidFill>
                  <a:schemeClr val="tx1"/>
                </a:solidFill>
                <a:latin typeface="Arial" panose="020B0604020202020204" pitchFamily="34" charset="0"/>
                <a:cs typeface="Arial" panose="020B0604020202020204" pitchFamily="34" charset="0"/>
              </a:rPr>
              <a:t>EiE</a:t>
            </a:r>
            <a:r>
              <a:rPr lang="en-GB" sz="1200" dirty="0">
                <a:solidFill>
                  <a:schemeClr val="tx1"/>
                </a:solidFill>
                <a:latin typeface="Arial" panose="020B0604020202020204" pitchFamily="34" charset="0"/>
                <a:cs typeface="Arial" panose="020B0604020202020204" pitchFamily="34" charset="0"/>
              </a:rPr>
              <a:t> WG Nigeria (in English);</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733888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MoE teachers fall under safeguarding is stated differently in different documents. Dianne to clarify with a safeguarding expert.
</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265785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Later, safety audits can be added to this slide. </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88832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latin typeface="Arial" panose="020B0604020202020204" pitchFamily="34" charset="0"/>
                <a:cs typeface="Arial" panose="020B0604020202020204" pitchFamily="34" charset="0"/>
              </a:rPr>
              <a:t>Findings from this survey can be used to include an analysis of the Child Safeguarding and PSEA environment in Secondary Data Review.</a:t>
            </a:r>
          </a:p>
          <a:p>
            <a:pPr lvl="2" indent="0">
              <a:buNone/>
            </a:pPr>
            <a:r>
              <a:rPr lang="en-GB" sz="1200" dirty="0">
                <a:solidFill>
                  <a:schemeClr val="tx1"/>
                </a:solidFill>
                <a:latin typeface="Arial" panose="020B0604020202020204" pitchFamily="34" charset="0"/>
                <a:cs typeface="Arial" panose="020B0604020202020204" pitchFamily="34" charset="0"/>
              </a:rPr>
              <a:t>Group de travail Protection de </a:t>
            </a:r>
            <a:r>
              <a:rPr lang="en-GB" sz="1200" dirty="0" err="1">
                <a:solidFill>
                  <a:schemeClr val="tx1"/>
                </a:solidFill>
                <a:latin typeface="Arial" panose="020B0604020202020204" pitchFamily="34" charset="0"/>
                <a:cs typeface="Arial" panose="020B0604020202020204" pitchFamily="34" charset="0"/>
              </a:rPr>
              <a:t>l’Enfance</a:t>
            </a:r>
            <a:r>
              <a:rPr lang="en-GB" sz="1200" dirty="0">
                <a:solidFill>
                  <a:schemeClr val="tx1"/>
                </a:solidFill>
                <a:latin typeface="Arial" panose="020B0604020202020204" pitchFamily="34" charset="0"/>
                <a:cs typeface="Arial" panose="020B0604020202020204" pitchFamily="34" charset="0"/>
              </a:rPr>
              <a:t> RDC (in French);</a:t>
            </a:r>
          </a:p>
          <a:p>
            <a:pPr lvl="2" indent="0">
              <a:buNone/>
            </a:pPr>
            <a:r>
              <a:rPr lang="en-GB" sz="1200" dirty="0" err="1">
                <a:solidFill>
                  <a:schemeClr val="tx1"/>
                </a:solidFill>
                <a:latin typeface="Arial" panose="020B0604020202020204" pitchFamily="34" charset="0"/>
                <a:cs typeface="Arial" panose="020B0604020202020204" pitchFamily="34" charset="0"/>
              </a:rPr>
              <a:t>EiE</a:t>
            </a:r>
            <a:r>
              <a:rPr lang="en-GB" sz="1200" dirty="0">
                <a:solidFill>
                  <a:schemeClr val="tx1"/>
                </a:solidFill>
                <a:latin typeface="Arial" panose="020B0604020202020204" pitchFamily="34" charset="0"/>
                <a:cs typeface="Arial" panose="020B0604020202020204" pitchFamily="34" charset="0"/>
              </a:rPr>
              <a:t> WG Nigeria (in English);</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560355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Later, safety audits can be added to this slide. </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569069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It is important to remember that needs that are not mentioned in the HRP as priority issues to address in the Education response may not be included in funding requests for Pooled Funds, for example.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4197357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French translation, we could use DRC</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297695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40392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PC: Roni Ahmed / Save the Children. CH1805857</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665109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916442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270252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14000"/>
              </a:lnSpc>
              <a:buFont typeface="Arial" panose="020B0604020202020204" pitchFamily="34" charset="0"/>
              <a:buNone/>
            </a:pPr>
            <a:r>
              <a:rPr lang="en-US" sz="1200" b="1" kern="0" spc="12" dirty="0">
                <a:solidFill>
                  <a:srgbClr val="000000"/>
                </a:solidFill>
                <a:latin typeface="Roboto" pitchFamily="34" charset="0"/>
                <a:ea typeface="Roboto" pitchFamily="34" charset="-122"/>
                <a:cs typeface="Roboto" pitchFamily="34" charset="-120"/>
              </a:rPr>
              <a:t>Examples for how to connect partners with experts</a:t>
            </a:r>
          </a:p>
          <a:p>
            <a:pPr marL="628650" lvl="1" indent="-171450">
              <a:lnSpc>
                <a:spcPct val="114000"/>
              </a:lnSpc>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rPr>
              <a:t>Ask the PSEA Network what support is available for partners that do not have safeguarding/ policies in place – possibly trainings, expert guidance and advice, review of draft policies, etc.</a:t>
            </a:r>
          </a:p>
          <a:p>
            <a:pPr marL="628650" lvl="1" indent="-171450">
              <a:lnSpc>
                <a:spcPct val="114000"/>
              </a:lnSpc>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rPr>
              <a:t>Smaller NGOs often don’t have the capacity to do their own investigations when incidents are reported. Ask the PSEA Network for guidance on investigations and if joint investigations systems are established.</a:t>
            </a:r>
          </a:p>
          <a:p>
            <a:pPr marL="628650" lvl="1" indent="-171450">
              <a:lnSpc>
                <a:spcPct val="114000"/>
              </a:lnSpc>
              <a:buFont typeface="Arial" panose="020B0604020202020204" pitchFamily="34" charset="0"/>
              <a:buChar char="•"/>
            </a:pPr>
            <a:r>
              <a:rPr lang="en-US" sz="1200" kern="0" spc="12" dirty="0">
                <a:solidFill>
                  <a:srgbClr val="000000"/>
                </a:solidFill>
                <a:latin typeface="Roboto" pitchFamily="34" charset="0"/>
                <a:ea typeface="Roboto" pitchFamily="34" charset="-122"/>
                <a:cs typeface="Roboto" pitchFamily="34" charset="-120"/>
              </a:rPr>
              <a:t>Connect partners with the CP </a:t>
            </a:r>
            <a:r>
              <a:rPr lang="en-US" sz="1200" kern="0" spc="12" dirty="0" err="1">
                <a:solidFill>
                  <a:srgbClr val="000000"/>
                </a:solidFill>
                <a:latin typeface="Roboto" pitchFamily="34" charset="0"/>
                <a:ea typeface="Roboto" pitchFamily="34" charset="-122"/>
                <a:cs typeface="Roboto" pitchFamily="34" charset="-120"/>
              </a:rPr>
              <a:t>AoR</a:t>
            </a:r>
            <a:r>
              <a:rPr lang="en-US" sz="1200" kern="0" spc="12" dirty="0">
                <a:solidFill>
                  <a:srgbClr val="000000"/>
                </a:solidFill>
                <a:latin typeface="Roboto" pitchFamily="34" charset="0"/>
                <a:ea typeface="Roboto" pitchFamily="34" charset="-122"/>
                <a:cs typeface="Roboto" pitchFamily="34" charset="-120"/>
              </a:rPr>
              <a:t> and GBV </a:t>
            </a:r>
            <a:r>
              <a:rPr lang="en-US" sz="1200" kern="0" spc="12" dirty="0" err="1">
                <a:solidFill>
                  <a:srgbClr val="000000"/>
                </a:solidFill>
                <a:latin typeface="Roboto" pitchFamily="34" charset="0"/>
                <a:ea typeface="Roboto" pitchFamily="34" charset="-122"/>
                <a:cs typeface="Roboto" pitchFamily="34" charset="-120"/>
              </a:rPr>
              <a:t>AoR</a:t>
            </a:r>
            <a:r>
              <a:rPr lang="en-US" sz="1200" kern="0" spc="12" dirty="0">
                <a:solidFill>
                  <a:srgbClr val="000000"/>
                </a:solidFill>
                <a:latin typeface="Roboto" pitchFamily="34" charset="0"/>
                <a:ea typeface="Roboto" pitchFamily="34" charset="-122"/>
                <a:cs typeface="Roboto" pitchFamily="34" charset="-120"/>
              </a:rPr>
              <a:t> for a list of partners to whom they can refer survivors of SEA and abuse for care. Referral protocols should be included in child safeguarding and PSEA policies.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4001533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4140573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Double check this slide with the Guide, esp. How to do it section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2124340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922096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806376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 and contribute to the establishment/ strengthening of interagency PSEA community-based complaints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rial" panose="020B0604020202020204" pitchFamily="34" charset="0"/>
                <a:cs typeface="Arial" panose="020B0604020202020204" pitchFamily="34" charset="0"/>
              </a:rPr>
              <a:t>To contribute to making the Education sector more accountable to affected populations and children (in line with the Core Humanitarian Standard on Quality and Accountability (CHS) and supported by the guiding principle of the UN Convention on the Rights of the Child (UNCRC) on children’s right to participation) through promoting that Partners establish/strengthen gender- and age-appropriate and child-friendly, inclusive, safe and confidential feedback and complaints mechanisms.</a:t>
            </a:r>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3653221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 and when required contact the Safeguarding/ PSEA Focal Point (or other assigned person) of the organisation of the alleged perpetrator to report Child Safeguarding concerns, including SEA, that might become known </a:t>
            </a:r>
            <a:r>
              <a:rPr lang="en-GB" sz="1200" dirty="0">
                <a:solidFill>
                  <a:schemeClr val="tx1"/>
                </a:solidFill>
                <a:latin typeface="Arial" panose="020B0604020202020204" pitchFamily="34" charset="0"/>
                <a:cs typeface="Arial" panose="020B0604020202020204" pitchFamily="34" charset="0"/>
              </a:rPr>
              <a:t>informed that, witness, or suspect that a staff of another organisation has been involved in wrongdoing against children (or vulnerable adults). All humanitarian staff have an obligation to report allegations of abuse, as stated in the UN Secretary General’s Bulletin on Special Measures for Protection from Sexual Abuse and Sexual Exploitation (2003).28 By understanding how to behave before this challenge, Education Cluster Coordinators and Information Managers will be able to act to prevent or stop potential abuse.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It is to be noted that this approach suggested by the GEC is in line with IOM-identified best practices for PSEA programmes in-country. Regarding this responsibility, cooperation with the PSEA Coordinator is paramount because they should already have lists of organisations’ Safeguarding/PSEA Focal Points and would be able to advise on how best to refer allegations to the right entity.</a:t>
            </a:r>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84975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3600" lvl="2" indent="-685800">
              <a:lnSpc>
                <a:spcPct val="120000"/>
              </a:lnSpc>
            </a:pPr>
            <a:r>
              <a:rPr lang="en-GB" sz="1200" dirty="0">
                <a:latin typeface="Arial" panose="020B0604020202020204" pitchFamily="34" charset="0"/>
                <a:cs typeface="Arial" panose="020B0604020202020204" pitchFamily="34" charset="0"/>
              </a:rPr>
              <a:t>the Education Cluster Child Safeguarding focal person is not in charge of developing an Education Cluster Child Safeguarding policy (creating their own Child Safeguarding policy remains an individual organisational responsibility of Education Partners). The Education Cluster Child Safeguarding focal person is not in charge of managing Partners’ reporting and response/investigation mechanisms, which remain an individual organisational responsibility of Partners. In other words, the presence of the Education Cluster Child Safeguarding focal person does not diminish the individual responsibility of Partners to develop and/or strengthen their own Child Safeguarding institutional system. The Education Cluster Child Safeguarding focal person helps organisations follow good practices in the implementation of Child Safeguarding actions in education toward collective achievements, while the final responsibility for institutional Child Safeguarding lies with Partners.</a:t>
            </a:r>
          </a:p>
          <a:p>
            <a:pPr lvl="2" indent="0">
              <a:lnSpc>
                <a:spcPct val="120000"/>
              </a:lnSpc>
              <a:buNone/>
            </a:pPr>
            <a:r>
              <a:rPr lang="en-GB" sz="1200" dirty="0">
                <a:latin typeface="Arial" panose="020B0604020202020204" pitchFamily="34" charset="0"/>
                <a:cs typeface="Arial" panose="020B0604020202020204" pitchFamily="34" charset="0"/>
              </a:rPr>
              <a:t>The Education Cluster Child Safeguarding focal person is therefore a go-to person for Partners and:</a:t>
            </a:r>
          </a:p>
          <a:p>
            <a:pPr lvl="2" indent="0">
              <a:lnSpc>
                <a:spcPct val="120000"/>
              </a:lnSpc>
              <a:buNone/>
            </a:pPr>
            <a:r>
              <a:rPr lang="en-GB" sz="1200" dirty="0">
                <a:latin typeface="Arial" panose="020B0604020202020204" pitchFamily="34" charset="0"/>
                <a:cs typeface="Arial" panose="020B0604020202020204" pitchFamily="34" charset="0"/>
              </a:rPr>
              <a:t>• Coordinates the design and implementation of approaches to integrate and scale up Child Safeguarding in Education Coordination;</a:t>
            </a:r>
          </a:p>
          <a:p>
            <a:pPr lvl="2" indent="0">
              <a:lnSpc>
                <a:spcPct val="120000"/>
              </a:lnSpc>
              <a:buNone/>
            </a:pPr>
            <a:r>
              <a:rPr lang="en-GB" sz="1200" dirty="0">
                <a:latin typeface="Arial" panose="020B0604020202020204" pitchFamily="34" charset="0"/>
                <a:cs typeface="Arial" panose="020B0604020202020204" pitchFamily="34" charset="0"/>
              </a:rPr>
              <a:t>• Contextualises and adapts the Child Safeguarding guidance locally;</a:t>
            </a:r>
          </a:p>
          <a:p>
            <a:pPr lvl="2" indent="0">
              <a:lnSpc>
                <a:spcPct val="120000"/>
              </a:lnSpc>
              <a:buNone/>
            </a:pPr>
            <a:r>
              <a:rPr lang="en-GB" sz="1200" dirty="0">
                <a:latin typeface="Arial" panose="020B0604020202020204" pitchFamily="34" charset="0"/>
                <a:cs typeface="Arial" panose="020B0604020202020204" pitchFamily="34" charset="0"/>
              </a:rPr>
              <a:t>• Facilitates Partners’ improved understanding of Child Safeguarding principles and approaches in their work and behaviours (including, if possible and when required, through delivering training sessions on Child Safeguarding);</a:t>
            </a:r>
          </a:p>
          <a:p>
            <a:pPr lvl="2" indent="0">
              <a:lnSpc>
                <a:spcPct val="120000"/>
              </a:lnSpc>
              <a:buNone/>
            </a:pPr>
            <a:r>
              <a:rPr lang="en-GB" sz="1200" dirty="0">
                <a:latin typeface="Arial" panose="020B0604020202020204" pitchFamily="34" charset="0"/>
                <a:cs typeface="Arial" panose="020B0604020202020204" pitchFamily="34" charset="0"/>
              </a:rPr>
              <a:t>• Supports Partners’ plan for Child Safeguarding activities and budget in Project Sheets;</a:t>
            </a:r>
          </a:p>
          <a:p>
            <a:pPr lvl="2" indent="0">
              <a:lnSpc>
                <a:spcPct val="120000"/>
              </a:lnSpc>
              <a:buNone/>
            </a:pPr>
            <a:r>
              <a:rPr lang="en-GB" sz="1200" dirty="0">
                <a:latin typeface="Arial" panose="020B0604020202020204" pitchFamily="34" charset="0"/>
                <a:cs typeface="Arial" panose="020B0604020202020204" pitchFamily="34" charset="0"/>
              </a:rPr>
              <a:t>• Ensures Child Safeguarding requirements are met in education needs assessments (with or without inclusion of children’s participation);</a:t>
            </a:r>
          </a:p>
          <a:p>
            <a:pPr lvl="2" indent="0">
              <a:lnSpc>
                <a:spcPct val="120000"/>
              </a:lnSpc>
              <a:buNone/>
            </a:pPr>
            <a:r>
              <a:rPr lang="en-GB" sz="1200" dirty="0">
                <a:latin typeface="Arial" panose="020B0604020202020204" pitchFamily="34" charset="0"/>
                <a:cs typeface="Arial" panose="020B0604020202020204" pitchFamily="34" charset="0"/>
              </a:rPr>
              <a:t>• Suggests approaches to mobilise resources for Child Safeguarding;</a:t>
            </a:r>
          </a:p>
          <a:p>
            <a:pPr lvl="2" indent="0">
              <a:lnSpc>
                <a:spcPct val="120000"/>
              </a:lnSpc>
              <a:buNone/>
            </a:pPr>
            <a:r>
              <a:rPr lang="en-GB" sz="1200" dirty="0">
                <a:latin typeface="Arial" panose="020B0604020202020204" pitchFamily="34" charset="0"/>
                <a:cs typeface="Arial" panose="020B0604020202020204" pitchFamily="34" charset="0"/>
              </a:rPr>
              <a:t>• Oversees monitoring of Child Safeguarding indicators in the Education Cluster reporting matrix;</a:t>
            </a:r>
          </a:p>
          <a:p>
            <a:pPr lvl="2" indent="0">
              <a:lnSpc>
                <a:spcPct val="120000"/>
              </a:lnSpc>
              <a:buNone/>
            </a:pPr>
            <a:r>
              <a:rPr lang="en-GB" sz="1200" dirty="0">
                <a:latin typeface="Arial" panose="020B0604020202020204" pitchFamily="34" charset="0"/>
                <a:cs typeface="Arial" panose="020B0604020202020204" pitchFamily="34" charset="0"/>
              </a:rPr>
              <a:t>• Generates evidence on integration of Child Safeguarding in Education Coordination functions;</a:t>
            </a:r>
          </a:p>
          <a:p>
            <a:pPr lvl="2" indent="0">
              <a:lnSpc>
                <a:spcPct val="120000"/>
              </a:lnSpc>
              <a:buNone/>
            </a:pPr>
            <a:r>
              <a:rPr lang="en-GB" sz="1200" dirty="0">
                <a:latin typeface="Arial" panose="020B0604020202020204" pitchFamily="34" charset="0"/>
                <a:cs typeface="Arial" panose="020B0604020202020204" pitchFamily="34" charset="0"/>
              </a:rPr>
              <a:t>• Links with the PSEA Network in-country, and with the CP and GBV sub-Clusters.</a:t>
            </a:r>
          </a:p>
          <a:p>
            <a:pPr lvl="2" indent="0">
              <a:lnSpc>
                <a:spcPct val="120000"/>
              </a:lnSpc>
              <a:buNone/>
            </a:pPr>
            <a:r>
              <a:rPr lang="en-GB" sz="1200" dirty="0">
                <a:latin typeface="Arial" panose="020B0604020202020204" pitchFamily="34" charset="0"/>
                <a:cs typeface="Arial" panose="020B0604020202020204" pitchFamily="34" charset="0"/>
              </a:rPr>
              <a:t>It is to be noted that the Education Cluster Coordinator is not necessarily to take on the function of Child Safeguarding focal person. Instead, resources would be needed if the Education Cluster Child Safeguarding focal person was a full-time role within the Education Cluster Team. For this reason, it is not necessarily suggested that a person is hired on purpose – at least in the beginning – but that Partners with substantial Child Safeguarding capacity volunteer to act as the Education Cluster Child Safeguarding focal person, pro bono. It may even be possible to create a lighter version of the Education Cluster Child Safeguarding focal person through identifying a “Child Safeguarding champion”, possibly a Partner’s staff (not necessarily the Education Cluster Coordinator) who could be at a minimum the go-to person for Partners who may need Child Safeguarding support and who could act as the liaison with the GEC to access more support from the GEC Child Safeguarding workstream specialist. Alternatively, a subgroup of the Education Cluster could constitute a dedicated Child Safeguarding task team, for example attached to the EC SAG.</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24188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MoE teachers fall under safeguarding is stated differently in different documents. Dianne to clarify with a safeguarding expert.
</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3508356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4168870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947323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PC: Claire Thomas / Save the Children. CH1350653</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606465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504242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770235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42041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(source: </a:t>
            </a:r>
            <a:r>
              <a:rPr lang="en-GB" sz="1200" dirty="0">
                <a:effectLst/>
                <a:latin typeface="Arial" panose="020B0604020202020204" pitchFamily="34" charset="0"/>
                <a:ea typeface="Calibri" panose="020F0502020204030204" pitchFamily="34" charset="0"/>
                <a:cs typeface="Arial" panose="020B0604020202020204" pitchFamily="34" charset="0"/>
              </a:rPr>
              <a:t>The IASC Minimum Operating Standard for Protection from Sexual exploitation and Abuse for UN and non-UN staff)</a:t>
            </a:r>
            <a:endParaRPr lang="en-US" sz="1200" dirty="0">
              <a:latin typeface="Arial" panose="020B0604020202020204" pitchFamily="34" charset="0"/>
              <a:cs typeface="Arial" panose="020B0604020202020204" pitchFamily="34" charset="0"/>
            </a:endParaRPr>
          </a:p>
          <a:p>
            <a:r>
              <a:rPr lang="en-US" b="1" dirty="0"/>
              <a:t>PC: Sara </a:t>
            </a:r>
            <a:r>
              <a:rPr lang="en-US" b="1" dirty="0" err="1"/>
              <a:t>Mignogna</a:t>
            </a:r>
            <a:r>
              <a:rPr lang="en-US" b="1" dirty="0"/>
              <a:t>/Save the Children. </a:t>
            </a:r>
            <a:r>
              <a:rPr lang="en-US" b="1" i="0" dirty="0">
                <a:solidFill>
                  <a:srgbClr val="000000"/>
                </a:solidFill>
                <a:effectLst/>
                <a:latin typeface="Lato" panose="020F0502020204030203" pitchFamily="34" charset="0"/>
              </a:rPr>
              <a:t>CH1574488</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3828229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3378025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PC: Sara </a:t>
            </a:r>
            <a:r>
              <a:rPr lang="en-US" b="1" dirty="0" err="1"/>
              <a:t>Mignogna</a:t>
            </a:r>
            <a:r>
              <a:rPr lang="en-US" b="1" dirty="0"/>
              <a:t>/Save the Children. CH1574497</a:t>
            </a:r>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265072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The IASC GBV Guidelines have more information on GBV risk mitigation (include link)</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937435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2519241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i="1" dirty="0">
                <a:solidFill>
                  <a:srgbClr val="EB35C4"/>
                </a:solidFill>
                <a:cs typeface="Gill Sans Infant Std"/>
              </a:rPr>
              <a:t>Child Protection definition: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 prevention of and response to abuse, neglect, exploitation and violence against children” (source: </a:t>
            </a:r>
            <a:r>
              <a:rPr lang="en-US" b="0" i="0" dirty="0">
                <a:solidFill>
                  <a:srgbClr val="2B3D4F"/>
                </a:solidFill>
                <a:effectLst/>
                <a:latin typeface="Open Sans"/>
              </a:rPr>
              <a:t>The Alliance for Child Protection in Humanitarian Action,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Minimum Standards for Child Protection in Humanitarian Action, </a:t>
            </a:r>
            <a:r>
              <a:rPr lang="en-GB" sz="1200" b="0" i="0" dirty="0">
                <a:effectLst/>
                <a:latin typeface="Calibri" panose="020F0502020204030204" pitchFamily="34" charset="0"/>
                <a:ea typeface="Calibri" panose="020F0502020204030204" pitchFamily="34" charset="0"/>
                <a:cs typeface="Times New Roman" panose="02020603050405020304" pitchFamily="18" charset="0"/>
              </a:rPr>
              <a:t>2019</a:t>
            </a:r>
            <a:r>
              <a:rPr lang="en-GB" sz="1200" b="0" i="1" dirty="0">
                <a:effectLst/>
                <a:latin typeface="Calibri" panose="020F0502020204030204" pitchFamily="34" charset="0"/>
                <a:ea typeface="Calibri" panose="020F0502020204030204" pitchFamily="34" charset="0"/>
                <a:cs typeface="Times New Roman" panose="02020603050405020304" pitchFamily="18" charset="0"/>
              </a:rPr>
              <a:t>). </a:t>
            </a:r>
            <a:endParaRPr lang="it-IT" sz="1200" b="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200" u="sng" dirty="0">
              <a:solidFill>
                <a:srgbClr val="004BB4"/>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1200" u="none" dirty="0">
                <a:solidFill>
                  <a:srgbClr val="004BB4"/>
                </a:solidFill>
                <a:latin typeface="Calibri" panose="020F0502020204030204" pitchFamily="34" charset="0"/>
                <a:ea typeface="Calibri" panose="020F0502020204030204" pitchFamily="34" charset="0"/>
                <a:cs typeface="Calibri" panose="020F0502020204030204" pitchFamily="34" charset="0"/>
              </a:rPr>
              <a:t>Child s</a:t>
            </a:r>
            <a:r>
              <a:rPr lang="en-GB" sz="1200" u="none" dirty="0">
                <a:solidFill>
                  <a:srgbClr val="004BB4"/>
                </a:solidFill>
                <a:effectLst/>
                <a:latin typeface="Calibri" panose="020F0502020204030204" pitchFamily="34" charset="0"/>
                <a:ea typeface="Calibri" panose="020F0502020204030204" pitchFamily="34" charset="0"/>
                <a:cs typeface="Calibri" panose="020F0502020204030204" pitchFamily="34" charset="0"/>
              </a:rPr>
              <a:t>afeguarding </a:t>
            </a:r>
            <a:r>
              <a:rPr lang="en-GB" sz="1200" u="none" dirty="0">
                <a:effectLst/>
                <a:latin typeface="Calibri" panose="020F0502020204030204" pitchFamily="34" charset="0"/>
                <a:ea typeface="Calibri" panose="020F0502020204030204" pitchFamily="34" charset="0"/>
                <a:cs typeface="Calibri" panose="020F0502020204030204" pitchFamily="34" charset="0"/>
              </a:rPr>
              <a:t>is different from </a:t>
            </a:r>
            <a:r>
              <a:rPr lang="en-GB" sz="1200" u="none" dirty="0">
                <a:solidFill>
                  <a:srgbClr val="EB35C4"/>
                </a:solidFill>
                <a:effectLst/>
                <a:latin typeface="Calibri" panose="020F0502020204030204" pitchFamily="34" charset="0"/>
                <a:ea typeface="Calibri" panose="020F0502020204030204" pitchFamily="34" charset="0"/>
                <a:cs typeface="Calibri" panose="020F0502020204030204" pitchFamily="34" charset="0"/>
              </a:rPr>
              <a:t>child protection </a:t>
            </a:r>
            <a:r>
              <a:rPr lang="en-GB" sz="1200" u="none" dirty="0">
                <a:effectLst/>
                <a:latin typeface="Calibri" panose="020F0502020204030204" pitchFamily="34" charset="0"/>
                <a:ea typeface="Calibri" panose="020F0502020204030204" pitchFamily="34" charset="0"/>
                <a:cs typeface="Calibri" panose="020F0502020204030204" pitchFamily="34" charset="0"/>
              </a:rPr>
              <a:t>programmes</a:t>
            </a:r>
            <a:r>
              <a:rPr lang="en-GB" sz="1200" dirty="0">
                <a:effectLst/>
                <a:latin typeface="Calibri" panose="020F0502020204030204" pitchFamily="34" charset="0"/>
                <a:ea typeface="Calibri" panose="020F0502020204030204" pitchFamily="34" charset="0"/>
                <a:cs typeface="Calibri" panose="020F0502020204030204" pitchFamily="34" charset="0"/>
              </a:rPr>
              <a:t>:</a:t>
            </a:r>
          </a:p>
          <a:p>
            <a:pPr marL="171450" marR="0" lvl="0" indent="-171450" algn="just" defTabSz="914400" rtl="0" eaLnBrk="1" fontAlgn="auto" latinLnBrk="0" hangingPunct="1">
              <a:lnSpc>
                <a:spcPct val="107000"/>
              </a:lnSpc>
              <a:spcBef>
                <a:spcPts val="0"/>
              </a:spcBef>
              <a:spcAft>
                <a:spcPts val="800"/>
              </a:spcAft>
              <a:buClrTx/>
              <a:buSzTx/>
              <a:buFontTx/>
              <a:buChar char="-"/>
              <a:tabLst/>
              <a:defRPr/>
            </a:pPr>
            <a:r>
              <a:rPr lang="en-GB" sz="1200" u="sng" dirty="0">
                <a:solidFill>
                  <a:srgbClr val="004BB4"/>
                </a:solidFill>
                <a:latin typeface="Calibri" panose="020F0502020204030204" pitchFamily="34" charset="0"/>
                <a:ea typeface="Calibri" panose="020F0502020204030204" pitchFamily="34" charset="0"/>
                <a:cs typeface="Calibri" panose="020F0502020204030204" pitchFamily="34" charset="0"/>
              </a:rPr>
              <a:t>Child s</a:t>
            </a:r>
            <a:r>
              <a:rPr lang="en-GB" sz="1200" u="sng" dirty="0">
                <a:solidFill>
                  <a:srgbClr val="004BB4"/>
                </a:solidFill>
                <a:effectLst/>
                <a:latin typeface="Calibri" panose="020F0502020204030204" pitchFamily="34" charset="0"/>
                <a:ea typeface="Calibri" panose="020F0502020204030204" pitchFamily="34" charset="0"/>
                <a:cs typeface="Calibri" panose="020F0502020204030204" pitchFamily="34" charset="0"/>
              </a:rPr>
              <a:t>afeguarding</a:t>
            </a:r>
            <a:r>
              <a:rPr lang="en-GB" sz="1200" dirty="0">
                <a:solidFill>
                  <a:srgbClr val="004BB4"/>
                </a:solidFill>
                <a:effectLst/>
                <a:latin typeface="Calibri" panose="020F0502020204030204" pitchFamily="34" charset="0"/>
                <a:ea typeface="Calibri" panose="020F0502020204030204" pitchFamily="34" charset="0"/>
                <a:cs typeface="Calibri" panose="020F0502020204030204" pitchFamily="34" charset="0"/>
              </a:rPr>
              <a:t> </a:t>
            </a:r>
            <a:r>
              <a:rPr lang="en-GB" sz="1200" dirty="0">
                <a:effectLst/>
                <a:latin typeface="Calibri" panose="020F0502020204030204" pitchFamily="34" charset="0"/>
                <a:ea typeface="Calibri" panose="020F0502020204030204" pitchFamily="34" charset="0"/>
                <a:cs typeface="Calibri" panose="020F0502020204030204" pitchFamily="34" charset="0"/>
              </a:rPr>
              <a:t>focuses on </a:t>
            </a:r>
            <a:r>
              <a:rPr lang="en-GB" sz="1200" b="1" dirty="0">
                <a:effectLst/>
                <a:latin typeface="Calibri" panose="020F0502020204030204" pitchFamily="34" charset="0"/>
                <a:ea typeface="Calibri" panose="020F0502020204030204" pitchFamily="34" charset="0"/>
                <a:cs typeface="Calibri" panose="020F0502020204030204" pitchFamily="34" charset="0"/>
              </a:rPr>
              <a:t>preventing our own staff harming children (internal)</a:t>
            </a:r>
            <a:r>
              <a:rPr lang="en-GB" sz="1200" dirty="0">
                <a:effectLst/>
                <a:latin typeface="Calibri" panose="020F0502020204030204" pitchFamily="34" charset="0"/>
                <a:ea typeface="Calibri" panose="020F0502020204030204" pitchFamily="34" charset="0"/>
                <a:cs typeface="Calibri" panose="020F0502020204030204" pitchFamily="34" charset="0"/>
              </a:rPr>
              <a:t>. </a:t>
            </a:r>
          </a:p>
          <a:p>
            <a:pPr marL="171450" indent="-171450" algn="just">
              <a:lnSpc>
                <a:spcPct val="107000"/>
              </a:lnSpc>
              <a:spcAft>
                <a:spcPts val="800"/>
              </a:spcAft>
              <a:buFontTx/>
              <a:buChar char="-"/>
            </a:pPr>
            <a:r>
              <a:rPr lang="en-GB" sz="1200" u="sng" dirty="0">
                <a:solidFill>
                  <a:srgbClr val="EB35C4"/>
                </a:solidFill>
                <a:effectLst/>
                <a:latin typeface="Calibri" panose="020F0502020204030204" pitchFamily="34" charset="0"/>
                <a:ea typeface="Calibri" panose="020F0502020204030204" pitchFamily="34" charset="0"/>
                <a:cs typeface="Calibri" panose="020F0502020204030204" pitchFamily="34" charset="0"/>
              </a:rPr>
              <a:t>Child protection</a:t>
            </a:r>
            <a:r>
              <a:rPr lang="en-GB" sz="1200" dirty="0">
                <a:effectLst/>
                <a:latin typeface="Calibri" panose="020F0502020204030204" pitchFamily="34" charset="0"/>
                <a:ea typeface="Calibri" panose="020F0502020204030204" pitchFamily="34" charset="0"/>
                <a:cs typeface="Calibri" panose="020F0502020204030204" pitchFamily="34" charset="0"/>
              </a:rPr>
              <a:t> focuses on harm to children due to </a:t>
            </a:r>
            <a:r>
              <a:rPr lang="en-GB" sz="1200" b="1" dirty="0">
                <a:effectLst/>
                <a:latin typeface="Calibri" panose="020F0502020204030204" pitchFamily="34" charset="0"/>
                <a:ea typeface="Calibri" panose="020F0502020204030204" pitchFamily="34" charset="0"/>
                <a:cs typeface="Calibri" panose="020F0502020204030204" pitchFamily="34" charset="0"/>
              </a:rPr>
              <a:t>a natural or man-made disasters, or conflict, or community members harming children (external)</a:t>
            </a:r>
            <a:r>
              <a:rPr lang="en-GB" sz="1200" dirty="0">
                <a:effectLst/>
                <a:latin typeface="Calibri" panose="020F0502020204030204" pitchFamily="34" charset="0"/>
                <a:ea typeface="Calibri" panose="020F0502020204030204" pitchFamily="34" charset="0"/>
                <a:cs typeface="Calibri" panose="020F0502020204030204" pitchFamily="34" charset="0"/>
              </a:rPr>
              <a:t>.</a:t>
            </a:r>
          </a:p>
          <a:p>
            <a:pPr marL="171450" indent="-171450" algn="just">
              <a:lnSpc>
                <a:spcPct val="107000"/>
              </a:lnSpc>
              <a:spcAft>
                <a:spcPts val="800"/>
              </a:spcAft>
              <a:buFontTx/>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07000"/>
              </a:lnSpc>
              <a:spcAft>
                <a:spcPts val="800"/>
              </a:spcAft>
              <a:buFontTx/>
              <a:buChar cha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Some examples of where CSG and CP systems meet include: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Designing a hybrid reporting mechanism that exists in communities for reporting child protection incidents that is also used for reporting child safeguarding concerns linked to an organisation’s work.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Delivering child safeguarding awareness training that is applicable within global, national and community-level child protection legislative frameworks, and including local child protection officials in training.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Referring a child who has reported a child safeguarding concern to victim support services within the community.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line with the do no harm principle, organisations should also ensure that their child safeguarding systems do not undermine local child protection. Similarly, if local child protection systems are not robust or child-rights focused it is important they do not undermine an organisations’ own child safeguarding system. Ideally, organisations should aim to strengthen local child protection systems where possible but also learn from them when they prove to be effective.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(Source: Able Child Africa - Save the Children, Disability-inclusive child safeguarding guidelines, March 2021, p.31-32)</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200356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(Source: Save the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If local laws are less stringent than or contradictory to an organization’s safeguarding policy, the safeguarding policy would apply in safeguarding situations. </a:t>
            </a:r>
            <a:r>
              <a:rPr lang="en-US" dirty="0">
                <a:solidFill>
                  <a:srgbClr val="3F3F3F"/>
                </a:solidFill>
                <a:effectLst/>
                <a:highlight>
                  <a:srgbClr val="FFFF00"/>
                </a:highlight>
                <a:latin typeface="Helvetica" pitchFamily="2" charset="0"/>
              </a:rPr>
              <a:t>**Circle back to </a:t>
            </a:r>
            <a:r>
              <a:rPr lang="en-US" dirty="0" err="1">
                <a:solidFill>
                  <a:srgbClr val="3F3F3F"/>
                </a:solidFill>
                <a:effectLst/>
                <a:highlight>
                  <a:srgbClr val="FFFF00"/>
                </a:highlight>
                <a:latin typeface="Helvetica" pitchFamily="2" charset="0"/>
              </a:rPr>
              <a:t>Adama</a:t>
            </a:r>
            <a:r>
              <a:rPr lang="en-US" dirty="0">
                <a:solidFill>
                  <a:srgbClr val="3F3F3F"/>
                </a:solidFill>
                <a:effectLst/>
                <a:highlight>
                  <a:srgbClr val="FFFF00"/>
                </a:highlight>
                <a:latin typeface="Helvetica" pitchFamily="2" charset="0"/>
              </a:rPr>
              <a:t> on this for CP</a:t>
            </a:r>
          </a:p>
          <a:p>
            <a:r>
              <a:rPr lang="en-US" dirty="0"/>
              <a:t>
</a:t>
            </a:r>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572340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GB" sz="1200" b="1" dirty="0">
                <a:latin typeface="Calibri" panose="020F0502020204030204" pitchFamily="34" charset="0"/>
                <a:ea typeface="MS PGothic" panose="020B0600070205080204" pitchFamily="34" charset="-128"/>
              </a:rPr>
              <a:t>Key principles to follow in all cases:</a:t>
            </a:r>
          </a:p>
          <a:p>
            <a:pPr marL="128588" indent="-128588">
              <a:buFont typeface="Wingdings" panose="05000000000000000000" pitchFamily="2" charset="2"/>
              <a:buChar char="ü"/>
            </a:pPr>
            <a:r>
              <a:rPr lang="en-GB" sz="1200" b="1" u="sng" dirty="0">
                <a:solidFill>
                  <a:srgbClr val="FF0000"/>
                </a:solidFill>
                <a:latin typeface="Calibri" panose="020F0502020204030204" pitchFamily="34" charset="0"/>
                <a:ea typeface="MS PGothic" panose="020B0600070205080204" pitchFamily="34" charset="-128"/>
              </a:rPr>
              <a:t>Do no harm</a:t>
            </a:r>
            <a:r>
              <a:rPr lang="en-GB" sz="1200" dirty="0">
                <a:latin typeface="Calibri" panose="020F0502020204030204" pitchFamily="34" charset="0"/>
                <a:ea typeface="MS PGothic" panose="020B0600070205080204" pitchFamily="34" charset="-128"/>
              </a:rPr>
              <a:t>: </a:t>
            </a:r>
            <a:r>
              <a:rPr lang="en-GB" sz="1800" b="0" dirty="0">
                <a:effectLst/>
                <a:latin typeface="Calibri" panose="020F0502020204030204" pitchFamily="34" charset="0"/>
                <a:ea typeface="Calibri" panose="020F0502020204030204" pitchFamily="34" charset="0"/>
                <a:cs typeface="Times New Roman" panose="02020603050405020304" pitchFamily="18" charset="0"/>
              </a:rPr>
              <a:t>our guiding principle should always be that the welfare of the child is paramount, and outweighs all other considerations. </a:t>
            </a:r>
            <a:r>
              <a:rPr lang="en-GB" sz="1200" dirty="0">
                <a:latin typeface="Calibri" panose="020F0502020204030204" pitchFamily="34" charset="0"/>
                <a:ea typeface="MS PGothic" panose="020B0600070205080204" pitchFamily="34" charset="-128"/>
              </a:rPr>
              <a:t>All actions and interventions taken in response to reports of possible abuse must not expose the child to further harm.</a:t>
            </a: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b="1" u="sng" dirty="0">
                <a:solidFill>
                  <a:srgbClr val="FF0000"/>
                </a:solidFill>
                <a:highlight>
                  <a:srgbClr val="FFFF00"/>
                </a:highlight>
                <a:latin typeface="Calibri" panose="020F0502020204030204" pitchFamily="34" charset="0"/>
                <a:ea typeface="MS PGothic" panose="020B0600070205080204" pitchFamily="34" charset="-128"/>
              </a:rPr>
              <a:t>Best interests of the child</a:t>
            </a:r>
            <a:r>
              <a:rPr lang="en-GB" sz="1200" dirty="0">
                <a:highlight>
                  <a:srgbClr val="FFFF00"/>
                </a:highlight>
                <a:latin typeface="Calibri" panose="020F0502020204030204" pitchFamily="34" charset="0"/>
                <a:ea typeface="MS PGothic" panose="020B0600070205080204" pitchFamily="34" charset="-128"/>
              </a:rPr>
              <a:t>: All actions must be guided by the best interests principle. </a:t>
            </a: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b="1" u="sng" dirty="0">
                <a:solidFill>
                  <a:srgbClr val="FF0000"/>
                </a:solidFill>
                <a:latin typeface="Calibri" panose="020F0502020204030204" pitchFamily="34" charset="0"/>
                <a:ea typeface="MS PGothic" panose="020B0600070205080204" pitchFamily="34" charset="-128"/>
              </a:rPr>
              <a:t>Report</a:t>
            </a:r>
            <a:r>
              <a:rPr lang="en-GB" sz="1200" dirty="0">
                <a:latin typeface="Calibri" panose="020F0502020204030204" pitchFamily="34" charset="0"/>
                <a:ea typeface="MS PGothic" panose="020B0600070205080204" pitchFamily="34" charset="-128"/>
              </a:rPr>
              <a:t>: Report all concerns, whether related to Child Protection or Child Safeguarding.</a:t>
            </a: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200" b="1" u="sng" dirty="0">
                <a:solidFill>
                  <a:srgbClr val="FF0000"/>
                </a:solidFill>
                <a:highlight>
                  <a:srgbClr val="FFFF00"/>
                </a:highlight>
                <a:latin typeface="Calibri" panose="020F0502020204030204" pitchFamily="34" charset="0"/>
                <a:ea typeface="MS PGothic" panose="020B0600070205080204" pitchFamily="34" charset="-128"/>
              </a:rPr>
              <a:t>Referral</a:t>
            </a:r>
            <a:r>
              <a:rPr lang="en-GB" sz="1200" dirty="0">
                <a:highlight>
                  <a:srgbClr val="FFFF00"/>
                </a:highlight>
                <a:latin typeface="Calibri" panose="020F0502020204030204" pitchFamily="34" charset="0"/>
                <a:ea typeface="MS PGothic" panose="020B0600070205080204" pitchFamily="34" charset="-128"/>
              </a:rPr>
              <a:t>: Children victims of abuse are to be provided with needed assistance as soon as possible through adequate referral mechanisms. </a:t>
            </a:r>
          </a:p>
          <a:p>
            <a:pPr marL="128588" indent="-128588">
              <a:buFont typeface="Wingdings" panose="05000000000000000000" pitchFamily="2" charset="2"/>
              <a:buChar char="ü"/>
            </a:pPr>
            <a:r>
              <a:rPr lang="en-GB" sz="1200" b="1" u="sng" dirty="0">
                <a:solidFill>
                  <a:srgbClr val="FF0000"/>
                </a:solidFill>
                <a:latin typeface="Calibri" panose="020F0502020204030204" pitchFamily="34" charset="0"/>
                <a:ea typeface="MS PGothic" panose="020B0600070205080204" pitchFamily="34" charset="-128"/>
              </a:rPr>
              <a:t>Confidentiality</a:t>
            </a:r>
            <a:r>
              <a:rPr lang="en-GB" sz="1200" dirty="0">
                <a:latin typeface="Calibri" panose="020F0502020204030204" pitchFamily="34" charset="0"/>
                <a:ea typeface="MS PGothic" panose="020B0600070205080204" pitchFamily="34" charset="-128"/>
              </a:rPr>
              <a:t>: All actions must adhere to strict confidentiality of information that is considered sensitive, sharing it only with those individuals for whom the information will enable further protection of the child. </a:t>
            </a:r>
          </a:p>
          <a:p>
            <a:endParaRPr lang="en-US" dirty="0"/>
          </a:p>
          <a:p>
            <a:r>
              <a:rPr lang="en-US" dirty="0"/>
              <a:t>Child Safeguarding:</a:t>
            </a:r>
          </a:p>
          <a:p>
            <a:r>
              <a:rPr lang="en-US" dirty="0"/>
              <a:t>- All </a:t>
            </a:r>
            <a:r>
              <a:rPr lang="en-US" dirty="0" err="1"/>
              <a:t>organisations</a:t>
            </a:r>
            <a:r>
              <a:rPr lang="en-US" dirty="0"/>
              <a:t> must have child safeguarding measures in place</a:t>
            </a:r>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because they have a duty of care towards children they work with and for.</a:t>
            </a:r>
          </a:p>
          <a:p>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NGOs have control over the way they engage with children: they can ensure they adhere to safeguarding practices and have high standards of staff </a:t>
            </a:r>
            <a:r>
              <a:rPr kumimoji="0" lang="en-US" sz="1200" b="0" i="0" u="none" strike="noStrike" kern="0" cap="none" spc="-12"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behaviour</a:t>
            </a:r>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 may be higher than local practices. </a:t>
            </a:r>
          </a:p>
          <a:p>
            <a:endPar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Child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Abuse, neglect, exploitation, and violence can be present in a community  independently from the NGOs.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NGOs are not liable for what happens in families and communities, but they play a crucial role in advocacy, awareness, and supporting communities to protect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2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2035806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PC: Save the Children. CH1826141</a:t>
            </a:r>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2171121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PC: Esther Ruth Mbabazi / Save The Children. CH1745558</a:t>
            </a:r>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2708305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Clr>
                <a:srgbClr val="004BB4"/>
              </a:buClr>
              <a:buFont typeface="Wingdings" panose="05000000000000000000" pitchFamily="2" charset="2"/>
              <a:buNone/>
            </a:pPr>
            <a:endParaRPr lang="it-IT" sz="1000" dirty="0"/>
          </a:p>
          <a:p>
            <a:pPr algn="l"/>
            <a:r>
              <a:rPr lang="en-US" sz="1200" b="0" i="0" u="none" strike="noStrike" baseline="0" dirty="0">
                <a:latin typeface="HelveticaNeueLTStd-Lt"/>
              </a:rPr>
              <a:t>(Plan International (2018) </a:t>
            </a:r>
            <a:r>
              <a:rPr lang="en-US" sz="1200" b="0" i="1" u="none" strike="noStrike" baseline="0" dirty="0">
                <a:latin typeface="HelveticaNeueLTStd-LtIt"/>
              </a:rPr>
              <a:t>Child-Friendly Feedback Mechanisms: Guide and Toolkit</a:t>
            </a:r>
            <a:r>
              <a:rPr lang="en-US" sz="1200" b="0" i="0" u="none" strike="noStrike" baseline="0" dirty="0">
                <a:latin typeface="HelveticaNeueLTStd-Lt"/>
              </a:rPr>
              <a:t>, United Kingdom: Plan International, page 13)</a:t>
            </a:r>
          </a:p>
          <a:p>
            <a:pPr algn="l"/>
            <a:r>
              <a:rPr lang="en-US" sz="1200" b="0" i="0" u="none" strike="noStrike" baseline="0" dirty="0">
                <a:latin typeface="HelveticaNeueLTStd-Lt"/>
              </a:rPr>
              <a:t>Experience shows that when feedback mechanisms are not intentionally designed with and for children, they are often not </a:t>
            </a:r>
            <a:r>
              <a:rPr lang="en-US" sz="1200" b="0" i="0" u="none" strike="noStrike" baseline="0" dirty="0" err="1">
                <a:latin typeface="HelveticaNeueLTStd-Lt"/>
              </a:rPr>
              <a:t>utilised</a:t>
            </a:r>
            <a:r>
              <a:rPr lang="en-US" sz="1200" b="0" i="0" u="none" strike="noStrike" baseline="0" dirty="0">
                <a:latin typeface="HelveticaNeueLTStd-Lt"/>
              </a:rPr>
              <a:t> by them, because:</a:t>
            </a:r>
          </a:p>
          <a:p>
            <a:pPr algn="l"/>
            <a:r>
              <a:rPr lang="en-US" sz="1200" b="0" i="0" u="none" strike="noStrike" baseline="0" dirty="0">
                <a:latin typeface="HelveticaNeueLTStd-Lt"/>
              </a:rPr>
              <a:t>• Children are not adequately informed about the existence of feedback channels or how to </a:t>
            </a:r>
            <a:r>
              <a:rPr lang="it-IT" sz="1200" b="0" i="0" u="none" strike="noStrike" baseline="0" dirty="0">
                <a:latin typeface="HelveticaNeueLTStd-Lt"/>
              </a:rPr>
              <a:t>access them;</a:t>
            </a:r>
          </a:p>
          <a:p>
            <a:pPr algn="l"/>
            <a:r>
              <a:rPr lang="en-US" sz="1200" b="0" i="0" u="none" strike="noStrike" baseline="0" dirty="0">
                <a:latin typeface="HelveticaNeueLTStd-Lt"/>
              </a:rPr>
              <a:t>• Feedback channels are not accessible in locations where children live or access services;</a:t>
            </a:r>
          </a:p>
          <a:p>
            <a:pPr algn="l"/>
            <a:r>
              <a:rPr lang="en-US" sz="1200" b="0" i="0" u="none" strike="noStrike" baseline="0" dirty="0">
                <a:latin typeface="HelveticaNeueLTStd-Lt"/>
              </a:rPr>
              <a:t>• Feedback channels are not inclusive for children with low literacy levels or disabilities;</a:t>
            </a:r>
          </a:p>
          <a:p>
            <a:pPr algn="l"/>
            <a:r>
              <a:rPr lang="en-US" sz="1200" b="0" i="0" u="none" strike="noStrike" baseline="0" dirty="0">
                <a:latin typeface="HelveticaNeueLTStd-Lt"/>
              </a:rPr>
              <a:t>• Children think their feedback is not treated confidentially, or that they will not be believed or assisted by those receiving their complaint.</a:t>
            </a:r>
            <a:endParaRPr kumimoji="0" lang="en-GB" altLang="it-IT" sz="1000" b="0" i="0" u="none" strike="noStrike" cap="none" normalizeH="0" baseline="0" dirty="0">
              <a:ln>
                <a:noFill/>
              </a:ln>
              <a:effectLst/>
              <a:latin typeface="+mj-lt"/>
              <a:ea typeface="Times New Roman" panose="02020603050405020304" pitchFamily="18" charset="0"/>
              <a:cs typeface="Calibri Light" panose="020F03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2790895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PC: Esther Ruth Mbabazi / Save The Children. CH1745545</a:t>
            </a:r>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286634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301770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The balance between Child Participation and Child Safeguarding</a:t>
            </a:r>
          </a:p>
          <a:p>
            <a:r>
              <a:rPr lang="en-GB" sz="1200" b="0" dirty="0">
                <a:effectLst/>
                <a:latin typeface="Calibri" panose="020F0502020204030204" pitchFamily="34" charset="0"/>
                <a:cs typeface="Times New Roman" panose="02020603050405020304" pitchFamily="18" charset="0"/>
              </a:rPr>
              <a:t>(source: Oxfam Australia, Child safeguarding toolkit, page 74-75)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Children are never responsible for their own safeguarding (protection from abuse and exploitation) however by promoting child participation we give children a voice and send a message that we take them seriously. For children, knowing they can speak up and will be taken seriously by adults is fundamental to child safeguarding. Many children say they do not tell anyone they are being abused because they feel they will not be believed. This is why child participation is so important in safeguarding children.</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Effective and sustainable safeguarding of children can therefore only be achieved through listening to children: adopting a child strengths approach where children and youth are asked for solutions, contributes to a child safe organisation. For a child safe organisation, the voice of children is a key child safeguarding measure.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Children are able to provide unique insights into how organisations can make them feel and be safe. Providing opportunities for children to give feedback on programs and activities, developing child/youth friendly complaints mechanisms or seeking their input into the design of a campaign or event strengthens the child safe environment. </a:t>
            </a:r>
          </a:p>
          <a:p>
            <a:endParaRPr lang="en-GB" b="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1965576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PC: Brown / UNICEF. </a:t>
            </a:r>
            <a:r>
              <a:rPr lang="en-US" b="1" i="0" dirty="0">
                <a:solidFill>
                  <a:srgbClr val="000000"/>
                </a:solidFill>
                <a:effectLst/>
                <a:latin typeface="Lato" panose="020F0502020204030203" pitchFamily="34" charset="0"/>
              </a:rPr>
              <a:t>UN0326969</a:t>
            </a:r>
          </a:p>
          <a:p>
            <a:br>
              <a:rPr lang="en-US" dirty="0"/>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899329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72641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CRC for accountability and child participation?
</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Others: Shoddy construction?
</a:t>
            </a:r>
            <a:r>
              <a:rPr lang="en-US" b="1" dirty="0"/>
              <a:t>PC: PC: </a:t>
            </a:r>
            <a:r>
              <a:rPr lang="en-US" b="1" i="0" dirty="0">
                <a:solidFill>
                  <a:srgbClr val="000000"/>
                </a:solidFill>
                <a:effectLst/>
                <a:latin typeface="Lato" panose="020F0502020204030203" pitchFamily="34" charset="0"/>
              </a:rPr>
              <a:t>Save the Children. CH1826244</a:t>
            </a:r>
            <a:endParaRPr lang="en-US" b="1"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PC: </a:t>
            </a:r>
            <a:r>
              <a:rPr lang="en-US" b="1" i="0" dirty="0" err="1">
                <a:solidFill>
                  <a:srgbClr val="000000"/>
                </a:solidFill>
                <a:effectLst/>
                <a:latin typeface="Lato" panose="020F0502020204030203" pitchFamily="34" charset="0"/>
              </a:rPr>
              <a:t>Apsatou</a:t>
            </a:r>
            <a:r>
              <a:rPr lang="en-US" b="1" i="0" dirty="0">
                <a:solidFill>
                  <a:srgbClr val="000000"/>
                </a:solidFill>
                <a:effectLst/>
                <a:latin typeface="Lato" panose="020F0502020204030203" pitchFamily="34" charset="0"/>
              </a:rPr>
              <a:t> </a:t>
            </a:r>
            <a:r>
              <a:rPr lang="en-US" b="1" i="0" dirty="0" err="1">
                <a:solidFill>
                  <a:srgbClr val="000000"/>
                </a:solidFill>
                <a:effectLst/>
                <a:latin typeface="Lato" panose="020F0502020204030203" pitchFamily="34" charset="0"/>
              </a:rPr>
              <a:t>Bagaya</a:t>
            </a:r>
            <a:r>
              <a:rPr lang="en-US" b="1" i="0" dirty="0">
                <a:solidFill>
                  <a:srgbClr val="000000"/>
                </a:solidFill>
                <a:effectLst/>
                <a:latin typeface="Lato" panose="020F0502020204030203" pitchFamily="34" charset="0"/>
              </a:rPr>
              <a:t> / Save the Children. CH1544227</a:t>
            </a:r>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1.xml"/><Relationship Id="rId7"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hyperlink" Target="https://educationcluster.app.box.com/file/1339988807327" TargetMode="External"/><Relationship Id="rId5" Type="http://schemas.openxmlformats.org/officeDocument/2006/relationships/slide" Target="slide34.xml"/><Relationship Id="rId10" Type="http://schemas.openxmlformats.org/officeDocument/2006/relationships/image" Target="../media/image9.png"/><Relationship Id="rId4" Type="http://schemas.openxmlformats.org/officeDocument/2006/relationships/slide" Target="slide23.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40.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25.xml"/><Relationship Id="rId5" Type="http://schemas.openxmlformats.org/officeDocument/2006/relationships/image" Target="../media/image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educationcluster.app.box.com/file/1393207576124" TargetMode="External"/><Relationship Id="rId5" Type="http://schemas.openxmlformats.org/officeDocument/2006/relationships/hyperlink" Target="https://kayaconnect.org/course/info.php?id=3948" TargetMode="External"/><Relationship Id="rId4" Type="http://schemas.openxmlformats.org/officeDocument/2006/relationships/hyperlink" Target="mailto:help.edcluster@humanitarianresponse.inf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educationcluster.net/content-page/education-emergencies-child-protection-collaboration-framewor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mailto:help.edcluster@humanitarianresponse.info"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mailto:help.edcluster@humanitarianresponse.info" TargetMode="External"/><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educationcluster.app.box.com/file/1443635195315" TargetMode="External"/><Relationship Id="rId5" Type="http://schemas.openxmlformats.org/officeDocument/2006/relationships/hyperlink" Target="https://educationcluster.app.box.com/file/1455228354304" TargetMode="External"/><Relationship Id="rId4" Type="http://schemas.openxmlformats.org/officeDocument/2006/relationships/hyperlink" Target="https://educationcluster.app.box.com/file/1455234006941"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hyperlink" Target="https://educationcluster.app.box.com/folder/240572279138"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forms.office.com/pages/designpagev2.aspx?token=1c0b25ebfaf24ed8bea47e30a7d32a74&amp;subpage=design&amp;id=GT3vN1EWUkS3YdwkFL8EFsYogwwOcERAkg8nltlsaIhURU5PN0VNQUgwSUJNMkRGODFCV0I5VEVLTS4u" TargetMode="External"/><Relationship Id="rId5" Type="http://schemas.openxmlformats.org/officeDocument/2006/relationships/hyperlink" Target="https://login.microsoftonline.com/organizations/oauth2/v2.0/authorize?client_id=c9a559d2-7aab-4f13-a6ed-e7e9c52aec87&amp;redirect_uri=https%3A%2F%2Fforms.office.com%2Flanding&amp;state=eyJ2ZXJzaW9uIjoxLCJkYXRhIjp7IklkZW50aXR5UHJvdmlkZXIiOiJBZndVZ245c3ktRWs5cjVXanBjejB3djhsekdEbWZMNTNCbW1Scm9EZnQ3NVRQblBpeVNBN3dmaGsya0JFTGhVbGJnQ3UwUF9ObllKSTllQmlJRl81VTQiLCIucmVkaXJlY3QiOiJodHRwczovL2Zvcm1zLm9mZmljZS5jb20vUGFnZXMvRGVzaWduUGFnZS5hc3B4P2ZyYWdtZW50PUZvcm1JZCUzREdUM3ZOMUVXVWtTM1lkd2tGTDhFRnNZb2d3d09jRVJBa2c4bmx0bHNhSWhVTjFSU1FWVTRVek0wUmxwSVRqZ3dSMWhVTkU5UlNVdFlXQzR1JTI2VG9rZW4lM0Q0OGFjNGU3NmJiMDU0ZmE0OWZjNTNlNDBiNGQxOGZjOSIsIi54c3JmIjoiQWJKS0pxa2p4eGRvRllWLXpjUkRieHR3dlpGSDljdTYtN1cwU3Z0NUJXeFFzYnBxVzZiZWJQNkJSdmNVZ2JodEVrbzJ6UFlfR050VjdTTnRCallWMndhenR2UnBUcWt1dnVHVjhsZHJzMS1VMjF2R0RSX0dhSTJXM2pGQmJjVDlEUSIsIk9wZW5JZENvbm5lY3QuQ29kZS5SZWRpcmVjdFVyaSI6IkFTQWhDemd3cUVuSFEwTHhvYlRQWC1OeDM5NmxNYzN1aDJUNFpYbXpqT04tdDNmOE5RU1BVSmVTcUJFa0I1ZG9NM2tERm13eUtrX3VMWlJjT3dmTkVZeHkybUNHWm9TVHhzdGFKLXUzajNtMkxod29IZng2YWVuVWg3Yjh0NHluX3cifX0&amp;response_type=code%20id_token&amp;scope=openid%20profile&amp;response_mode=form_post&amp;nonce=638349828425046060.OWE2ZWRhYWMtYjI3OC00MDQ5LTg2NTAtMzMzNjUxNTc0MDljMmQ5MGZlZjAtOWE4OC00MGIzLWFhMmUtMzYzODczMzU0YzRh&amp;msafed=0&amp;x-client-SKU=ID_NET6_0&amp;x-client-ver=6.30.1.0" TargetMode="External"/><Relationship Id="rId4" Type="http://schemas.openxmlformats.org/officeDocument/2006/relationships/hyperlink" Target="https://educationcluster.app.box.com/folder/24057079574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ducationcluster.app.box.com/file/1393220888630"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s://educationcluster.app.box.com/file/1393246703783" TargetMode="External"/><Relationship Id="rId3" Type="http://schemas.openxmlformats.org/officeDocument/2006/relationships/image" Target="../media/image11.png"/><Relationship Id="rId7" Type="http://schemas.openxmlformats.org/officeDocument/2006/relationships/hyperlink" Target="https://educationcluster.app.box.com/file/1393242426757"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educationcluster.app.box.com/folder/240576134055" TargetMode="External"/><Relationship Id="rId11" Type="http://schemas.openxmlformats.org/officeDocument/2006/relationships/image" Target="../media/image2.png"/><Relationship Id="rId5" Type="http://schemas.openxmlformats.org/officeDocument/2006/relationships/hyperlink" Target="https://educationcluster.app.box.com/v/ChPNA-CollectionTools/file/878566104065" TargetMode="External"/><Relationship Id="rId10" Type="http://schemas.openxmlformats.org/officeDocument/2006/relationships/hyperlink" Target="https://educationcluster.app.box.com/file/1393240945976" TargetMode="External"/><Relationship Id="rId4" Type="http://schemas.openxmlformats.org/officeDocument/2006/relationships/hyperlink" Target="https://resourcecentre.savethechildren.net/document/guidance-childrens-consultations-in-humanitarian-contexts/" TargetMode="External"/><Relationship Id="rId9" Type="http://schemas.openxmlformats.org/officeDocument/2006/relationships/hyperlink" Target="https://educationcluster.app.box.com/file/139324618722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educationcluster.app.box.com/file/1393241542898" TargetMode="External"/><Relationship Id="rId5" Type="http://schemas.openxmlformats.org/officeDocument/2006/relationships/slide" Target="slide23.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hyperlink" Target="https://educationcluster.app.box.com/file/1393245309268" TargetMode="External"/><Relationship Id="rId3" Type="http://schemas.openxmlformats.org/officeDocument/2006/relationships/image" Target="../media/image11.png"/><Relationship Id="rId7" Type="http://schemas.openxmlformats.org/officeDocument/2006/relationships/hyperlink" Target="https://educationcluster.app.box.com/file/858297495623?v=ChPNA-SupplementaryGuid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educationcluster.app.box.com/file/1393251452879" TargetMode="External"/><Relationship Id="rId11" Type="http://schemas.openxmlformats.org/officeDocument/2006/relationships/image" Target="../media/image2.png"/><Relationship Id="rId5" Type="http://schemas.openxmlformats.org/officeDocument/2006/relationships/hyperlink" Target="https://educationcluster.app.box.com/file/1393246989576" TargetMode="External"/><Relationship Id="rId10" Type="http://schemas.openxmlformats.org/officeDocument/2006/relationships/hyperlink" Target="https://educationcluster.app.box.com/folder/240577504705" TargetMode="External"/><Relationship Id="rId4" Type="http://schemas.openxmlformats.org/officeDocument/2006/relationships/hyperlink" Target="https://educationcluster.app.box.com/file/1393251407389" TargetMode="External"/><Relationship Id="rId9" Type="http://schemas.openxmlformats.org/officeDocument/2006/relationships/hyperlink" Target="https://educationcluster.app.box.com/folder/240577507105"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ducationcluster.app.box.com/file/1393250529521" TargetMode="External"/><Relationship Id="rId3" Type="http://schemas.openxmlformats.org/officeDocument/2006/relationships/image" Target="../media/image11.png"/><Relationship Id="rId7" Type="http://schemas.openxmlformats.org/officeDocument/2006/relationships/hyperlink" Target="https://educationcluster.app.box.com/file/1393260381221"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educationcluster.app.box.com/file/1393241542898" TargetMode="External"/><Relationship Id="rId5" Type="http://schemas.openxmlformats.org/officeDocument/2006/relationships/slide" Target="slide23.xml"/><Relationship Id="rId10" Type="http://schemas.openxmlformats.org/officeDocument/2006/relationships/image" Target="../media/image2.png"/><Relationship Id="rId4" Type="http://schemas.openxmlformats.org/officeDocument/2006/relationships/slide" Target="slide21.xml"/><Relationship Id="rId9" Type="http://schemas.openxmlformats.org/officeDocument/2006/relationships/hyperlink" Target="https://educationcluster.app.box.com/file/1393254097727"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cluster.app.box.com/file/1176787829612?s=c0vp518ud4w9anne9vfc0f1b6eyz87at"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hyperlink" Target="https://educationcluster.app.box.com/file/1176830218697?s=pjcha64zkvl5vt7iwpls3bif6oqctmri"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educationcluster.app.box.com/file/668370225990?s=6mlke5n2c8qxf66o77f2pw2kxpivz2vn"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hyperlink" Target="https://educationcluster.app.box.com/file/1393255941287" TargetMode="External"/><Relationship Id="rId3" Type="http://schemas.openxmlformats.org/officeDocument/2006/relationships/image" Target="../media/image11.png"/><Relationship Id="rId7" Type="http://schemas.openxmlformats.org/officeDocument/2006/relationships/slide" Target="slide33.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hyperlink" Target="https://educationcluster.app.box.com/file/1393211898757" TargetMode="External"/><Relationship Id="rId4" Type="http://schemas.openxmlformats.org/officeDocument/2006/relationships/slide" Target="slide2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hyperlink" Target="https://educationcluster.app.box.com/file/1393255941287"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educationcluster.app.box.com/folder/240577702988" TargetMode="External"/><Relationship Id="rId3" Type="http://schemas.openxmlformats.org/officeDocument/2006/relationships/image" Target="../media/image11.png"/><Relationship Id="rId7" Type="http://schemas.openxmlformats.org/officeDocument/2006/relationships/hyperlink" Target="https://educationcluster.app.box.com/file/1393258180488"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pseataskforce.org/uploads/tools/1499958998.pdf" TargetMode="External"/><Relationship Id="rId5" Type="http://schemas.openxmlformats.org/officeDocument/2006/relationships/hyperlink" Target="https://safeguardingsupporthub.org/essentials" TargetMode="External"/><Relationship Id="rId4" Type="http://schemas.openxmlformats.org/officeDocument/2006/relationships/slide" Target="slide21.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hyperlink" Target="https://educationcluster.app.box.com/folder/240907562221"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educationcluster.app.box.com/file/1393258180488" TargetMode="External"/><Relationship Id="rId5" Type="http://schemas.openxmlformats.org/officeDocument/2006/relationships/hyperlink" Target="https://educationcluster.app.box.com/folder/240907580446" TargetMode="External"/><Relationship Id="rId4" Type="http://schemas.openxmlformats.org/officeDocument/2006/relationships/hyperlink" Target="https://safeguardingsupporthub.org/essentia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ducationcluster.app.box.com/file/139326870220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educationcluster.app.box.com/file/139326558624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hyperlink" Target="https://educationcluster.app.box.com/file/1393259992111"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hyperlink" Target="https://educationcluster.app.box.com/folder/132333135577"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ducationcluster.app.box.com/folder/240578673502"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hyperlink" Target="https://educationcluster.app.box.com/file/1393255941287" TargetMode="External"/><Relationship Id="rId4" Type="http://schemas.openxmlformats.org/officeDocument/2006/relationships/hyperlink" Target="https://educationcluster.app.box.com/file/139325052952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gbvguidelines.org/wp/wp-content/uploads/2015/09/TAG-EDUCATION-08_26_2015.pdf"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educationcluster.box.com/s/dfl46gb7c4m0a2p76zy9c905n0c7k26f" TargetMode="External"/><Relationship Id="rId4" Type="http://schemas.openxmlformats.org/officeDocument/2006/relationships/hyperlink" Target="https://gbvguidelines.org/wp/wp-content/uploads/2021/12/TOOLKIT-UNICEF-GBVRM-Education.pdf"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hyperlink" Target="https://educationcluster.app.box.com/file/1393258180488" TargetMode="External"/><Relationship Id="rId3" Type="http://schemas.openxmlformats.org/officeDocument/2006/relationships/image" Target="../media/image2.png"/><Relationship Id="rId7" Type="http://schemas.openxmlformats.org/officeDocument/2006/relationships/hyperlink" Target="https://educationcluster.app.box.com/folder/240576134055" TargetMode="External"/><Relationship Id="rId12" Type="http://schemas.openxmlformats.org/officeDocument/2006/relationships/hyperlink" Target="https://educationcluster.app.box.com/file/1419458089802"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s://educationcluster.app.box.com/folder/240577379089" TargetMode="External"/><Relationship Id="rId11" Type="http://schemas.openxmlformats.org/officeDocument/2006/relationships/hyperlink" Target="https://educationcluster.app.box.com/file/1419454509543" TargetMode="External"/><Relationship Id="rId5" Type="http://schemas.openxmlformats.org/officeDocument/2006/relationships/hyperlink" Target="https://educationcluster.app.box.com/folder/240570795740" TargetMode="External"/><Relationship Id="rId10" Type="http://schemas.openxmlformats.org/officeDocument/2006/relationships/hyperlink" Target="https://educationcluster.app.box.com/file/1419459575380?s=i6su61f6rd2uu4qx56u9hlxmsv2f47pm" TargetMode="External"/><Relationship Id="rId4" Type="http://schemas.openxmlformats.org/officeDocument/2006/relationships/hyperlink" Target="https://educationcluster.app.box.com/folder/240379847218" TargetMode="External"/><Relationship Id="rId9" Type="http://schemas.openxmlformats.org/officeDocument/2006/relationships/hyperlink" Target="https://educationcluster.app.box.com/file/139320757612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7" name="Picture 6" descr="A group of people standing in a line&#10;&#10;Description automatically generated">
            <a:extLst>
              <a:ext uri="{FF2B5EF4-FFF2-40B4-BE49-F238E27FC236}">
                <a16:creationId xmlns:a16="http://schemas.microsoft.com/office/drawing/2014/main" id="{1497B939-08BE-1181-6334-3658F4B3B901}"/>
              </a:ext>
            </a:extLst>
          </p:cNvPr>
          <p:cNvPicPr>
            <a:picLocks noChangeAspect="1"/>
          </p:cNvPicPr>
          <p:nvPr/>
        </p:nvPicPr>
        <p:blipFill rotWithShape="1">
          <a:blip r:embed="rId3"/>
          <a:srcRect t="7826" r="-16" b="7826"/>
          <a:stretch/>
        </p:blipFill>
        <p:spPr>
          <a:xfrm>
            <a:off x="0" y="1"/>
            <a:ext cx="9144000" cy="5143500"/>
          </a:xfrm>
          <a:prstGeom prst="rect">
            <a:avLst/>
          </a:prstGeom>
        </p:spPr>
      </p:pic>
      <p:sp>
        <p:nvSpPr>
          <p:cNvPr id="4" name="Text 0"/>
          <p:cNvSpPr/>
          <p:nvPr/>
        </p:nvSpPr>
        <p:spPr>
          <a:xfrm>
            <a:off x="475735" y="845316"/>
            <a:ext cx="6400800" cy="1143000"/>
          </a:xfrm>
          <a:prstGeom prst="rect">
            <a:avLst/>
          </a:prstGeom>
          <a:noFill/>
          <a:ln/>
        </p:spPr>
        <p:txBody>
          <a:bodyPr wrap="square" lIns="0" tIns="0" rIns="0" bIns="0" rtlCol="0" anchor="b"/>
          <a:lstStyle/>
          <a:p>
            <a:pPr>
              <a:lnSpc>
                <a:spcPts val="3000"/>
              </a:lnSpc>
            </a:pPr>
            <a:r>
              <a:rPr lang="en-US" sz="3000" b="1" dirty="0">
                <a:latin typeface="Roboto" pitchFamily="34" charset="0"/>
                <a:ea typeface="Roboto" pitchFamily="34" charset="-122"/>
                <a:cs typeface="Roboto" pitchFamily="34" charset="-120"/>
              </a:rPr>
              <a:t>Child Safeguarding:</a:t>
            </a:r>
            <a:endParaRPr lang="en-US" sz="3000" dirty="0"/>
          </a:p>
          <a:p>
            <a:pPr>
              <a:lnSpc>
                <a:spcPts val="3000"/>
              </a:lnSpc>
            </a:pPr>
            <a:r>
              <a:rPr lang="en-US" sz="3000" b="1" dirty="0">
                <a:latin typeface="Roboto" pitchFamily="34" charset="0"/>
                <a:ea typeface="Roboto" pitchFamily="34" charset="-122"/>
                <a:cs typeface="Roboto" pitchFamily="34" charset="-120"/>
              </a:rPr>
              <a:t>What Education Clusters </a:t>
            </a:r>
            <a:endParaRPr lang="en-US" sz="3000" dirty="0"/>
          </a:p>
          <a:p>
            <a:pPr>
              <a:lnSpc>
                <a:spcPts val="3000"/>
              </a:lnSpc>
            </a:pPr>
            <a:r>
              <a:rPr lang="en-US" sz="3000" b="1" dirty="0">
                <a:latin typeface="Roboto" pitchFamily="34" charset="0"/>
                <a:ea typeface="Roboto" pitchFamily="34" charset="-122"/>
                <a:cs typeface="Roboto" pitchFamily="34" charset="-120"/>
              </a:rPr>
              <a:t>Need to Know</a:t>
            </a:r>
            <a:endParaRPr lang="en-US" sz="3000" dirty="0"/>
          </a:p>
        </p:txBody>
      </p:sp>
      <p:sp>
        <p:nvSpPr>
          <p:cNvPr id="5" name="Shape 1"/>
          <p:cNvSpPr/>
          <p:nvPr/>
        </p:nvSpPr>
        <p:spPr>
          <a:xfrm>
            <a:off x="1483" y="2124056"/>
            <a:ext cx="6800331" cy="250844"/>
          </a:xfrm>
          <a:prstGeom prst="roundRect">
            <a:avLst>
              <a:gd name="adj" fmla="val -207607"/>
            </a:avLst>
          </a:prstGeom>
          <a:solidFill>
            <a:srgbClr val="00A0DC"/>
          </a:solidFill>
          <a:ln/>
        </p:spPr>
        <p:txBody>
          <a:bodyPr/>
          <a:lstStyle/>
          <a:p>
            <a:endParaRPr lang="en-US"/>
          </a:p>
        </p:txBody>
      </p:sp>
      <p:pic>
        <p:nvPicPr>
          <p:cNvPr id="6" name="Image 1" descr="https://pitch-assets-ccb95893-de3f-4266-973c-20049231b248.s3.eu-west-1.amazonaws.com/b22e10a1-2861-43cb-93a0-ff60c3c731ee?pitch-bytes=34031&amp;pitch-content-type=image%2Fpng"/>
          <p:cNvPicPr>
            <a:picLocks noChangeAspect="1"/>
          </p:cNvPicPr>
          <p:nvPr/>
        </p:nvPicPr>
        <p:blipFill>
          <a:blip r:embed="rId4"/>
          <a:srcRect/>
          <a:stretch/>
        </p:blipFill>
        <p:spPr>
          <a:xfrm>
            <a:off x="7573310" y="207501"/>
            <a:ext cx="1353339" cy="5449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74615"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Examples of Safeguarding Risks</a:t>
            </a:r>
            <a:endParaRPr lang="en-US" sz="2251" dirty="0"/>
          </a:p>
        </p:txBody>
      </p:sp>
      <p:sp>
        <p:nvSpPr>
          <p:cNvPr id="4" name="Text 1"/>
          <p:cNvSpPr/>
          <p:nvPr/>
        </p:nvSpPr>
        <p:spPr>
          <a:xfrm>
            <a:off x="674615" y="1098874"/>
            <a:ext cx="82296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Safeguarding System</a:t>
            </a:r>
            <a:endParaRPr lang="en-US" sz="1051" dirty="0"/>
          </a:p>
        </p:txBody>
      </p:sp>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TextBox 1">
            <a:extLst>
              <a:ext uri="{FF2B5EF4-FFF2-40B4-BE49-F238E27FC236}">
                <a16:creationId xmlns:a16="http://schemas.microsoft.com/office/drawing/2014/main" id="{CFCB14E5-D02B-D068-C3CD-B937024AC4A4}"/>
              </a:ext>
            </a:extLst>
          </p:cNvPr>
          <p:cNvSpPr txBox="1"/>
          <p:nvPr/>
        </p:nvSpPr>
        <p:spPr>
          <a:xfrm>
            <a:off x="674617" y="1482997"/>
            <a:ext cx="8044083" cy="2883675"/>
          </a:xfrm>
          <a:prstGeom prst="rect">
            <a:avLst/>
          </a:prstGeom>
          <a:noFill/>
        </p:spPr>
        <p:txBody>
          <a:bodyPr wrap="square" numCol="2" rtlCol="0">
            <a:spAutoFit/>
          </a:bodyPr>
          <a:lstStyle/>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Insufficient measures to safeguard particularly vulnerable children</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risk identification, mitigation, and response mechanisms in schools and education programs</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a child safeguarding or protection focal point at the school </a:t>
            </a: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or poorly understood Code of Conduct for teachers and other school staff</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clear and implemented disciplinary sanctions in case of violation of Codes of Conduct</a:t>
            </a: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referral pathways to specialized services (including CP, GBV, and MHPSS) or lack of knowledge of them at the school level</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Lack of information shared inclusively and accessibly with children and the community on the </a:t>
            </a:r>
            <a:r>
              <a:rPr lang="en-US" sz="1100" dirty="0" err="1">
                <a:solidFill>
                  <a:srgbClr val="000000"/>
                </a:solidFill>
                <a:latin typeface="Roboto" panose="02000000000000000000" pitchFamily="2" charset="0"/>
                <a:ea typeface="Roboto" panose="02000000000000000000" pitchFamily="2" charset="0"/>
                <a:cs typeface="Roboto" panose="02000000000000000000" pitchFamily="2" charset="0"/>
              </a:rPr>
              <a:t>behaviour</a:t>
            </a: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 they should expect from teachers, other school staff, and NGO staff</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Absence of safe, inclusive, and accessible child-friendly feedback and complaints mechanisms</a:t>
            </a:r>
          </a:p>
          <a:p>
            <a:pPr marL="171446" indent="-171446" fontAlgn="t">
              <a:spcAft>
                <a:spcPts val="800"/>
              </a:spcAft>
              <a:buFont typeface="Arial" panose="020B0604020202020204" pitchFamily="34" charset="0"/>
              <a:buChar char="•"/>
            </a:pPr>
            <a:r>
              <a:rPr lang="en-US" sz="1100" dirty="0">
                <a:solidFill>
                  <a:srgbClr val="000000"/>
                </a:solidFill>
                <a:latin typeface="Roboto" panose="02000000000000000000" pitchFamily="2" charset="0"/>
                <a:ea typeface="Roboto" panose="02000000000000000000" pitchFamily="2" charset="0"/>
                <a:cs typeface="Roboto" panose="02000000000000000000" pitchFamily="2" charset="0"/>
              </a:rPr>
              <a:t>For SEA specifically, low reporting because of fear of stigma or reprisals; lack of trust/confidence in the safety and confidentiality of the reporting and investigation process; lack of support services for survivors.</a:t>
            </a:r>
            <a:endParaRPr lang="en-US" sz="1100" dirty="0">
              <a:latin typeface="Roboto" panose="02000000000000000000" pitchFamily="2" charset="0"/>
              <a:ea typeface="Roboto" panose="02000000000000000000" pitchFamily="2" charset="0"/>
              <a:cs typeface="Roboto" panose="02000000000000000000" pitchFamily="2" charset="0"/>
            </a:endParaRPr>
          </a:p>
          <a:p>
            <a:pPr marL="171446" indent="-171446" fontAlgn="t">
              <a:spcAft>
                <a:spcPts val="800"/>
              </a:spcAft>
              <a:buFont typeface="Arial" panose="020B0604020202020204" pitchFamily="34" charset="0"/>
              <a:buChar char="•"/>
            </a:pPr>
            <a:endParaRPr lang="en-US" sz="11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Why is Child Safeguarding Important in Cluster Work?</a:t>
            </a:r>
            <a:endParaRPr lang="en-US" sz="2251" dirty="0"/>
          </a:p>
        </p:txBody>
      </p:sp>
      <p:pic>
        <p:nvPicPr>
          <p:cNvPr id="4" name="Image 0"/>
          <p:cNvPicPr>
            <a:picLocks noChangeAspect="1"/>
          </p:cNvPicPr>
          <p:nvPr/>
        </p:nvPicPr>
        <p:blipFill rotWithShape="1">
          <a:blip r:embed="rId3"/>
          <a:srcRect l="39610"/>
          <a:stretch/>
        </p:blipFill>
        <p:spPr>
          <a:xfrm>
            <a:off x="5635019" y="839919"/>
            <a:ext cx="3065083" cy="3383103"/>
          </a:xfrm>
          <a:prstGeom prst="roundRect">
            <a:avLst>
              <a:gd name="adj" fmla="val 6260"/>
            </a:avLst>
          </a:prstGeom>
        </p:spPr>
      </p:pic>
      <p:sp>
        <p:nvSpPr>
          <p:cNvPr id="5" name="Text 1"/>
          <p:cNvSpPr/>
          <p:nvPr/>
        </p:nvSpPr>
        <p:spPr>
          <a:xfrm>
            <a:off x="1484" y="-1894"/>
            <a:ext cx="428625" cy="5145395"/>
          </a:xfrm>
          <a:prstGeom prst="roundRect">
            <a:avLst>
              <a:gd name="adj" fmla="val -213333"/>
            </a:avLst>
          </a:prstGeom>
          <a:solidFill>
            <a:srgbClr val="00A0DC"/>
          </a:solidFill>
          <a:ln/>
        </p:spPr>
        <p:txBody>
          <a:bodyPr wrap="square" lIns="23813" tIns="607443" rIns="23813" bIns="607443" rtlCol="0" anchor="ctr"/>
          <a:lstStyle/>
          <a:p>
            <a:pPr algn="ctr">
              <a:lnSpc>
                <a:spcPts val="1680"/>
              </a:lnSpc>
            </a:pPr>
            <a:endParaRPr lang="en-US" sz="1051" dirty="0"/>
          </a:p>
        </p:txBody>
      </p:sp>
      <p:pic>
        <p:nvPicPr>
          <p:cNvPr id="6" name="Image 1"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571512" y="4424814"/>
            <a:ext cx="1352551" cy="543055"/>
          </a:xfrm>
          <a:prstGeom prst="rect">
            <a:avLst/>
          </a:prstGeom>
        </p:spPr>
      </p:pic>
      <p:sp>
        <p:nvSpPr>
          <p:cNvPr id="7" name="Text 2"/>
          <p:cNvSpPr/>
          <p:nvPr/>
        </p:nvSpPr>
        <p:spPr>
          <a:xfrm>
            <a:off x="674615" y="839920"/>
            <a:ext cx="4677107" cy="3200177"/>
          </a:xfrm>
          <a:prstGeom prst="rect">
            <a:avLst/>
          </a:prstGeom>
          <a:noFill/>
          <a:ln/>
        </p:spPr>
        <p:txBody>
          <a:bodyPr wrap="square" lIns="0" tIns="0" rIns="0" bIns="0" rtlCol="0" anchor="t"/>
          <a:lstStyle/>
          <a:p>
            <a:pPr marL="190495" indent="-190495">
              <a:lnSpc>
                <a:spcPct val="150000"/>
              </a:lnSpc>
              <a:buSzPct val="100000"/>
              <a:buChar char="•"/>
            </a:pPr>
            <a:r>
              <a:rPr lang="en-US" sz="1100" kern="0" spc="-12" dirty="0">
                <a:solidFill>
                  <a:srgbClr val="000000"/>
                </a:solidFill>
                <a:latin typeface="Roboto" pitchFamily="34" charset="0"/>
                <a:ea typeface="Roboto" pitchFamily="34" charset="-122"/>
                <a:cs typeface="Roboto" pitchFamily="34" charset="-120"/>
              </a:rPr>
              <a:t>Child safeguarding violations increase in emergencies – children who were already vulnerable before the crisis (including girls and children with disabilities) become even more vulnerable during an emergency and are more at risk of sexual abuse, gender-based violence, and other safeguarding violations.</a:t>
            </a:r>
            <a:endParaRPr lang="en-US" sz="1051" dirty="0"/>
          </a:p>
          <a:p>
            <a:pPr marL="190495" indent="-190495">
              <a:lnSpc>
                <a:spcPct val="150000"/>
              </a:lnSpc>
              <a:buSzPct val="100000"/>
              <a:buChar char="•"/>
            </a:pPr>
            <a:r>
              <a:rPr lang="en-US" sz="1100" kern="0" spc="-12" dirty="0">
                <a:solidFill>
                  <a:srgbClr val="000000"/>
                </a:solidFill>
                <a:latin typeface="Roboto" pitchFamily="34" charset="0"/>
                <a:ea typeface="Roboto" pitchFamily="34" charset="-122"/>
                <a:cs typeface="Roboto" pitchFamily="34" charset="-120"/>
              </a:rPr>
              <a:t>The education sector works with large numbers of children every day. </a:t>
            </a:r>
            <a:endParaRPr lang="en-US" sz="1051" dirty="0"/>
          </a:p>
          <a:p>
            <a:pPr marL="190495" indent="-190495">
              <a:lnSpc>
                <a:spcPct val="150000"/>
              </a:lnSpc>
              <a:buSzPct val="100000"/>
              <a:buChar char="•"/>
            </a:pPr>
            <a:r>
              <a:rPr lang="en-US" sz="1100" kern="0" spc="-12" dirty="0">
                <a:solidFill>
                  <a:srgbClr val="000000"/>
                </a:solidFill>
                <a:latin typeface="Roboto" pitchFamily="34" charset="0"/>
                <a:ea typeface="Roboto" pitchFamily="34" charset="-122"/>
                <a:cs typeface="Roboto" pitchFamily="34" charset="-120"/>
              </a:rPr>
              <a:t>Schools are common locations for abuse of children, perpetrated by NGO staff, school staff, teachers, and other children.</a:t>
            </a:r>
            <a:endParaRPr lang="en-US" sz="1051" dirty="0"/>
          </a:p>
          <a:p>
            <a:pPr marL="190495" indent="-190495">
              <a:lnSpc>
                <a:spcPct val="150000"/>
              </a:lnSpc>
              <a:buSzPct val="100000"/>
              <a:buChar char="•"/>
            </a:pPr>
            <a:r>
              <a:rPr lang="en-US" sz="1100" kern="0" spc="-12" dirty="0">
                <a:solidFill>
                  <a:srgbClr val="000000"/>
                </a:solidFill>
                <a:latin typeface="Roboto" pitchFamily="34" charset="0"/>
                <a:ea typeface="Roboto" pitchFamily="34" charset="-122"/>
                <a:cs typeface="Roboto" pitchFamily="34" charset="-120"/>
              </a:rPr>
              <a:t>Safeguarding children is key to an accountable education response.</a:t>
            </a:r>
          </a:p>
          <a:p>
            <a:pPr marL="190495" indent="-190495">
              <a:lnSpc>
                <a:spcPct val="150000"/>
              </a:lnSpc>
              <a:buSzPct val="100000"/>
              <a:buChar char="•"/>
            </a:pPr>
            <a:r>
              <a:rPr lang="en-US" sz="1100" kern="0" spc="-12" dirty="0" err="1">
                <a:solidFill>
                  <a:srgbClr val="000000"/>
                </a:solidFill>
                <a:latin typeface="Roboto" pitchFamily="34" charset="0"/>
                <a:ea typeface="Roboto" pitchFamily="34" charset="-122"/>
                <a:cs typeface="Roboto" pitchFamily="34" charset="-120"/>
              </a:rPr>
              <a:t>Organisations</a:t>
            </a:r>
            <a:r>
              <a:rPr lang="en-US" sz="1100" kern="0" spc="-12" dirty="0">
                <a:solidFill>
                  <a:srgbClr val="000000"/>
                </a:solidFill>
                <a:latin typeface="Roboto" pitchFamily="34" charset="0"/>
                <a:ea typeface="Roboto" pitchFamily="34" charset="-122"/>
                <a:cs typeface="Roboto" pitchFamily="34" charset="-120"/>
              </a:rPr>
              <a:t> have a duty of care to children with whom they work.</a:t>
            </a:r>
            <a:endParaRPr lang="en-US" sz="1051" dirty="0"/>
          </a:p>
          <a:p>
            <a:pPr marL="190495" indent="-190495">
              <a:lnSpc>
                <a:spcPct val="150000"/>
              </a:lnSpc>
              <a:buSzPct val="100000"/>
              <a:buChar char="•"/>
            </a:pPr>
            <a:r>
              <a:rPr lang="en-US" sz="1100" kern="0" spc="-12" dirty="0">
                <a:solidFill>
                  <a:srgbClr val="000000"/>
                </a:solidFill>
                <a:latin typeface="Roboto" pitchFamily="34" charset="0"/>
                <a:ea typeface="Roboto" pitchFamily="34" charset="-122"/>
                <a:cs typeface="Roboto" pitchFamily="34" charset="-120"/>
              </a:rPr>
              <a:t>Clusters can support the Ministry of Education to strengthen child safeguarding in schools.</a:t>
            </a:r>
            <a:endParaRPr lang="en-US" sz="105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86232" y="1158709"/>
            <a:ext cx="7984125" cy="2095763"/>
          </a:xfrm>
          <a:prstGeom prst="roundRect">
            <a:avLst>
              <a:gd name="adj" fmla="val 3200"/>
            </a:avLst>
          </a:prstGeom>
          <a:solidFill>
            <a:srgbClr val="CCECF8"/>
          </a:solidFill>
          <a:ln/>
        </p:spPr>
        <p:txBody>
          <a:bodyPr/>
          <a:lstStyle/>
          <a:p>
            <a:endParaRPr lang="en-US"/>
          </a:p>
        </p:txBody>
      </p:sp>
      <p:sp>
        <p:nvSpPr>
          <p:cNvPr id="4" name="Shape 1"/>
          <p:cNvSpPr/>
          <p:nvPr/>
        </p:nvSpPr>
        <p:spPr>
          <a:xfrm>
            <a:off x="689727" y="3330264"/>
            <a:ext cx="7980628" cy="1000531"/>
          </a:xfrm>
          <a:prstGeom prst="roundRect">
            <a:avLst>
              <a:gd name="adj" fmla="val 3200"/>
            </a:avLst>
          </a:prstGeom>
          <a:solidFill>
            <a:srgbClr val="CCECF8"/>
          </a:solidFill>
          <a:ln/>
        </p:spPr>
        <p:txBody>
          <a:bodyPr/>
          <a:lstStyle/>
          <a:p>
            <a:endParaRPr lang="en-US"/>
          </a:p>
        </p:txBody>
      </p:sp>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 Safeguarding is a Collective Interest</a:t>
            </a:r>
            <a:endParaRPr lang="en-US" sz="2251" dirty="0"/>
          </a:p>
        </p:txBody>
      </p:sp>
      <p:sp>
        <p:nvSpPr>
          <p:cNvPr id="6" name="Text 3"/>
          <p:cNvSpPr/>
          <p:nvPr/>
        </p:nvSpPr>
        <p:spPr>
          <a:xfrm>
            <a:off x="687839" y="851345"/>
            <a:ext cx="8229600" cy="213345"/>
          </a:xfrm>
          <a:prstGeom prst="rect">
            <a:avLst/>
          </a:prstGeom>
          <a:noFill/>
          <a:ln/>
        </p:spPr>
        <p:txBody>
          <a:bodyPr wrap="square" lIns="0" tIns="0" rIns="0" bIns="0" rtlCol="0" anchor="t"/>
          <a:lstStyle/>
          <a:p>
            <a:pPr>
              <a:lnSpc>
                <a:spcPts val="1680"/>
              </a:lnSpc>
            </a:pPr>
            <a:r>
              <a:rPr lang="en-US" sz="1100" b="1" kern="0" spc="-12" dirty="0">
                <a:solidFill>
                  <a:srgbClr val="004BB4"/>
                </a:solidFill>
                <a:latin typeface="Roboto" pitchFamily="34" charset="0"/>
                <a:ea typeface="Roboto" pitchFamily="34" charset="-122"/>
                <a:cs typeface="Roboto" pitchFamily="34" charset="-120"/>
              </a:rPr>
              <a:t>Child safeguarding violations, and in particular SEA, are violations of humanitarian principles and of children’s rights. </a:t>
            </a:r>
            <a:endParaRPr lang="en-US" sz="1051" b="1" dirty="0">
              <a:solidFill>
                <a:srgbClr val="004BB4"/>
              </a:solidFill>
            </a:endParaRPr>
          </a:p>
        </p:txBody>
      </p:sp>
      <p:sp>
        <p:nvSpPr>
          <p:cNvPr id="7" name="Text 4"/>
          <p:cNvSpPr/>
          <p:nvPr/>
        </p:nvSpPr>
        <p:spPr>
          <a:xfrm>
            <a:off x="902777" y="3403838"/>
            <a:ext cx="7554995" cy="853381"/>
          </a:xfrm>
          <a:prstGeom prst="rect">
            <a:avLst/>
          </a:prstGeom>
          <a:noFill/>
          <a:ln/>
        </p:spPr>
        <p:txBody>
          <a:bodyPr wrap="square" lIns="0" tIns="0" rIns="0" bIns="0" rtlCol="0" anchor="b"/>
          <a:lstStyle/>
          <a:p>
            <a:pPr>
              <a:lnSpc>
                <a:spcPts val="1680"/>
              </a:lnSpc>
            </a:pPr>
            <a:r>
              <a:rPr lang="en-US" sz="1000" b="1" kern="0" spc="-12" dirty="0">
                <a:solidFill>
                  <a:srgbClr val="000000"/>
                </a:solidFill>
                <a:latin typeface="Roboto" pitchFamily="34" charset="0"/>
                <a:ea typeface="Roboto" pitchFamily="34" charset="-122"/>
                <a:cs typeface="Roboto" pitchFamily="34" charset="-120"/>
              </a:rPr>
              <a:t>Child safeguarding incidents can:</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Harm the organization’s reputation at the community level and reduce the community’s trust in all humanitarian actors working in the same location, leading to worsening security. </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Negatively affect donor funding to the involved organization, its partners and even the whole sector. </a:t>
            </a:r>
            <a:endParaRPr lang="en-US" sz="1000" dirty="0"/>
          </a:p>
        </p:txBody>
      </p:sp>
      <p:sp>
        <p:nvSpPr>
          <p:cNvPr id="8" name="Text 5"/>
          <p:cNvSpPr/>
          <p:nvPr/>
        </p:nvSpPr>
        <p:spPr>
          <a:xfrm>
            <a:off x="902777" y="1234500"/>
            <a:ext cx="7554995" cy="1920107"/>
          </a:xfrm>
          <a:prstGeom prst="rect">
            <a:avLst/>
          </a:prstGeom>
          <a:noFill/>
          <a:ln/>
        </p:spPr>
        <p:txBody>
          <a:bodyPr wrap="square" lIns="0" tIns="0" rIns="0" bIns="0" rtlCol="0" anchor="b"/>
          <a:lstStyle/>
          <a:p>
            <a:pPr>
              <a:lnSpc>
                <a:spcPts val="1680"/>
              </a:lnSpc>
            </a:pPr>
            <a:r>
              <a:rPr lang="en-US" sz="1000" b="1" kern="0" spc="-12" dirty="0">
                <a:solidFill>
                  <a:srgbClr val="000000"/>
                </a:solidFill>
                <a:latin typeface="Roboto" pitchFamily="34" charset="0"/>
                <a:ea typeface="Roboto" pitchFamily="34" charset="-122"/>
                <a:cs typeface="Roboto" pitchFamily="34" charset="-120"/>
              </a:rPr>
              <a:t>Working collectively on child safeguarding is more efficient and effective:</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Partners can map and share resources for referral of cases at the school level</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Partners can share harmonised messaging on child safeguarding to children and communities</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Partners can jointly advocate for improved safety and security in schools</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Inter-agency approaches (like inter-agency child-friendly feedback and complaints mechanisms) can improve accountability</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Developing a community of practice fosters peer exchange and the sharing of best practices</a:t>
            </a:r>
            <a:endParaRPr lang="en-US" sz="1000" dirty="0"/>
          </a:p>
          <a:p>
            <a:pPr marL="190495" indent="-190495">
              <a:lnSpc>
                <a:spcPts val="1680"/>
              </a:lnSpc>
              <a:buSzPct val="100000"/>
              <a:buChar char="•"/>
            </a:pPr>
            <a:r>
              <a:rPr lang="en-US" sz="1000" kern="0" spc="-12" dirty="0">
                <a:solidFill>
                  <a:srgbClr val="000000"/>
                </a:solidFill>
                <a:latin typeface="Roboto" pitchFamily="34" charset="0"/>
                <a:ea typeface="Roboto" pitchFamily="34" charset="-122"/>
                <a:cs typeface="Roboto" pitchFamily="34" charset="-120"/>
              </a:rPr>
              <a:t>Involving local actors, such as local and national NGOs (LNNGOs), community-based organisations (CBOs), women-led organisations (WLOs), and organisations of persons with disabilities (OPDs) provides benefits including local knowledge on possible safeguarding risks</a:t>
            </a:r>
            <a:endParaRPr lang="en-US" sz="1000" dirty="0"/>
          </a:p>
        </p:txBody>
      </p:sp>
      <p:sp>
        <p:nvSpPr>
          <p:cNvPr id="9" name="Text 6"/>
          <p:cNvSpPr/>
          <p:nvPr/>
        </p:nvSpPr>
        <p:spPr>
          <a:xfrm>
            <a:off x="1484" y="-1894"/>
            <a:ext cx="428625" cy="5145395"/>
          </a:xfrm>
          <a:prstGeom prst="roundRect">
            <a:avLst>
              <a:gd name="adj" fmla="val -213333"/>
            </a:avLst>
          </a:prstGeom>
          <a:solidFill>
            <a:srgbClr val="00A0DC"/>
          </a:solidFill>
          <a:ln/>
        </p:spPr>
        <p:txBody>
          <a:bodyPr wrap="square" lIns="23813" tIns="607443" rIns="23813" bIns="607443" rtlCol="0" anchor="ctr"/>
          <a:lstStyle/>
          <a:p>
            <a:pPr algn="ctr">
              <a:lnSpc>
                <a:spcPts val="1680"/>
              </a:lnSpc>
            </a:pPr>
            <a:endParaRPr lang="en-US" sz="1051" dirty="0"/>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4" name="Text 1"/>
          <p:cNvSpPr/>
          <p:nvPr/>
        </p:nvSpPr>
        <p:spPr>
          <a:xfrm>
            <a:off x="841315" y="472660"/>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Role of the Education Cluster in Child Safeguarding</a:t>
            </a:r>
            <a:endParaRPr lang="en-US" sz="2251" dirty="0"/>
          </a:p>
        </p:txBody>
      </p:sp>
      <p:sp>
        <p:nvSpPr>
          <p:cNvPr id="5" name="Text 2"/>
          <p:cNvSpPr/>
          <p:nvPr/>
        </p:nvSpPr>
        <p:spPr>
          <a:xfrm>
            <a:off x="3975449" y="1131344"/>
            <a:ext cx="4628204" cy="640035"/>
          </a:xfrm>
          <a:prstGeom prst="rect">
            <a:avLst/>
          </a:prstGeom>
          <a:noFill/>
          <a:ln/>
        </p:spPr>
        <p:txBody>
          <a:bodyPr wrap="square" lIns="0" tIns="0" rIns="0" bIns="0" rtlCol="0" anchor="t"/>
          <a:lstStyle/>
          <a:p>
            <a:pPr>
              <a:lnSpc>
                <a:spcPts val="1680"/>
              </a:lnSpc>
            </a:pPr>
            <a:r>
              <a:rPr lang="en-US" sz="1100" b="1" kern="0" spc="-12" dirty="0">
                <a:latin typeface="Roboto" pitchFamily="34" charset="0"/>
                <a:ea typeface="Roboto" pitchFamily="34" charset="-122"/>
                <a:cs typeface="Roboto" pitchFamily="34" charset="-120"/>
              </a:rPr>
              <a:t>Child safeguarding should fit into coordination functions across all phases of the Humanitarian Program Cycle (HPC), led by Education Cluster Coordination Teams supported by Global Education Cluster (GEC).</a:t>
            </a:r>
            <a:endParaRPr lang="en-US" sz="1051" b="1" dirty="0"/>
          </a:p>
        </p:txBody>
      </p:sp>
      <p:sp>
        <p:nvSpPr>
          <p:cNvPr id="6" name="Text 3"/>
          <p:cNvSpPr/>
          <p:nvPr/>
        </p:nvSpPr>
        <p:spPr>
          <a:xfrm>
            <a:off x="3977082" y="1967648"/>
            <a:ext cx="4628204" cy="426691"/>
          </a:xfrm>
          <a:prstGeom prst="rect">
            <a:avLst/>
          </a:prstGeom>
          <a:noFill/>
          <a:ln/>
        </p:spPr>
        <p:txBody>
          <a:bodyPr wrap="square" lIns="0" tIns="0" rIns="0" bIns="0" rtlCol="0" anchor="t"/>
          <a:lstStyle/>
          <a:p>
            <a:pPr>
              <a:lnSpc>
                <a:spcPts val="1680"/>
              </a:lnSpc>
            </a:pPr>
            <a:r>
              <a:rPr lang="en-US" sz="1100" kern="0" spc="-12" dirty="0">
                <a:solidFill>
                  <a:srgbClr val="000000"/>
                </a:solidFill>
                <a:latin typeface="Roboto" pitchFamily="34" charset="0"/>
                <a:ea typeface="Roboto" pitchFamily="34" charset="-122"/>
                <a:cs typeface="Roboto" pitchFamily="34" charset="-120"/>
              </a:rPr>
              <a:t>Each Education Cluster member is responsible for having child safeguarding measures in place, including:</a:t>
            </a:r>
            <a:endParaRPr lang="en-US" sz="1051" dirty="0"/>
          </a:p>
        </p:txBody>
      </p:sp>
      <p:sp>
        <p:nvSpPr>
          <p:cNvPr id="7" name="Text 4"/>
          <p:cNvSpPr/>
          <p:nvPr/>
        </p:nvSpPr>
        <p:spPr>
          <a:xfrm>
            <a:off x="3977082" y="2453393"/>
            <a:ext cx="4628204" cy="1280071"/>
          </a:xfrm>
          <a:prstGeom prst="rect">
            <a:avLst/>
          </a:prstGeom>
          <a:noFill/>
          <a:ln/>
        </p:spPr>
        <p:txBody>
          <a:bodyPr wrap="square" lIns="0" tIns="0" rIns="0" bIns="0" rtlCol="0" anchor="t"/>
          <a:lstStyle/>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Child Safeguarding Policy that includes PSEA</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Code of Conduct</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Child Safeguarding Focal Point(s)</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Trained staff</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Safe education programming approach</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Risk identification and mitigation measures (including GBV risk mitigation)</a:t>
            </a:r>
            <a:endParaRPr lang="en-US" sz="1051" dirty="0"/>
          </a:p>
        </p:txBody>
      </p:sp>
      <p:sp>
        <p:nvSpPr>
          <p:cNvPr id="8" name="Text 5"/>
          <p:cNvSpPr/>
          <p:nvPr/>
        </p:nvSpPr>
        <p:spPr>
          <a:xfrm>
            <a:off x="1484" y="-1894"/>
            <a:ext cx="428625" cy="5145395"/>
          </a:xfrm>
          <a:prstGeom prst="roundRect">
            <a:avLst>
              <a:gd name="adj" fmla="val -213333"/>
            </a:avLst>
          </a:prstGeom>
          <a:solidFill>
            <a:srgbClr val="00A0DC"/>
          </a:solidFill>
          <a:ln/>
        </p:spPr>
        <p:txBody>
          <a:bodyPr wrap="square" lIns="23813" tIns="607443" rIns="23813" bIns="607443" rtlCol="0" anchor="ctr"/>
          <a:lstStyle/>
          <a:p>
            <a:pPr algn="ctr">
              <a:lnSpc>
                <a:spcPts val="1680"/>
              </a:lnSpc>
            </a:pPr>
            <a:endParaRPr lang="en-US" sz="1051" dirty="0"/>
          </a:p>
        </p:txBody>
      </p:sp>
      <p:pic>
        <p:nvPicPr>
          <p:cNvPr id="9"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pic>
        <p:nvPicPr>
          <p:cNvPr id="11" name="Picture 10" descr="A person and a child in a room&#10;&#10;Description automatically generated">
            <a:extLst>
              <a:ext uri="{FF2B5EF4-FFF2-40B4-BE49-F238E27FC236}">
                <a16:creationId xmlns:a16="http://schemas.microsoft.com/office/drawing/2014/main" id="{E226CA08-07F9-B91A-3DDD-F9442E74B4F4}"/>
              </a:ext>
            </a:extLst>
          </p:cNvPr>
          <p:cNvPicPr>
            <a:picLocks noChangeAspect="1"/>
          </p:cNvPicPr>
          <p:nvPr/>
        </p:nvPicPr>
        <p:blipFill rotWithShape="1">
          <a:blip r:embed="rId4"/>
          <a:srcRect l="16002" t="219" r="33304" b="4739"/>
          <a:stretch/>
        </p:blipFill>
        <p:spPr>
          <a:xfrm>
            <a:off x="847411" y="1131344"/>
            <a:ext cx="2694074" cy="3367237"/>
          </a:xfrm>
          <a:prstGeom prst="roundRect">
            <a:avLst>
              <a:gd name="adj" fmla="val 6260"/>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4" name="Text 1"/>
          <p:cNvSpPr/>
          <p:nvPr/>
        </p:nvSpPr>
        <p:spPr>
          <a:xfrm>
            <a:off x="774113" y="472660"/>
            <a:ext cx="8296802"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Minimum Actions for Education Cluster Coordination Teams</a:t>
            </a:r>
            <a:endParaRPr lang="en-US" sz="2251" dirty="0"/>
          </a:p>
        </p:txBody>
      </p:sp>
      <p:sp>
        <p:nvSpPr>
          <p:cNvPr id="5" name="Text 2"/>
          <p:cNvSpPr/>
          <p:nvPr/>
        </p:nvSpPr>
        <p:spPr>
          <a:xfrm>
            <a:off x="4287719" y="1407072"/>
            <a:ext cx="4572000" cy="2560143"/>
          </a:xfrm>
          <a:prstGeom prst="rect">
            <a:avLst/>
          </a:prstGeom>
          <a:noFill/>
          <a:ln/>
        </p:spPr>
        <p:txBody>
          <a:bodyPr wrap="square" lIns="0" tIns="0" rIns="0" bIns="0" rtlCol="0" anchor="t"/>
          <a:lstStyle/>
          <a:p>
            <a:pPr marL="190495" indent="-190495">
              <a:lnSpc>
                <a:spcPts val="1680"/>
              </a:lnSpc>
              <a:spcAft>
                <a:spcPts val="600"/>
              </a:spcAft>
              <a:buSzPct val="100000"/>
              <a:buFont typeface="+mj-lt"/>
              <a:buAutoNum type="arabicPeriod"/>
            </a:pPr>
            <a:r>
              <a:rPr lang="en-US" sz="1100" b="1" kern="0" spc="-12" dirty="0">
                <a:solidFill>
                  <a:srgbClr val="000000"/>
                </a:solidFill>
                <a:latin typeface="Roboto" pitchFamily="34" charset="0"/>
                <a:ea typeface="Roboto" pitchFamily="34" charset="-122"/>
                <a:cs typeface="Roboto" pitchFamily="34" charset="-120"/>
              </a:rPr>
              <a:t>Support partners to have a Child Safeguarding Policy and a Code of Conduct in place</a:t>
            </a:r>
            <a:endParaRPr lang="en-US" sz="1051" dirty="0"/>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3" action="ppaction://hlinksldjump"/>
              </a:rPr>
              <a:t>Identify partners </a:t>
            </a:r>
            <a:r>
              <a:rPr lang="en-US" sz="1100" kern="0" spc="-12" dirty="0">
                <a:solidFill>
                  <a:srgbClr val="000000"/>
                </a:solidFill>
                <a:latin typeface="Roboto" pitchFamily="34" charset="0"/>
                <a:ea typeface="Roboto" pitchFamily="34" charset="-122"/>
                <a:cs typeface="Roboto" pitchFamily="34" charset="-120"/>
              </a:rPr>
              <a:t>that do not have a Child Safeguarding policy and a Code of Conduct</a:t>
            </a:r>
            <a:r>
              <a:rPr lang="en-US" sz="1100" kern="0" spc="-12" dirty="0">
                <a:solidFill>
                  <a:srgbClr val="EB3741"/>
                </a:solidFill>
                <a:latin typeface="Roboto" pitchFamily="34" charset="0"/>
                <a:ea typeface="Roboto" pitchFamily="34" charset="-122"/>
                <a:cs typeface="Roboto" pitchFamily="34" charset="-120"/>
              </a:rPr>
              <a:t>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4" action="ppaction://hlinksldjump"/>
              </a:rPr>
              <a:t>Reference</a:t>
            </a:r>
            <a:r>
              <a:rPr lang="en-US" sz="1100" kern="0" spc="-12" dirty="0">
                <a:solidFill>
                  <a:srgbClr val="000000"/>
                </a:solidFill>
                <a:latin typeface="Roboto" pitchFamily="34" charset="0"/>
                <a:ea typeface="Roboto" pitchFamily="34" charset="-122"/>
                <a:cs typeface="Roboto" pitchFamily="34" charset="-120"/>
              </a:rPr>
              <a:t> the number of partners without these policies as a gap in the HNO and Cluster Strategy</a:t>
            </a:r>
            <a:r>
              <a:rPr lang="en-US" sz="1100" kern="0" spc="-12" dirty="0">
                <a:solidFill>
                  <a:srgbClr val="EB3741"/>
                </a:solidFill>
                <a:latin typeface="Roboto" pitchFamily="34" charset="0"/>
                <a:ea typeface="Roboto" pitchFamily="34" charset="-122"/>
                <a:cs typeface="Roboto" pitchFamily="34" charset="-120"/>
              </a:rPr>
              <a:t>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rPr>
              <a:t>In the HRP, </a:t>
            </a:r>
            <a:r>
              <a:rPr lang="en-US" sz="1100" kern="0" spc="-12" dirty="0">
                <a:solidFill>
                  <a:srgbClr val="000000"/>
                </a:solidFill>
                <a:latin typeface="Roboto" pitchFamily="34" charset="0"/>
                <a:ea typeface="Roboto" pitchFamily="34" charset="-122"/>
                <a:cs typeface="Roboto" pitchFamily="34" charset="-120"/>
                <a:hlinkClick r:id="rId5" action="ppaction://hlinksldjump"/>
              </a:rPr>
              <a:t>prioritize project sheets </a:t>
            </a:r>
            <a:r>
              <a:rPr lang="en-US" sz="1100" kern="0" spc="-12" dirty="0">
                <a:solidFill>
                  <a:srgbClr val="000000"/>
                </a:solidFill>
                <a:latin typeface="Roboto" pitchFamily="34" charset="0"/>
                <a:ea typeface="Roboto" pitchFamily="34" charset="-122"/>
                <a:cs typeface="Roboto" pitchFamily="34" charset="-120"/>
              </a:rPr>
              <a:t>from partners that include child safeguarding elements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rPr>
              <a:t>Support Education Cluster members in </a:t>
            </a:r>
            <a:r>
              <a:rPr lang="en-US" sz="1100" kern="0" spc="-12" dirty="0">
                <a:solidFill>
                  <a:srgbClr val="000000"/>
                </a:solidFill>
                <a:latin typeface="Roboto" pitchFamily="34" charset="0"/>
                <a:ea typeface="Roboto" pitchFamily="34" charset="-122"/>
                <a:cs typeface="Roboto" pitchFamily="34" charset="-120"/>
                <a:hlinkClick r:id="rId6" action="ppaction://hlinksldjump"/>
              </a:rPr>
              <a:t>strengthening their child safeguarding capacity</a:t>
            </a:r>
            <a:r>
              <a:rPr lang="en-US" sz="1100" kern="0" spc="-12" dirty="0">
                <a:solidFill>
                  <a:srgbClr val="000000"/>
                </a:solidFill>
                <a:latin typeface="Roboto" pitchFamily="34" charset="0"/>
                <a:ea typeface="Roboto" pitchFamily="34" charset="-122"/>
                <a:cs typeface="Roboto" pitchFamily="34" charset="-120"/>
              </a:rPr>
              <a:t>, particularly to put in place </a:t>
            </a:r>
            <a:r>
              <a:rPr lang="en-US" sz="1100" kern="0" spc="-12" dirty="0">
                <a:solidFill>
                  <a:srgbClr val="000000"/>
                </a:solidFill>
                <a:latin typeface="Roboto" pitchFamily="34" charset="0"/>
                <a:ea typeface="Roboto" pitchFamily="34" charset="-122"/>
                <a:cs typeface="Roboto" pitchFamily="34" charset="-120"/>
                <a:hlinkClick r:id="rId7" action="ppaction://hlinksldjump"/>
              </a:rPr>
              <a:t>Child Safeguarding Policies </a:t>
            </a:r>
            <a:r>
              <a:rPr lang="en-US" sz="1100" kern="0" spc="-12" dirty="0">
                <a:solidFill>
                  <a:srgbClr val="000000"/>
                </a:solidFill>
                <a:latin typeface="Roboto" pitchFamily="34" charset="0"/>
                <a:ea typeface="Roboto" pitchFamily="34" charset="-122"/>
                <a:cs typeface="Roboto" pitchFamily="34" charset="-120"/>
              </a:rPr>
              <a:t>(including PSEA) and </a:t>
            </a:r>
            <a:r>
              <a:rPr lang="en-US" sz="1100" kern="0" spc="-12" dirty="0">
                <a:solidFill>
                  <a:srgbClr val="000000"/>
                </a:solidFill>
                <a:latin typeface="Roboto" pitchFamily="34" charset="0"/>
                <a:ea typeface="Roboto" pitchFamily="34" charset="-122"/>
                <a:cs typeface="Roboto" pitchFamily="34" charset="-120"/>
                <a:hlinkClick r:id="rId8" action="ppaction://hlinksldjump"/>
              </a:rPr>
              <a:t>Codes of Conduct</a:t>
            </a:r>
            <a:r>
              <a:rPr lang="en-US" sz="1100" kern="0" spc="-12" dirty="0">
                <a:solidFill>
                  <a:srgbClr val="000000"/>
                </a:solidFill>
                <a:latin typeface="Roboto" pitchFamily="34" charset="0"/>
                <a:ea typeface="Roboto" pitchFamily="34" charset="-122"/>
                <a:cs typeface="Roboto" pitchFamily="34" charset="-120"/>
              </a:rPr>
              <a:t>.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rPr>
              <a:t>Follow up to assess progress annually.</a:t>
            </a:r>
            <a:endParaRPr lang="en-US" sz="1051" dirty="0"/>
          </a:p>
        </p:txBody>
      </p:sp>
      <p:sp>
        <p:nvSpPr>
          <p:cNvPr id="6" name="Text 3"/>
          <p:cNvSpPr/>
          <p:nvPr/>
        </p:nvSpPr>
        <p:spPr>
          <a:xfrm>
            <a:off x="1484" y="-1894"/>
            <a:ext cx="428625" cy="5145395"/>
          </a:xfrm>
          <a:prstGeom prst="roundRect">
            <a:avLst>
              <a:gd name="adj" fmla="val -213333"/>
            </a:avLst>
          </a:prstGeom>
          <a:solidFill>
            <a:srgbClr val="00A0DC"/>
          </a:solidFill>
          <a:ln/>
        </p:spPr>
        <p:txBody>
          <a:bodyPr wrap="square" lIns="23813" tIns="607443" rIns="23813" bIns="607443" rtlCol="0" anchor="ctr"/>
          <a:lstStyle/>
          <a:p>
            <a:pPr algn="ctr">
              <a:lnSpc>
                <a:spcPts val="1680"/>
              </a:lnSpc>
            </a:pPr>
            <a:endParaRPr lang="en-US" sz="1051" dirty="0"/>
          </a:p>
        </p:txBody>
      </p:sp>
      <p:pic>
        <p:nvPicPr>
          <p:cNvPr id="7" name="Image 0" descr="https://pitch-assets-ccb95893-de3f-4266-973c-20049231b248.s3.eu-west-1.amazonaws.com/f8d07780-3409-4bd3-93c4-527f84bd59f3?pitch-bytes=34031&amp;pitch-content-type=image%2Fpng"/>
          <p:cNvPicPr>
            <a:picLocks noChangeAspect="1"/>
          </p:cNvPicPr>
          <p:nvPr/>
        </p:nvPicPr>
        <p:blipFill>
          <a:blip r:embed="rId9"/>
          <a:srcRect t="149" b="149"/>
          <a:stretch/>
        </p:blipFill>
        <p:spPr>
          <a:xfrm>
            <a:off x="7571512" y="4424814"/>
            <a:ext cx="1352551" cy="543055"/>
          </a:xfrm>
          <a:prstGeom prst="rect">
            <a:avLst/>
          </a:prstGeom>
        </p:spPr>
      </p:pic>
      <p:pic>
        <p:nvPicPr>
          <p:cNvPr id="8" name="Image 1" descr="https://pitch-assets-ccb95893-de3f-4266-973c-20049231b248.s3.eu-west-1.amazonaws.com/978e1917-2ec8-47d0-8a69-5c30d5f3f56b?pitch-bytes=77845&amp;pitch-content-type=image%2Fpng"/>
          <p:cNvPicPr>
            <a:picLocks noChangeAspect="1"/>
          </p:cNvPicPr>
          <p:nvPr/>
        </p:nvPicPr>
        <p:blipFill>
          <a:blip r:embed="rId10"/>
          <a:srcRect l="7753" r="7753"/>
          <a:stretch/>
        </p:blipFill>
        <p:spPr>
          <a:xfrm>
            <a:off x="774113" y="1428338"/>
            <a:ext cx="3204113" cy="1231311"/>
          </a:xfrm>
          <a:prstGeom prst="rect">
            <a:avLst/>
          </a:prstGeom>
          <a:ln>
            <a:solidFill>
              <a:schemeClr val="tx1"/>
            </a:solidFill>
          </a:ln>
        </p:spPr>
      </p:pic>
      <p:sp>
        <p:nvSpPr>
          <p:cNvPr id="2" name="TextBox 1">
            <a:extLst>
              <a:ext uri="{FF2B5EF4-FFF2-40B4-BE49-F238E27FC236}">
                <a16:creationId xmlns:a16="http://schemas.microsoft.com/office/drawing/2014/main" id="{857BA058-95FC-F9E3-5397-7260EF7E419B}"/>
              </a:ext>
            </a:extLst>
          </p:cNvPr>
          <p:cNvSpPr txBox="1"/>
          <p:nvPr/>
        </p:nvSpPr>
        <p:spPr>
          <a:xfrm>
            <a:off x="774113" y="854593"/>
            <a:ext cx="8085606" cy="430887"/>
          </a:xfrm>
          <a:prstGeom prst="rect">
            <a:avLst/>
          </a:prstGeom>
          <a:noFill/>
        </p:spPr>
        <p:txBody>
          <a:bodyPr wrap="square" rtlCol="0">
            <a:spAutoFit/>
          </a:bodyPr>
          <a:lstStyle/>
          <a:p>
            <a:r>
              <a:rPr lang="en-US" sz="1100" kern="0" spc="-12"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Each bullet point is hyperlinked to the relevant slide in the ‘Child Safeguarding Across the HPC’ section of this PowerPoint, which provides more detail on how to put these steps into action. </a:t>
            </a:r>
            <a:endParaRPr lang="en-US" sz="1100" dirty="0">
              <a:latin typeface="Roboto" panose="02000000000000000000" pitchFamily="2" charset="0"/>
              <a:ea typeface="Roboto" panose="02000000000000000000" pitchFamily="2" charset="0"/>
              <a:cs typeface="Roboto" panose="02000000000000000000" pitchFamily="2" charset="0"/>
            </a:endParaRPr>
          </a:p>
        </p:txBody>
      </p:sp>
      <p:sp>
        <p:nvSpPr>
          <p:cNvPr id="10" name="Text 0">
            <a:extLst>
              <a:ext uri="{FF2B5EF4-FFF2-40B4-BE49-F238E27FC236}">
                <a16:creationId xmlns:a16="http://schemas.microsoft.com/office/drawing/2014/main" id="{782922AF-474B-9366-ADE4-4C9BCCB89018}"/>
              </a:ext>
            </a:extLst>
          </p:cNvPr>
          <p:cNvSpPr/>
          <p:nvPr/>
        </p:nvSpPr>
        <p:spPr>
          <a:xfrm>
            <a:off x="774113" y="2835331"/>
            <a:ext cx="3204111" cy="1805276"/>
          </a:xfrm>
          <a:prstGeom prst="roundRect">
            <a:avLst>
              <a:gd name="adj" fmla="val 10938"/>
            </a:avLst>
          </a:prstGeom>
          <a:solidFill>
            <a:srgbClr val="CCECF8"/>
          </a:solidFill>
          <a:ln/>
        </p:spPr>
        <p:txBody>
          <a:bodyPr wrap="square" lIns="174131" tIns="213123" rIns="174131" bIns="213123" rtlCol="0" anchor="ctr"/>
          <a:lstStyle/>
          <a:p>
            <a:pPr>
              <a:lnSpc>
                <a:spcPts val="1680"/>
              </a:lnSpc>
            </a:pPr>
            <a:r>
              <a:rPr lang="en-US" sz="1100" kern="0" spc="-12" dirty="0">
                <a:solidFill>
                  <a:srgbClr val="000000"/>
                </a:solidFill>
                <a:latin typeface="Roboto" panose="02000000000000000000" pitchFamily="2" charset="0"/>
                <a:ea typeface="Roboto" panose="02000000000000000000" pitchFamily="2" charset="0"/>
                <a:cs typeface="Roboto" panose="02000000000000000000" pitchFamily="2" charset="0"/>
              </a:rPr>
              <a:t>The GEC has put together a short guide outlining suggested minimum actions for Education Cluster Coordination Teams on child safeguarding</a:t>
            </a:r>
            <a:endParaRPr lang="en-US" sz="1100" dirty="0">
              <a:latin typeface="Roboto" panose="02000000000000000000" pitchFamily="2" charset="0"/>
              <a:ea typeface="Roboto" panose="02000000000000000000" pitchFamily="2" charset="0"/>
              <a:cs typeface="Roboto" panose="02000000000000000000" pitchFamily="2" charset="0"/>
            </a:endParaRPr>
          </a:p>
          <a:p>
            <a:pPr>
              <a:lnSpc>
                <a:spcPts val="1680"/>
              </a:lnSpc>
            </a:pPr>
            <a:endParaRPr lang="en-US" sz="1051" dirty="0">
              <a:latin typeface="Roboto" panose="02000000000000000000" pitchFamily="2" charset="0"/>
              <a:ea typeface="Roboto" panose="02000000000000000000" pitchFamily="2" charset="0"/>
              <a:cs typeface="Roboto" panose="02000000000000000000" pitchFamily="2" charset="0"/>
            </a:endParaRPr>
          </a:p>
          <a:p>
            <a:pPr>
              <a:lnSpc>
                <a:spcPts val="1680"/>
              </a:lnSpc>
            </a:pP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11" name="Text 4">
            <a:extLst>
              <a:ext uri="{FF2B5EF4-FFF2-40B4-BE49-F238E27FC236}">
                <a16:creationId xmlns:a16="http://schemas.microsoft.com/office/drawing/2014/main" id="{A33283C1-C527-A36A-BCF0-BFF780878A2A}"/>
              </a:ext>
            </a:extLst>
          </p:cNvPr>
          <p:cNvSpPr/>
          <p:nvPr/>
        </p:nvSpPr>
        <p:spPr>
          <a:xfrm>
            <a:off x="1675874" y="4112821"/>
            <a:ext cx="1212875" cy="384928"/>
          </a:xfrm>
          <a:prstGeom prst="roundRect">
            <a:avLst>
              <a:gd name="adj" fmla="val 80000"/>
            </a:avLst>
          </a:prstGeom>
          <a:solidFill>
            <a:srgbClr val="004BB4"/>
          </a:solidFill>
          <a:ln/>
        </p:spPr>
        <p:txBody>
          <a:bodyPr wrap="square" lIns="67383" tIns="45443" rIns="67383" bIns="45443" rtlCol="0" anchor="ctr"/>
          <a:lstStyle/>
          <a:p>
            <a:pPr algn="ctr">
              <a:lnSpc>
                <a:spcPts val="1440"/>
              </a:lnSpc>
            </a:pPr>
            <a:r>
              <a:rPr lang="en-US" sz="900" kern="0" spc="-12" dirty="0">
                <a:solidFill>
                  <a:srgbClr val="FFFFFF"/>
                </a:solidFill>
                <a:latin typeface="Roboto" panose="02000000000000000000" pitchFamily="2" charset="0"/>
                <a:ea typeface="Roboto" panose="02000000000000000000" pitchFamily="2" charset="0"/>
                <a:cs typeface="Roboto" panose="02000000000000000000" pitchFamily="2" charset="0"/>
                <a:hlinkClick r:id="rId11">
                  <a:extLst>
                    <a:ext uri="{A12FA001-AC4F-418D-AE19-62706E023703}">
                      <ahyp:hlinkClr xmlns:ahyp="http://schemas.microsoft.com/office/drawing/2018/hyperlinkcolor" val="tx"/>
                    </a:ext>
                  </a:extLst>
                </a:hlinkClick>
              </a:rPr>
              <a:t>GEC Guide</a:t>
            </a:r>
            <a:endParaRPr lang="en-US" sz="9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841315" y="472660"/>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Minimum Actions for Education Cluster Members</a:t>
            </a:r>
            <a:endParaRPr lang="en-US" sz="2251" dirty="0"/>
          </a:p>
        </p:txBody>
      </p:sp>
      <p:sp>
        <p:nvSpPr>
          <p:cNvPr id="4" name="Text 1"/>
          <p:cNvSpPr/>
          <p:nvPr/>
        </p:nvSpPr>
        <p:spPr>
          <a:xfrm>
            <a:off x="4294331" y="1130978"/>
            <a:ext cx="4551957" cy="1493416"/>
          </a:xfrm>
          <a:prstGeom prst="rect">
            <a:avLst/>
          </a:prstGeom>
          <a:noFill/>
          <a:ln/>
        </p:spPr>
        <p:txBody>
          <a:bodyPr wrap="square" lIns="0" tIns="0" rIns="0" bIns="0" rtlCol="0" anchor="t"/>
          <a:lstStyle/>
          <a:p>
            <a:pPr>
              <a:lnSpc>
                <a:spcPts val="1680"/>
              </a:lnSpc>
              <a:spcAft>
                <a:spcPts val="600"/>
              </a:spcAft>
              <a:buSzPct val="100000"/>
            </a:pPr>
            <a:r>
              <a:rPr lang="en-US" sz="1100" b="1" kern="0" spc="-12" dirty="0">
                <a:solidFill>
                  <a:srgbClr val="000000"/>
                </a:solidFill>
                <a:latin typeface="Roboto" pitchFamily="34" charset="0"/>
                <a:ea typeface="Roboto" pitchFamily="34" charset="-122"/>
                <a:cs typeface="Roboto" pitchFamily="34" charset="-120"/>
              </a:rPr>
              <a:t>2. Jointly identify child safeguarding, CP and GBV (including SEA) risks for children in education </a:t>
            </a:r>
            <a:r>
              <a:rPr lang="en-US" sz="1100" b="1" kern="0" spc="-12" dirty="0" err="1">
                <a:solidFill>
                  <a:srgbClr val="000000"/>
                </a:solidFill>
                <a:latin typeface="Roboto" pitchFamily="34" charset="0"/>
                <a:ea typeface="Roboto" pitchFamily="34" charset="-122"/>
                <a:cs typeface="Roboto" pitchFamily="34" charset="-120"/>
              </a:rPr>
              <a:t>programmes</a:t>
            </a:r>
            <a:endParaRPr lang="en-US" sz="1051" dirty="0"/>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3" action="ppaction://hlinksldjump"/>
              </a:rPr>
              <a:t>Identify</a:t>
            </a:r>
            <a:r>
              <a:rPr lang="en-US" sz="1100" kern="0" spc="-12" dirty="0">
                <a:solidFill>
                  <a:srgbClr val="000000"/>
                </a:solidFill>
                <a:latin typeface="Roboto" pitchFamily="34" charset="0"/>
                <a:ea typeface="Roboto" pitchFamily="34" charset="-122"/>
                <a:cs typeface="Roboto" pitchFamily="34" charset="-120"/>
              </a:rPr>
              <a:t> the most likely or frequently reported risks affecting girls and/ or boys in and around schools in your context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3" action="ppaction://hlinksldjump"/>
              </a:rPr>
              <a:t>Mention identified risks </a:t>
            </a:r>
            <a:r>
              <a:rPr lang="en-US" sz="1100" kern="0" spc="-12" dirty="0">
                <a:solidFill>
                  <a:srgbClr val="000000"/>
                </a:solidFill>
                <a:latin typeface="Roboto" pitchFamily="34" charset="0"/>
                <a:ea typeface="Roboto" pitchFamily="34" charset="-122"/>
                <a:cs typeface="Roboto" pitchFamily="34" charset="-120"/>
              </a:rPr>
              <a:t>in the HNO and Education Cluster Strategy </a:t>
            </a:r>
            <a:endParaRPr lang="en-US" sz="1051" dirty="0"/>
          </a:p>
        </p:txBody>
      </p:sp>
      <p:sp>
        <p:nvSpPr>
          <p:cNvPr id="5" name="Text 2"/>
          <p:cNvSpPr/>
          <p:nvPr/>
        </p:nvSpPr>
        <p:spPr>
          <a:xfrm>
            <a:off x="1484" y="-1894"/>
            <a:ext cx="428625" cy="5145395"/>
          </a:xfrm>
          <a:prstGeom prst="roundRect">
            <a:avLst>
              <a:gd name="adj" fmla="val -213333"/>
            </a:avLst>
          </a:prstGeom>
          <a:solidFill>
            <a:srgbClr val="00A0DC"/>
          </a:solidFill>
          <a:ln/>
        </p:spPr>
        <p:txBody>
          <a:bodyPr wrap="square" lIns="23813" tIns="607443" rIns="23813" bIns="607443" rtlCol="0" anchor="ctr"/>
          <a:lstStyle/>
          <a:p>
            <a:pPr algn="ctr">
              <a:lnSpc>
                <a:spcPts val="1680"/>
              </a:lnSpc>
            </a:pPr>
            <a:endParaRPr lang="en-US" sz="1051" dirty="0"/>
          </a:p>
        </p:txBody>
      </p:sp>
      <p:pic>
        <p:nvPicPr>
          <p:cNvPr id="6" name="Image 0"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571512" y="4424814"/>
            <a:ext cx="1352551" cy="543055"/>
          </a:xfrm>
          <a:prstGeom prst="rect">
            <a:avLst/>
          </a:prstGeom>
        </p:spPr>
      </p:pic>
      <p:pic>
        <p:nvPicPr>
          <p:cNvPr id="7" name="Image 1" descr="https://pitch-assets-ccb95893-de3f-4266-973c-20049231b248.s3.eu-west-1.amazonaws.com/978e1917-2ec8-47d0-8a69-5c30d5f3f56b?pitch-bytes=77845&amp;pitch-content-type=image%2Fpng"/>
          <p:cNvPicPr>
            <a:picLocks noChangeAspect="1"/>
          </p:cNvPicPr>
          <p:nvPr/>
        </p:nvPicPr>
        <p:blipFill>
          <a:blip r:embed="rId5"/>
          <a:srcRect l="7753" r="7753"/>
          <a:stretch/>
        </p:blipFill>
        <p:spPr>
          <a:xfrm>
            <a:off x="760163" y="1130978"/>
            <a:ext cx="3204113" cy="1231311"/>
          </a:xfrm>
          <a:prstGeom prst="rect">
            <a:avLst/>
          </a:prstGeom>
          <a:ln>
            <a:solidFill>
              <a:schemeClr val="tx1"/>
            </a:solidFill>
          </a:ln>
        </p:spPr>
      </p:pic>
      <p:sp>
        <p:nvSpPr>
          <p:cNvPr id="8" name="Text 3"/>
          <p:cNvSpPr/>
          <p:nvPr/>
        </p:nvSpPr>
        <p:spPr>
          <a:xfrm>
            <a:off x="787023" y="2902917"/>
            <a:ext cx="8059265" cy="1280071"/>
          </a:xfrm>
          <a:prstGeom prst="rect">
            <a:avLst/>
          </a:prstGeom>
          <a:noFill/>
          <a:ln/>
        </p:spPr>
        <p:txBody>
          <a:bodyPr wrap="square" lIns="0" tIns="0" rIns="0" bIns="0" rtlCol="0" anchor="t"/>
          <a:lstStyle/>
          <a:p>
            <a:pPr>
              <a:lnSpc>
                <a:spcPts val="1680"/>
              </a:lnSpc>
              <a:spcAft>
                <a:spcPts val="600"/>
              </a:spcAft>
              <a:buSzPct val="100000"/>
            </a:pPr>
            <a:r>
              <a:rPr lang="en-US" sz="1100" b="1" kern="0" spc="-12" dirty="0">
                <a:solidFill>
                  <a:srgbClr val="000000"/>
                </a:solidFill>
                <a:latin typeface="Roboto" pitchFamily="34" charset="0"/>
                <a:ea typeface="Roboto" pitchFamily="34" charset="-122"/>
                <a:cs typeface="Roboto" pitchFamily="34" charset="-120"/>
              </a:rPr>
              <a:t>3.  Coordinate partners to design mitigation measures to prevent and respond to child safeguarding risks in education programmes</a:t>
            </a:r>
            <a:endParaRPr lang="en-US" sz="1051" dirty="0"/>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3" action="ppaction://hlinksldjump"/>
              </a:rPr>
              <a:t>Plan measures to adopt </a:t>
            </a:r>
            <a:r>
              <a:rPr lang="en-US" sz="1100" kern="0" spc="-12" dirty="0">
                <a:solidFill>
                  <a:srgbClr val="000000"/>
                </a:solidFill>
                <a:latin typeface="Roboto" pitchFamily="34" charset="0"/>
                <a:ea typeface="Roboto" pitchFamily="34" charset="-122"/>
                <a:cs typeface="Roboto" pitchFamily="34" charset="-120"/>
              </a:rPr>
              <a:t>in education programmes to mitigate previously identified child safeguarding, CP and GBV (including SEA) risks </a:t>
            </a:r>
            <a:endParaRPr lang="en-US" sz="1051" dirty="0"/>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6" action="ppaction://hlinksldjump"/>
              </a:rPr>
              <a:t>Include identified mitigation measures </a:t>
            </a:r>
            <a:r>
              <a:rPr lang="en-US" sz="1100" kern="0" spc="-12" dirty="0">
                <a:solidFill>
                  <a:srgbClr val="000000"/>
                </a:solidFill>
                <a:latin typeface="Roboto" pitchFamily="34" charset="0"/>
                <a:ea typeface="Roboto" pitchFamily="34" charset="-122"/>
                <a:cs typeface="Roboto" pitchFamily="34" charset="-120"/>
              </a:rPr>
              <a:t>in the HRP and Education Cluster Strategy, and design at least one indicator to monitor mitigation measures </a:t>
            </a:r>
          </a:p>
          <a:p>
            <a:pPr marL="190495" indent="-190495">
              <a:lnSpc>
                <a:spcPts val="1680"/>
              </a:lnSpc>
              <a:spcAft>
                <a:spcPts val="600"/>
              </a:spcAft>
              <a:buSzPct val="100000"/>
              <a:buChar char="•"/>
            </a:pPr>
            <a:r>
              <a:rPr lang="en-US" sz="1100" kern="0" spc="-12" dirty="0">
                <a:solidFill>
                  <a:srgbClr val="000000"/>
                </a:solidFill>
                <a:latin typeface="Roboto" pitchFamily="34" charset="0"/>
                <a:ea typeface="Roboto" pitchFamily="34" charset="-122"/>
                <a:cs typeface="Roboto" pitchFamily="34" charset="-120"/>
                <a:hlinkClick r:id="rId7" action="ppaction://hlinksldjump"/>
              </a:rPr>
              <a:t>Follow up with partners </a:t>
            </a:r>
            <a:r>
              <a:rPr lang="en-US" sz="1100" kern="0" spc="-12" dirty="0">
                <a:solidFill>
                  <a:srgbClr val="000000"/>
                </a:solidFill>
                <a:latin typeface="Roboto" pitchFamily="34" charset="0"/>
                <a:ea typeface="Roboto" pitchFamily="34" charset="-122"/>
                <a:cs typeface="Roboto" pitchFamily="34" charset="-120"/>
              </a:rPr>
              <a:t>to assess progress towards implementing safe education </a:t>
            </a:r>
            <a:r>
              <a:rPr lang="en-US" sz="1100" kern="0" spc="-12" dirty="0" err="1">
                <a:solidFill>
                  <a:srgbClr val="000000"/>
                </a:solidFill>
                <a:latin typeface="Roboto" pitchFamily="34" charset="0"/>
                <a:ea typeface="Roboto" pitchFamily="34" charset="-122"/>
                <a:cs typeface="Roboto" pitchFamily="34" charset="-120"/>
              </a:rPr>
              <a:t>programmes</a:t>
            </a:r>
            <a:r>
              <a:rPr lang="en-US" sz="1100" kern="0" spc="-12" dirty="0">
                <a:solidFill>
                  <a:srgbClr val="000000"/>
                </a:solidFill>
                <a:latin typeface="Roboto" pitchFamily="34" charset="0"/>
                <a:ea typeface="Roboto" pitchFamily="34" charset="-122"/>
                <a:cs typeface="Roboto" pitchFamily="34" charset="-120"/>
              </a:rPr>
              <a:t> </a:t>
            </a:r>
            <a:endParaRPr lang="en-US" sz="105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97B939-08BE-1181-6334-3658F4B3B9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16" r="-16" b="15730"/>
          <a:stretch/>
        </p:blipFill>
        <p:spPr>
          <a:xfrm>
            <a:off x="0" y="1"/>
            <a:ext cx="9144000" cy="5143500"/>
          </a:xfrm>
          <a:prstGeom prst="rect">
            <a:avLst/>
          </a:prstGeom>
        </p:spPr>
      </p:pic>
      <p:pic>
        <p:nvPicPr>
          <p:cNvPr id="6" name="Image 1" descr="https://pitch-assets-ccb95893-de3f-4266-973c-20049231b248.s3.eu-west-1.amazonaws.com/b22e10a1-2861-43cb-93a0-ff60c3c731ee?pitch-bytes=34031&amp;pitch-content-type=image%2Fpng"/>
          <p:cNvPicPr>
            <a:picLocks noChangeAspect="1"/>
          </p:cNvPicPr>
          <p:nvPr/>
        </p:nvPicPr>
        <p:blipFill>
          <a:blip r:embed="rId5"/>
          <a:srcRect/>
          <a:stretch/>
        </p:blipFill>
        <p:spPr>
          <a:xfrm>
            <a:off x="7573310" y="207501"/>
            <a:ext cx="1353339" cy="544993"/>
          </a:xfrm>
          <a:prstGeom prst="rect">
            <a:avLst/>
          </a:prstGeom>
        </p:spPr>
      </p:pic>
      <p:sp>
        <p:nvSpPr>
          <p:cNvPr id="4" name="Text 0"/>
          <p:cNvSpPr/>
          <p:nvPr/>
        </p:nvSpPr>
        <p:spPr>
          <a:xfrm>
            <a:off x="744602" y="895019"/>
            <a:ext cx="6400800" cy="490741"/>
          </a:xfrm>
          <a:prstGeom prst="rect">
            <a:avLst/>
          </a:prstGeom>
          <a:noFill/>
          <a:ln>
            <a:noFill/>
          </a:ln>
        </p:spPr>
        <p:txBody>
          <a:bodyPr wrap="square" lIns="0" tIns="0" rIns="0" bIns="0" rtlCol="0" anchor="b"/>
          <a:lstStyle/>
          <a:p>
            <a:pPr>
              <a:lnSpc>
                <a:spcPts val="3000"/>
              </a:lnSpc>
            </a:pPr>
            <a:r>
              <a:rPr lang="en-US" sz="3000" b="1" dirty="0">
                <a:solidFill>
                  <a:schemeClr val="bg1"/>
                </a:solidFill>
                <a:latin typeface="Roboto" pitchFamily="34" charset="0"/>
                <a:ea typeface="Roboto" pitchFamily="34" charset="-122"/>
                <a:cs typeface="Roboto" pitchFamily="34" charset="-120"/>
              </a:rPr>
              <a:t>Child Safeguarding Across the Humanitarian Program Cycle (HPC)</a:t>
            </a:r>
            <a:endParaRPr lang="en-US" sz="3000" dirty="0">
              <a:solidFill>
                <a:schemeClr val="bg1"/>
              </a:solidFill>
            </a:endParaRPr>
          </a:p>
        </p:txBody>
      </p:sp>
      <p:sp>
        <p:nvSpPr>
          <p:cNvPr id="3" name="Text 2">
            <a:extLst>
              <a:ext uri="{FF2B5EF4-FFF2-40B4-BE49-F238E27FC236}">
                <a16:creationId xmlns:a16="http://schemas.microsoft.com/office/drawing/2014/main" id="{D2010DC2-1E30-F3DA-6275-2566ADCC5B6A}"/>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06586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623791" y="479808"/>
            <a:ext cx="8253231" cy="342900"/>
          </a:xfrm>
          <a:prstGeom prst="rect">
            <a:avLst/>
          </a:prstGeom>
          <a:noFill/>
          <a:ln/>
        </p:spPr>
        <p:txBody>
          <a:bodyPr wrap="square" lIns="0" tIns="0" rIns="0" bIns="0" rtlCol="0" anchor="t"/>
          <a:lstStyle/>
          <a:p>
            <a:pPr>
              <a:lnSpc>
                <a:spcPts val="2700"/>
              </a:lnSpc>
            </a:pPr>
            <a:r>
              <a:rPr lang="en-US" sz="2100" b="1" kern="0" spc="-24" dirty="0">
                <a:solidFill>
                  <a:srgbClr val="000000"/>
                </a:solidFill>
                <a:latin typeface="Roboto" pitchFamily="34" charset="0"/>
                <a:ea typeface="Roboto" pitchFamily="34" charset="-122"/>
                <a:cs typeface="Roboto" pitchFamily="34" charset="-120"/>
              </a:rPr>
              <a:t>Child Safeguarding Across the Humanitarian Program Cycle (HPC)</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6" name="TextBox 5">
            <a:extLst>
              <a:ext uri="{FF2B5EF4-FFF2-40B4-BE49-F238E27FC236}">
                <a16:creationId xmlns:a16="http://schemas.microsoft.com/office/drawing/2014/main" id="{941C7371-9468-9691-D4C4-E43726816B29}"/>
              </a:ext>
            </a:extLst>
          </p:cNvPr>
          <p:cNvSpPr txBox="1"/>
          <p:nvPr/>
        </p:nvSpPr>
        <p:spPr>
          <a:xfrm>
            <a:off x="620503" y="2933219"/>
            <a:ext cx="8070154" cy="1862048"/>
          </a:xfrm>
          <a:prstGeom prst="rect">
            <a:avLst/>
          </a:prstGeom>
          <a:noFill/>
        </p:spPr>
        <p:txBody>
          <a:bodyPr wrap="square">
            <a:spAutoFit/>
          </a:bodyPr>
          <a:lstStyle/>
          <a:p>
            <a:pPr>
              <a:buSzPct val="100000"/>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 </a:t>
            </a:r>
            <a:r>
              <a:rPr lang="en-US" sz="900" b="1" kern="0" spc="-12" dirty="0" err="1">
                <a:solidFill>
                  <a:srgbClr val="000000"/>
                </a:solidFill>
                <a:latin typeface="Roboto" panose="02000000000000000000" pitchFamily="2" charset="0"/>
                <a:ea typeface="Roboto" panose="02000000000000000000" pitchFamily="2" charset="0"/>
                <a:cs typeface="Roboto" panose="02000000000000000000" pitchFamily="2" charset="0"/>
              </a:rPr>
              <a:t>Mobilisation</a:t>
            </a:r>
            <a:endPar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228600" indent="-228600">
              <a:buSzPct val="100000"/>
              <a:buFont typeface="+mj-lt"/>
              <a:buAutoNum type="arabicPeriod"/>
            </a:pPr>
            <a:r>
              <a:rPr lang="en-US" sz="800" dirty="0" err="1">
                <a:latin typeface="Roboto" panose="02000000000000000000" pitchFamily="2" charset="0"/>
                <a:ea typeface="Roboto" panose="02000000000000000000" pitchFamily="2" charset="0"/>
                <a:cs typeface="Roboto" panose="02000000000000000000" pitchFamily="2" charset="0"/>
              </a:rPr>
              <a:t>Prioritise</a:t>
            </a:r>
            <a:r>
              <a:rPr lang="en-US" sz="800" dirty="0">
                <a:latin typeface="Roboto" panose="02000000000000000000" pitchFamily="2" charset="0"/>
                <a:ea typeface="Roboto" panose="02000000000000000000" pitchFamily="2" charset="0"/>
                <a:cs typeface="Roboto" panose="02000000000000000000" pitchFamily="2" charset="0"/>
              </a:rPr>
              <a:t> project sheets that include child safeguarding</a:t>
            </a:r>
          </a:p>
          <a:p>
            <a:pPr marL="228600" indent="-228600">
              <a:buSzPct val="100000"/>
              <a:buFont typeface="+mj-lt"/>
              <a:buAutoNum type="arabicPeriod"/>
            </a:pPr>
            <a:r>
              <a:rPr lang="en-US" sz="800" dirty="0">
                <a:latin typeface="Roboto" panose="02000000000000000000" pitchFamily="2" charset="0"/>
                <a:ea typeface="Roboto" panose="02000000000000000000" pitchFamily="2" charset="0"/>
                <a:cs typeface="Roboto" panose="02000000000000000000" pitchFamily="2" charset="0"/>
              </a:rPr>
              <a:t>Identify funding for Education Cluster member capacity strengthening on child safeguarding</a:t>
            </a:r>
          </a:p>
          <a:p>
            <a:pPr marL="228600" indent="-228600">
              <a:buSzPct val="100000"/>
              <a:buFont typeface="+mj-lt"/>
              <a:buAutoNum type="arabicPeriod"/>
            </a:pPr>
            <a:r>
              <a:rPr lang="en-US" sz="800" dirty="0" err="1">
                <a:latin typeface="Roboto" panose="02000000000000000000" pitchFamily="2" charset="0"/>
                <a:ea typeface="Roboto" panose="02000000000000000000" pitchFamily="2" charset="0"/>
                <a:cs typeface="Roboto" panose="02000000000000000000" pitchFamily="2" charset="0"/>
              </a:rPr>
              <a:t>Mobilise</a:t>
            </a:r>
            <a:r>
              <a:rPr lang="en-US" sz="800" dirty="0">
                <a:latin typeface="Roboto" panose="02000000000000000000" pitchFamily="2" charset="0"/>
                <a:ea typeface="Roboto" panose="02000000000000000000" pitchFamily="2" charset="0"/>
                <a:cs typeface="Roboto" panose="02000000000000000000" pitchFamily="2" charset="0"/>
              </a:rPr>
              <a:t> human resources to support Education Cluster member capacity strengthening on child safeguarding</a:t>
            </a:r>
          </a:p>
          <a:p>
            <a:pPr>
              <a:buSzPct val="100000"/>
            </a:pPr>
            <a:endParaRPr lang="en-US" sz="800" dirty="0">
              <a:latin typeface="Roboto" panose="02000000000000000000" pitchFamily="2" charset="0"/>
              <a:ea typeface="Roboto" panose="02000000000000000000" pitchFamily="2" charset="0"/>
              <a:cs typeface="Roboto" panose="02000000000000000000" pitchFamily="2" charset="0"/>
            </a:endParaRPr>
          </a:p>
          <a:p>
            <a:pPr>
              <a:buSzPct val="100000"/>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Implementation and Monitoring</a:t>
            </a:r>
          </a:p>
          <a:p>
            <a:pPr marL="228600" indent="-228600">
              <a:buSzPct val="100000"/>
              <a:buFontTx/>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Support Education Cluster members to implement child-friendly feedback and complaints mechanisms</a:t>
            </a:r>
          </a:p>
          <a:p>
            <a:pPr marL="228600" indent="-228600">
              <a:buSzPct val="100000"/>
              <a:buFontTx/>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Maintain an up-to-date list of Safeguarding/ PSEA Focal Points of all Education Cluster members</a:t>
            </a:r>
          </a:p>
          <a:p>
            <a:pPr marL="228600" indent="-228600">
              <a:buSzPct val="100000"/>
              <a:buFontTx/>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Appoint an Education Cluster Child Safeguarding/ PSEA Focal Point or create a Child Safeguarding/PSEA Task Team </a:t>
            </a:r>
          </a:p>
          <a:p>
            <a:pPr marL="228600" indent="-228600">
              <a:buSzPct val="100000"/>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Create a standing agenda item in Education Cluster coordination meetings on child safeguarding and PSEA </a:t>
            </a:r>
          </a:p>
          <a:p>
            <a:pPr marL="228600" indent="-228600">
              <a:buSzPct val="100000"/>
              <a:buFontTx/>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Monitor progress towards child safeguarding commitments</a:t>
            </a:r>
          </a:p>
          <a:p>
            <a:pPr>
              <a:buSzPct val="100000"/>
            </a:pPr>
            <a:endPar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buSzPct val="100000"/>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Operational Peer Review and Evaluation</a:t>
            </a:r>
          </a:p>
          <a:p>
            <a:pPr marL="228600" indent="-228600">
              <a:buSzPct val="100000"/>
              <a:buAutoNum type="arabicPeriod"/>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Reflect to improve integration of child safeguarding in Education Cluster coordination</a:t>
            </a:r>
          </a:p>
        </p:txBody>
      </p:sp>
      <p:pic>
        <p:nvPicPr>
          <p:cNvPr id="17" name="Picture 16">
            <a:extLst>
              <a:ext uri="{FF2B5EF4-FFF2-40B4-BE49-F238E27FC236}">
                <a16:creationId xmlns:a16="http://schemas.microsoft.com/office/drawing/2014/main" id="{1CC39F79-5D2C-06A5-C017-A0B9CF4A85E2}"/>
              </a:ext>
            </a:extLst>
          </p:cNvPr>
          <p:cNvPicPr>
            <a:picLocks noChangeAspect="1"/>
          </p:cNvPicPr>
          <p:nvPr/>
        </p:nvPicPr>
        <p:blipFill>
          <a:blip r:embed="rId4"/>
          <a:stretch>
            <a:fillRect/>
          </a:stretch>
        </p:blipFill>
        <p:spPr>
          <a:xfrm>
            <a:off x="6614382" y="1532185"/>
            <a:ext cx="2076275" cy="2265028"/>
          </a:xfrm>
          <a:prstGeom prst="rect">
            <a:avLst/>
          </a:prstGeom>
        </p:spPr>
      </p:pic>
      <p:sp>
        <p:nvSpPr>
          <p:cNvPr id="7" name="TextBox 6">
            <a:extLst>
              <a:ext uri="{FF2B5EF4-FFF2-40B4-BE49-F238E27FC236}">
                <a16:creationId xmlns:a16="http://schemas.microsoft.com/office/drawing/2014/main" id="{6784EE71-6555-2E4C-8843-C2B21DB96982}"/>
              </a:ext>
            </a:extLst>
          </p:cNvPr>
          <p:cNvSpPr txBox="1"/>
          <p:nvPr/>
        </p:nvSpPr>
        <p:spPr>
          <a:xfrm>
            <a:off x="620503" y="824770"/>
            <a:ext cx="6284215" cy="2108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900" b="1"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Cross-cutting Across the HPC</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Train Education Cluster members on child safeguarding</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Collaborate on child safeguarding with other clusters, inter-cluster initiatives, and the government </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Follow safe and ethical guidelines for taking and sharing images of children</a:t>
            </a:r>
            <a:endPar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900" b="1"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Needs Assessment and Analysis</a:t>
            </a:r>
          </a:p>
          <a:p>
            <a:pPr marL="228600" marR="0" lvl="0" indent="-228600" algn="l" defTabSz="914400" rtl="0" eaLnBrk="1" fontAlgn="auto" latinLnBrk="0" hangingPunct="1">
              <a:lnSpc>
                <a:spcPct val="100000"/>
              </a:lnSpc>
              <a:spcBef>
                <a:spcPts val="0"/>
              </a:spcBef>
              <a:spcAft>
                <a:spcPts val="0"/>
              </a:spcAft>
              <a:buClrTx/>
              <a:buSzPct val="100000"/>
              <a:buFontTx/>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Survey Education Cluster members’ child safeguarding knowledge and practices</a:t>
            </a:r>
          </a:p>
          <a:p>
            <a:pPr marL="228600" marR="0" lvl="0" indent="-228600" algn="l" defTabSz="914400" rtl="0" eaLnBrk="1" fontAlgn="auto" latinLnBrk="0" hangingPunct="1">
              <a:lnSpc>
                <a:spcPct val="100000"/>
              </a:lnSpc>
              <a:spcBef>
                <a:spcPts val="0"/>
              </a:spcBef>
              <a:spcAft>
                <a:spcPts val="0"/>
              </a:spcAft>
              <a:buClrTx/>
              <a:buSzPct val="100000"/>
              <a:buFontTx/>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Identify </a:t>
            </a: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safeguarding</a:t>
            </a: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risks for children in </a:t>
            </a:r>
            <a:r>
              <a:rPr kumimoji="0" lang="en-US" sz="800" b="0" i="0" u="none" strike="noStrike" kern="0" cap="none" spc="-12"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EiE</a:t>
            </a: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programming</a:t>
            </a:r>
          </a:p>
          <a:p>
            <a:pPr marL="228600" marR="0" lvl="0" indent="-228600" algn="l" defTabSz="914400" rtl="0" eaLnBrk="1" fontAlgn="auto" latinLnBrk="0" hangingPunct="1">
              <a:lnSpc>
                <a:spcPct val="100000"/>
              </a:lnSpc>
              <a:spcBef>
                <a:spcPts val="0"/>
              </a:spcBef>
              <a:spcAft>
                <a:spcPts val="0"/>
              </a:spcAft>
              <a:buClrTx/>
              <a:buSzPct val="100000"/>
              <a:buFontTx/>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Reference </a:t>
            </a:r>
            <a:r>
              <a:rPr lang="en-US" sz="800"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 safeguarding</a:t>
            </a: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gaps/ needs and risks in the HNO and the Education Cluster Strategy</a:t>
            </a:r>
          </a:p>
          <a:p>
            <a:pPr marL="228600" marR="0" lvl="0" indent="-228600" algn="l" defTabSz="914400" rtl="0" eaLnBrk="1" fontAlgn="auto" latinLnBrk="0" hangingPunct="1">
              <a:lnSpc>
                <a:spcPct val="100000"/>
              </a:lnSpc>
              <a:spcBef>
                <a:spcPts val="0"/>
              </a:spcBef>
              <a:spcAft>
                <a:spcPts val="0"/>
              </a:spcAft>
              <a:buClrTx/>
              <a:buSzPct val="100000"/>
              <a:buFontTx/>
              <a:buAutoNum type="arabicPeriod"/>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Include child safeguarding protocols in all Joint Education Needs Assessments (JENA), particularly child participation components</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900" b="1"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Strategic Planning</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Address child safeguarding gaps/ needs and risks in the HRP and Education Cluster Strategy</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Build collective commitment to child safeguarding among partners</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Support partners to put Child Safeguarding Policies (including PSEA) in place</a:t>
            </a:r>
          </a:p>
          <a:p>
            <a:pPr marL="228600" marR="0" lvl="0" indent="-228600" algn="l" defTabSz="914400" rtl="0" eaLnBrk="1" fontAlgn="auto" latinLnBrk="0" hangingPunct="1">
              <a:lnSpc>
                <a:spcPct val="100000"/>
              </a:lnSpc>
              <a:spcBef>
                <a:spcPts val="0"/>
              </a:spcBef>
              <a:spcAft>
                <a:spcPts val="0"/>
              </a:spcAft>
              <a:buClrTx/>
              <a:buSzPct val="100000"/>
              <a:buFont typeface="+mj-lt"/>
              <a:buAutoNum type="arabicPeriod"/>
              <a:tabLst/>
              <a:defRPr/>
            </a:pPr>
            <a:r>
              <a:rPr kumimoji="0" lang="en-US" sz="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Support partners to put Codes of Conduct in place</a:t>
            </a:r>
          </a:p>
        </p:txBody>
      </p:sp>
      <p:sp>
        <p:nvSpPr>
          <p:cNvPr id="8" name="Text 2">
            <a:extLst>
              <a:ext uri="{FF2B5EF4-FFF2-40B4-BE49-F238E27FC236}">
                <a16:creationId xmlns:a16="http://schemas.microsoft.com/office/drawing/2014/main" id="{3488CFCA-0502-F013-6C28-E327A0060D5B}"/>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2" name="Text 3">
            <a:extLst>
              <a:ext uri="{FF2B5EF4-FFF2-40B4-BE49-F238E27FC236}">
                <a16:creationId xmlns:a16="http://schemas.microsoft.com/office/drawing/2014/main" id="{FF8C34B4-8127-056E-ED13-2E83EEE776E1}"/>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Section Overview</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577771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73812A0-D400-2D59-E8FA-0A9BE11E5B6C}"/>
              </a:ext>
            </a:extLst>
          </p:cNvPr>
          <p:cNvPicPr>
            <a:picLocks noChangeAspect="1"/>
          </p:cNvPicPr>
          <p:nvPr/>
        </p:nvPicPr>
        <p:blipFill>
          <a:blip r:embed="rId3"/>
          <a:stretch>
            <a:fillRect/>
          </a:stretch>
        </p:blipFill>
        <p:spPr>
          <a:xfrm>
            <a:off x="8019328" y="2657"/>
            <a:ext cx="1123188" cy="1225296"/>
          </a:xfrm>
          <a:prstGeom prst="rect">
            <a:avLst/>
          </a:prstGeom>
        </p:spPr>
      </p:pic>
      <p:sp>
        <p:nvSpPr>
          <p:cNvPr id="13" name="Oval 12">
            <a:extLst>
              <a:ext uri="{FF2B5EF4-FFF2-40B4-BE49-F238E27FC236}">
                <a16:creationId xmlns:a16="http://schemas.microsoft.com/office/drawing/2014/main" id="{DCA943A1-5400-F1AA-5128-BDE16C653857}"/>
              </a:ext>
            </a:extLst>
          </p:cNvPr>
          <p:cNvSpPr/>
          <p:nvPr/>
        </p:nvSpPr>
        <p:spPr>
          <a:xfrm>
            <a:off x="8033319" y="63173"/>
            <a:ext cx="1109197" cy="11425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0"/>
          <p:cNvSpPr/>
          <p:nvPr/>
        </p:nvSpPr>
        <p:spPr>
          <a:xfrm>
            <a:off x="623790" y="993027"/>
            <a:ext cx="7487823" cy="609800"/>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2" y="393520"/>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Train Education Cluster members on child safeguarding</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100" b="1" kern="0" spc="-12" dirty="0">
              <a:solidFill>
                <a:schemeClr val="tx1">
                  <a:lumMod val="95000"/>
                  <a:lumOff val="5000"/>
                  <a:alpha val="70000"/>
                </a:schemeClr>
              </a:solidFill>
              <a:latin typeface="Roboto" pitchFamily="34" charset="0"/>
              <a:ea typeface="Roboto" pitchFamily="34" charset="-122"/>
              <a:cs typeface="Roboto" pitchFamily="34" charset="-120"/>
            </a:endParaRPr>
          </a:p>
        </p:txBody>
      </p:sp>
      <p:sp>
        <p:nvSpPr>
          <p:cNvPr id="6" name="Text 3"/>
          <p:cNvSpPr/>
          <p:nvPr/>
        </p:nvSpPr>
        <p:spPr>
          <a:xfrm>
            <a:off x="855150" y="1041011"/>
            <a:ext cx="7164178"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Objective: </a:t>
            </a:r>
            <a:r>
              <a:rPr lang="en-US" sz="1000" kern="0" spc="12" dirty="0">
                <a:solidFill>
                  <a:srgbClr val="000000"/>
                </a:solidFill>
                <a:latin typeface="Roboto" pitchFamily="34" charset="0"/>
                <a:ea typeface="Roboto" pitchFamily="34" charset="-122"/>
                <a:cs typeface="Roboto" pitchFamily="34" charset="-120"/>
              </a:rPr>
              <a:t>To strengthen Education Cluster members’ understanding of basic child safeguarding concepts AND to generate interest in working collectively on child safeguarding</a:t>
            </a:r>
          </a:p>
        </p:txBody>
      </p:sp>
      <p:sp>
        <p:nvSpPr>
          <p:cNvPr id="8" name="Shape 5"/>
          <p:cNvSpPr/>
          <p:nvPr/>
        </p:nvSpPr>
        <p:spPr>
          <a:xfrm>
            <a:off x="623791" y="1699894"/>
            <a:ext cx="8132957" cy="1779017"/>
          </a:xfrm>
          <a:prstGeom prst="roundRect">
            <a:avLst>
              <a:gd name="adj" fmla="val 9189"/>
            </a:avLst>
          </a:prstGeom>
          <a:solidFill>
            <a:srgbClr val="E7F2D4"/>
          </a:solidFill>
          <a:ln/>
        </p:spPr>
        <p:txBody>
          <a:bodyPr/>
          <a:lstStyle/>
          <a:p>
            <a:endParaRPr lang="en-US"/>
          </a:p>
        </p:txBody>
      </p:sp>
      <p:sp>
        <p:nvSpPr>
          <p:cNvPr id="9" name="Text 6"/>
          <p:cNvSpPr/>
          <p:nvPr/>
        </p:nvSpPr>
        <p:spPr>
          <a:xfrm>
            <a:off x="855150" y="1771454"/>
            <a:ext cx="7815348"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How to do it:</a:t>
            </a:r>
          </a:p>
          <a:p>
            <a:pPr marL="171450" indent="-171450">
              <a:lnSpc>
                <a:spcPts val="1800"/>
              </a:lnSpc>
              <a:buFont typeface="Arial" panose="020B0604020202020204" pitchFamily="34" charset="0"/>
              <a:buChar char="•"/>
            </a:pPr>
            <a:r>
              <a:rPr lang="en-US" sz="1000" kern="0" spc="12" dirty="0" err="1">
                <a:solidFill>
                  <a:srgbClr val="000000"/>
                </a:solidFill>
                <a:latin typeface="Roboto" pitchFamily="34" charset="0"/>
                <a:ea typeface="Roboto" pitchFamily="34" charset="-122"/>
                <a:cs typeface="Roboto" pitchFamily="34" charset="-120"/>
              </a:rPr>
              <a:t>Organise</a:t>
            </a:r>
            <a:r>
              <a:rPr lang="en-US" sz="1000" kern="0" spc="12" dirty="0">
                <a:solidFill>
                  <a:srgbClr val="000000"/>
                </a:solidFill>
                <a:latin typeface="Roboto" pitchFamily="34" charset="0"/>
                <a:ea typeface="Roboto" pitchFamily="34" charset="-122"/>
                <a:cs typeface="Roboto" pitchFamily="34" charset="-120"/>
              </a:rPr>
              <a:t> a basic information session on Child Safeguarding with Education Cluster members – use this PPT: Child Safeguarding Basics, </a:t>
            </a:r>
            <a:r>
              <a:rPr lang="en-US" sz="1000" kern="0" spc="12" dirty="0">
                <a:latin typeface="Roboto" pitchFamily="34" charset="0"/>
                <a:ea typeface="Roboto" pitchFamily="34" charset="-122"/>
                <a:cs typeface="Roboto" pitchFamily="34" charset="-120"/>
              </a:rPr>
              <a:t>slides 3-15</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The information session can happen during an Education Cluster meeting or at an ad hoc meeting</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Disseminate the link to the 50-minute GEC e-learning module on Child Safeguarding with Education Cluster members and encourage them to </a:t>
            </a:r>
            <a:r>
              <a:rPr lang="en-US" sz="1000" kern="0" spc="12" dirty="0">
                <a:latin typeface="Roboto" pitchFamily="34" charset="0"/>
                <a:ea typeface="Roboto" pitchFamily="34" charset="-122"/>
                <a:cs typeface="Roboto" pitchFamily="34" charset="-120"/>
              </a:rPr>
              <a:t>complete the module</a:t>
            </a:r>
          </a:p>
          <a:p>
            <a:pPr marL="171450" indent="-171450">
              <a:lnSpc>
                <a:spcPts val="1800"/>
              </a:lnSpc>
              <a:buFont typeface="Arial" panose="020B0604020202020204" pitchFamily="34" charset="0"/>
              <a:buChar char="•"/>
            </a:pPr>
            <a:r>
              <a:rPr lang="en-US" sz="1000" kern="0" spc="12" dirty="0">
                <a:latin typeface="Roboto" pitchFamily="34" charset="0"/>
                <a:ea typeface="Roboto" pitchFamily="34" charset="-122"/>
                <a:cs typeface="Roboto" pitchFamily="34" charset="-120"/>
              </a:rPr>
              <a:t>For a more in-depth training, contact the </a:t>
            </a:r>
            <a:r>
              <a:rPr lang="en-US" sz="1000" dirty="0">
                <a:effectLst/>
                <a:latin typeface="Helvetica" pitchFamily="2" charset="0"/>
              </a:rPr>
              <a:t>GEC Helpdesk: </a:t>
            </a:r>
            <a:r>
              <a:rPr lang="en-US" sz="1000" dirty="0">
                <a:effectLst/>
                <a:latin typeface="Helvetica" pitchFamily="2" charset="0"/>
                <a:hlinkClick r:id="rId4"/>
              </a:rPr>
              <a:t>help.edcluster@humanitarianresponse.info</a:t>
            </a:r>
            <a:r>
              <a:rPr lang="en-US" sz="1000" dirty="0">
                <a:effectLst/>
                <a:latin typeface="Helvetica" pitchFamily="2" charset="0"/>
              </a:rPr>
              <a:t> </a:t>
            </a:r>
          </a:p>
          <a:p>
            <a:pPr marL="171450" indent="-171450">
              <a:lnSpc>
                <a:spcPts val="1800"/>
              </a:lnSpc>
              <a:buFont typeface="Arial" panose="020B0604020202020204" pitchFamily="34" charset="0"/>
              <a:buChar char="•"/>
            </a:pPr>
            <a:endParaRPr lang="en-US" sz="1000" kern="0" spc="12" dirty="0">
              <a:solidFill>
                <a:srgbClr val="000000"/>
              </a:solidFill>
              <a:latin typeface="Roboto" pitchFamily="34" charset="0"/>
              <a:ea typeface="Roboto" pitchFamily="34" charset="-122"/>
              <a:cs typeface="Roboto" pitchFamily="34" charset="-120"/>
            </a:endParaRPr>
          </a:p>
        </p:txBody>
      </p:sp>
      <p:sp>
        <p:nvSpPr>
          <p:cNvPr id="10" name="Shape 7"/>
          <p:cNvSpPr/>
          <p:nvPr/>
        </p:nvSpPr>
        <p:spPr>
          <a:xfrm>
            <a:off x="623792" y="3587759"/>
            <a:ext cx="6436564" cy="1087637"/>
          </a:xfrm>
          <a:prstGeom prst="roundRect">
            <a:avLst>
              <a:gd name="adj" fmla="val 14400"/>
            </a:avLst>
          </a:prstGeom>
          <a:solidFill>
            <a:srgbClr val="E7F2D4"/>
          </a:solidFill>
          <a:ln/>
        </p:spPr>
        <p:txBody>
          <a:bodyPr/>
          <a:lstStyle/>
          <a:p>
            <a:endParaRPr lang="en-US"/>
          </a:p>
        </p:txBody>
      </p:sp>
      <p:sp>
        <p:nvSpPr>
          <p:cNvPr id="11" name="Text 8"/>
          <p:cNvSpPr/>
          <p:nvPr/>
        </p:nvSpPr>
        <p:spPr>
          <a:xfrm>
            <a:off x="855150" y="3629244"/>
            <a:ext cx="6006571"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Resources:</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This PPT: Child Safeguarding Basics, </a:t>
            </a:r>
            <a:r>
              <a:rPr lang="en-US" sz="1000" kern="0" spc="12" dirty="0">
                <a:latin typeface="Roboto" pitchFamily="34" charset="0"/>
                <a:ea typeface="Roboto" pitchFamily="34" charset="-122"/>
                <a:cs typeface="Roboto" pitchFamily="34" charset="-120"/>
              </a:rPr>
              <a:t>slides 3-15 </a:t>
            </a:r>
            <a:endParaRPr lang="en-US" sz="1000" kern="0" spc="12" dirty="0">
              <a:solidFill>
                <a:srgbClr val="000000"/>
              </a:solidFill>
              <a:latin typeface="Roboto" pitchFamily="34" charset="0"/>
              <a:ea typeface="Roboto" pitchFamily="34" charset="-122"/>
              <a:cs typeface="Roboto" pitchFamily="34" charset="-120"/>
            </a:endParaRP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50-minute e-learning module on Child Safeguarding, available on Kaya </a:t>
            </a:r>
            <a:r>
              <a:rPr lang="en-US" sz="1000" kern="0" spc="12" dirty="0">
                <a:solidFill>
                  <a:srgbClr val="000000"/>
                </a:solidFill>
                <a:latin typeface="Roboto" pitchFamily="34" charset="0"/>
                <a:ea typeface="Roboto" pitchFamily="34" charset="-122"/>
                <a:cs typeface="Roboto" pitchFamily="34" charset="-120"/>
                <a:hlinkClick r:id="rId5"/>
              </a:rPr>
              <a:t>here</a:t>
            </a:r>
            <a:endParaRPr lang="en-US" sz="1000" kern="0" spc="12" dirty="0">
              <a:solidFill>
                <a:srgbClr val="000000"/>
              </a:solidFill>
              <a:latin typeface="Roboto" pitchFamily="34" charset="0"/>
              <a:ea typeface="Roboto" pitchFamily="34" charset="-122"/>
              <a:cs typeface="Roboto" pitchFamily="34" charset="-120"/>
            </a:endParaRP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Several other online learning modules are available – see </a:t>
            </a:r>
            <a:r>
              <a:rPr lang="en-US" sz="1000" kern="0" spc="12" dirty="0">
                <a:solidFill>
                  <a:srgbClr val="000000"/>
                </a:solidFill>
                <a:latin typeface="Roboto" pitchFamily="34" charset="0"/>
                <a:ea typeface="Roboto" pitchFamily="34" charset="-122"/>
                <a:cs typeface="Roboto" pitchFamily="34" charset="-120"/>
                <a:hlinkClick r:id="rId6"/>
              </a:rPr>
              <a:t>the list here</a:t>
            </a:r>
            <a:endParaRPr lang="en-US" sz="1000" kern="0" spc="12" dirty="0">
              <a:solidFill>
                <a:srgbClr val="000000"/>
              </a:solidFill>
              <a:latin typeface="Roboto" pitchFamily="34" charset="0"/>
              <a:ea typeface="Roboto" pitchFamily="34" charset="-122"/>
              <a:cs typeface="Roboto" pitchFamily="34" charset="-12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sp>
        <p:nvSpPr>
          <p:cNvPr id="2" name="Text 2">
            <a:extLst>
              <a:ext uri="{FF2B5EF4-FFF2-40B4-BE49-F238E27FC236}">
                <a16:creationId xmlns:a16="http://schemas.microsoft.com/office/drawing/2014/main" id="{03E81501-6FA0-64DA-C354-215898805ED3}"/>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7"/>
          <a:srcRect t="149" b="149"/>
          <a:stretch/>
        </p:blipFill>
        <p:spPr>
          <a:xfrm>
            <a:off x="7571512" y="4424814"/>
            <a:ext cx="1352551" cy="543055"/>
          </a:xfrm>
          <a:prstGeom prst="rect">
            <a:avLst/>
          </a:prstGeom>
        </p:spPr>
      </p:pic>
      <p:sp>
        <p:nvSpPr>
          <p:cNvPr id="19" name="Text 3">
            <a:extLst>
              <a:ext uri="{FF2B5EF4-FFF2-40B4-BE49-F238E27FC236}">
                <a16:creationId xmlns:a16="http://schemas.microsoft.com/office/drawing/2014/main" id="{28BF1375-BB4A-CFD9-6087-073C842C4C49}"/>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Cross-cutting Across the HPC</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12223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CF6FC-5454-319E-4566-BD104F62DAC1}"/>
              </a:ext>
            </a:extLst>
          </p:cNvPr>
          <p:cNvPicPr>
            <a:picLocks noChangeAspect="1"/>
          </p:cNvPicPr>
          <p:nvPr/>
        </p:nvPicPr>
        <p:blipFill>
          <a:blip r:embed="rId3"/>
          <a:stretch>
            <a:fillRect/>
          </a:stretch>
        </p:blipFill>
        <p:spPr>
          <a:xfrm>
            <a:off x="8033319" y="15535"/>
            <a:ext cx="1121129" cy="1223050"/>
          </a:xfrm>
          <a:prstGeom prst="rect">
            <a:avLst/>
          </a:prstGeom>
        </p:spPr>
      </p:pic>
      <p:sp>
        <p:nvSpPr>
          <p:cNvPr id="3" name="Shape 0"/>
          <p:cNvSpPr/>
          <p:nvPr/>
        </p:nvSpPr>
        <p:spPr>
          <a:xfrm>
            <a:off x="623790" y="1245559"/>
            <a:ext cx="8233079" cy="326109"/>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395620"/>
            <a:ext cx="7397597"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2. Collaborate on child safeguarding with other clusters, inter-cluster initiatives, and with the government </a:t>
            </a:r>
          </a:p>
        </p:txBody>
      </p:sp>
      <p:sp>
        <p:nvSpPr>
          <p:cNvPr id="5" name="Text 2"/>
          <p:cNvSpPr/>
          <p:nvPr/>
        </p:nvSpPr>
        <p:spPr>
          <a:xfrm>
            <a:off x="623791" y="908568"/>
            <a:ext cx="8132957" cy="213320"/>
          </a:xfrm>
          <a:prstGeom prst="rect">
            <a:avLst/>
          </a:prstGeom>
          <a:noFill/>
          <a:ln/>
        </p:spPr>
        <p:txBody>
          <a:bodyPr wrap="square" lIns="0" tIns="0" rIns="0" bIns="0" rtlCol="0" anchor="t"/>
          <a:lstStyle/>
          <a:p>
            <a:pPr>
              <a:lnSpc>
                <a:spcPts val="1680"/>
              </a:lnSpc>
            </a:pPr>
            <a:endParaRPr lang="en-US" sz="11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739277" y="1306584"/>
            <a:ext cx="8117592" cy="228600"/>
          </a:xfrm>
          <a:prstGeom prst="rect">
            <a:avLst/>
          </a:prstGeom>
          <a:noFill/>
          <a:ln/>
        </p:spPr>
        <p:txBody>
          <a:bodyPr wrap="square" lIns="0" tIns="0" rIns="0" bIns="0" rtlCol="0" anchor="t"/>
          <a:lstStyle/>
          <a:p>
            <a:pPr>
              <a:lnSpc>
                <a:spcPct val="150000"/>
              </a:lnSpc>
            </a:pPr>
            <a:r>
              <a:rPr lang="en-US" sz="800" b="1" kern="0" spc="12" dirty="0">
                <a:solidFill>
                  <a:srgbClr val="000000"/>
                </a:solidFill>
                <a:latin typeface="Roboto" pitchFamily="34" charset="0"/>
                <a:ea typeface="Roboto" pitchFamily="34" charset="-122"/>
                <a:cs typeface="Roboto" pitchFamily="34" charset="-120"/>
              </a:rPr>
              <a:t>Objective: </a:t>
            </a:r>
            <a:r>
              <a:rPr lang="en-US" sz="800" kern="0" spc="12" dirty="0">
                <a:solidFill>
                  <a:srgbClr val="000000"/>
                </a:solidFill>
                <a:latin typeface="Roboto" pitchFamily="34" charset="0"/>
                <a:ea typeface="Roboto" pitchFamily="34" charset="-122"/>
                <a:cs typeface="Roboto" pitchFamily="34" charset="-120"/>
              </a:rPr>
              <a:t>To link up efforts to keep children safe across sectors and in alignment with Ministry of Education guidelines</a:t>
            </a:r>
          </a:p>
        </p:txBody>
      </p:sp>
      <p:sp>
        <p:nvSpPr>
          <p:cNvPr id="8" name="Shape 5"/>
          <p:cNvSpPr/>
          <p:nvPr/>
        </p:nvSpPr>
        <p:spPr>
          <a:xfrm>
            <a:off x="623790" y="1653681"/>
            <a:ext cx="8233078" cy="2581251"/>
          </a:xfrm>
          <a:prstGeom prst="roundRect">
            <a:avLst>
              <a:gd name="adj" fmla="val 4096"/>
            </a:avLst>
          </a:prstGeom>
          <a:solidFill>
            <a:srgbClr val="E7F2D4"/>
          </a:solidFill>
          <a:ln/>
        </p:spPr>
        <p:txBody>
          <a:bodyPr/>
          <a:lstStyle/>
          <a:p>
            <a:endParaRPr lang="en-US" dirty="0"/>
          </a:p>
        </p:txBody>
      </p:sp>
      <p:sp>
        <p:nvSpPr>
          <p:cNvPr id="9" name="Text 6"/>
          <p:cNvSpPr/>
          <p:nvPr/>
        </p:nvSpPr>
        <p:spPr>
          <a:xfrm>
            <a:off x="739279" y="1738871"/>
            <a:ext cx="8117592" cy="385900"/>
          </a:xfrm>
          <a:prstGeom prst="rect">
            <a:avLst/>
          </a:prstGeom>
          <a:noFill/>
          <a:ln/>
        </p:spPr>
        <p:txBody>
          <a:bodyPr wrap="square" lIns="0" tIns="0" rIns="0" bIns="0" rtlCol="0" anchor="t"/>
          <a:lstStyle/>
          <a:p>
            <a:pPr>
              <a:lnSpc>
                <a:spcPct val="150000"/>
              </a:lnSpc>
            </a:pPr>
            <a:r>
              <a:rPr lang="en-US" sz="8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Collect, discuss, and disseminate any existing child safeguarding rules, regulations and standards issued by the Ministry of Education</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Identify child safeguarding connections with other clusters and inter-cluster initiatives. </a:t>
            </a:r>
          </a:p>
          <a:p>
            <a:pPr marL="628650" lvl="1"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Reach out to: CP </a:t>
            </a:r>
            <a:r>
              <a:rPr lang="en-US" sz="800" kern="0" spc="12" dirty="0" err="1">
                <a:solidFill>
                  <a:srgbClr val="000000"/>
                </a:solidFill>
                <a:latin typeface="Roboto" pitchFamily="34" charset="0"/>
                <a:ea typeface="Roboto" pitchFamily="34" charset="-122"/>
                <a:cs typeface="Roboto" pitchFamily="34" charset="-120"/>
              </a:rPr>
              <a:t>AoR</a:t>
            </a:r>
            <a:r>
              <a:rPr lang="en-US" sz="800" kern="0" spc="12" dirty="0">
                <a:solidFill>
                  <a:srgbClr val="000000"/>
                </a:solidFill>
                <a:latin typeface="Roboto" pitchFamily="34" charset="0"/>
                <a:ea typeface="Roboto" pitchFamily="34" charset="-122"/>
                <a:cs typeface="Roboto" pitchFamily="34" charset="-120"/>
              </a:rPr>
              <a:t>, GBV </a:t>
            </a:r>
            <a:r>
              <a:rPr lang="en-US" sz="800" kern="0" spc="12" dirty="0" err="1">
                <a:solidFill>
                  <a:srgbClr val="000000"/>
                </a:solidFill>
                <a:latin typeface="Roboto" pitchFamily="34" charset="0"/>
                <a:ea typeface="Roboto" pitchFamily="34" charset="-122"/>
                <a:cs typeface="Roboto" pitchFamily="34" charset="-120"/>
              </a:rPr>
              <a:t>AoR</a:t>
            </a:r>
            <a:r>
              <a:rPr lang="en-US" sz="800" kern="0" spc="12" dirty="0">
                <a:solidFill>
                  <a:srgbClr val="000000"/>
                </a:solidFill>
                <a:latin typeface="Roboto" pitchFamily="34" charset="0"/>
                <a:ea typeface="Roboto" pitchFamily="34" charset="-122"/>
                <a:cs typeface="Roboto" pitchFamily="34" charset="-120"/>
              </a:rPr>
              <a:t>, Disability-inclusion task force or </a:t>
            </a:r>
            <a:r>
              <a:rPr lang="en-US" sz="800" kern="0" spc="12" dirty="0" err="1">
                <a:solidFill>
                  <a:srgbClr val="000000"/>
                </a:solidFill>
                <a:latin typeface="Roboto" pitchFamily="34" charset="0"/>
                <a:ea typeface="Roboto" pitchFamily="34" charset="-122"/>
                <a:cs typeface="Roboto" pitchFamily="34" charset="-120"/>
              </a:rPr>
              <a:t>intercluster</a:t>
            </a:r>
            <a:r>
              <a:rPr lang="en-US" sz="800" kern="0" spc="12" dirty="0">
                <a:solidFill>
                  <a:srgbClr val="000000"/>
                </a:solidFill>
                <a:latin typeface="Roboto" pitchFamily="34" charset="0"/>
                <a:ea typeface="Roboto" pitchFamily="34" charset="-122"/>
                <a:cs typeface="Roboto" pitchFamily="34" charset="-120"/>
              </a:rPr>
              <a:t> focal point, Inter-cluster/ inter-agency AAP initiatives or Communication with Communities working group, and/ or PSEA Network or ongoing initiatives </a:t>
            </a:r>
          </a:p>
          <a:p>
            <a:pPr marL="628650" lvl="1"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Set up bilateral introduction meetings. Exchange information about ongoing initiatives related to child safeguarding and look for opportunities to collaborate:</a:t>
            </a:r>
          </a:p>
          <a:p>
            <a:pPr marL="1085850" lvl="2"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Consider sharing work plans for inputs, and/ or planning joint trainings</a:t>
            </a:r>
          </a:p>
          <a:p>
            <a:pPr marL="1085850" lvl="2"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Assess whether </a:t>
            </a:r>
            <a:r>
              <a:rPr lang="en-US" sz="800" kern="0" spc="12" dirty="0" err="1">
                <a:solidFill>
                  <a:srgbClr val="000000"/>
                </a:solidFill>
                <a:latin typeface="Roboto" pitchFamily="34" charset="0"/>
                <a:ea typeface="Roboto" pitchFamily="34" charset="-122"/>
                <a:cs typeface="Roboto" pitchFamily="34" charset="-120"/>
              </a:rPr>
              <a:t>systematising</a:t>
            </a:r>
            <a:r>
              <a:rPr lang="en-US" sz="800" kern="0" spc="12" dirty="0">
                <a:solidFill>
                  <a:srgbClr val="000000"/>
                </a:solidFill>
                <a:latin typeface="Roboto" pitchFamily="34" charset="0"/>
                <a:ea typeface="Roboto" pitchFamily="34" charset="-122"/>
                <a:cs typeface="Roboto" pitchFamily="34" charset="-120"/>
              </a:rPr>
              <a:t> ongoing engagement on child safeguarding would be beneficial, perhaps through regular meetings, or attendance in Education Cluster meetings by CP/ GBV/ AAP/ PSEA Network focal points, or attendance in CP/ GBV/ AAP/ PSEA Network meetings by an Education Cluster focal point, etc.</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For collaboration with the PSEA Network, request that PSEA assessments conducted by UN agencies be shared with Education Cluster members, request training on reporting protocols for allegations received by Education Cluster Coordination Teams, and share expertise on improving the child-friendliness of Feedback and Complaints Mechanisms.</a:t>
            </a:r>
          </a:p>
          <a:p>
            <a:pPr>
              <a:lnSpc>
                <a:spcPct val="150000"/>
              </a:lnSpc>
            </a:pPr>
            <a:endParaRPr lang="en-US" sz="1000" b="1" kern="0" spc="12" dirty="0">
              <a:solidFill>
                <a:srgbClr val="000000"/>
              </a:solidFill>
              <a:latin typeface="Roboto" pitchFamily="34" charset="0"/>
              <a:ea typeface="Roboto" pitchFamily="34" charset="-122"/>
              <a:cs typeface="Roboto" pitchFamily="34" charset="-120"/>
            </a:endParaRPr>
          </a:p>
          <a:p>
            <a:pPr>
              <a:lnSpc>
                <a:spcPct val="150000"/>
              </a:lnSpc>
            </a:pPr>
            <a:endParaRPr lang="en-US" sz="1000" b="1" kern="0" spc="12" dirty="0">
              <a:solidFill>
                <a:srgbClr val="000000"/>
              </a:solidFill>
              <a:latin typeface="Roboto" pitchFamily="34" charset="0"/>
              <a:ea typeface="Roboto" pitchFamily="34" charset="-122"/>
              <a:cs typeface="Roboto" pitchFamily="34" charset="-120"/>
            </a:endParaRPr>
          </a:p>
        </p:txBody>
      </p:sp>
      <p:sp>
        <p:nvSpPr>
          <p:cNvPr id="10" name="Shape 7"/>
          <p:cNvSpPr/>
          <p:nvPr/>
        </p:nvSpPr>
        <p:spPr>
          <a:xfrm>
            <a:off x="623791" y="4316945"/>
            <a:ext cx="6651363" cy="650924"/>
          </a:xfrm>
          <a:prstGeom prst="roundRect">
            <a:avLst>
              <a:gd name="adj" fmla="val 14400"/>
            </a:avLst>
          </a:prstGeom>
          <a:solidFill>
            <a:srgbClr val="E7F2D4"/>
          </a:solidFill>
          <a:ln/>
        </p:spPr>
        <p:txBody>
          <a:bodyPr/>
          <a:lstStyle/>
          <a:p>
            <a:endParaRPr lang="en-US"/>
          </a:p>
        </p:txBody>
      </p:sp>
      <p:sp>
        <p:nvSpPr>
          <p:cNvPr id="11" name="Text 8"/>
          <p:cNvSpPr/>
          <p:nvPr/>
        </p:nvSpPr>
        <p:spPr>
          <a:xfrm>
            <a:off x="739279" y="4399328"/>
            <a:ext cx="6535875" cy="228600"/>
          </a:xfrm>
          <a:prstGeom prst="rect">
            <a:avLst/>
          </a:prstGeom>
          <a:noFill/>
          <a:ln/>
        </p:spPr>
        <p:txBody>
          <a:bodyPr wrap="square" lIns="0" tIns="0" rIns="0" bIns="0" rtlCol="0" anchor="t"/>
          <a:lstStyle/>
          <a:p>
            <a:pPr>
              <a:lnSpc>
                <a:spcPct val="150000"/>
              </a:lnSpc>
            </a:pPr>
            <a:r>
              <a:rPr lang="en-US" sz="800" b="1" kern="0" spc="12" dirty="0">
                <a:solidFill>
                  <a:srgbClr val="000000"/>
                </a:solidFill>
                <a:latin typeface="Roboto" pitchFamily="34" charset="0"/>
                <a:ea typeface="Roboto" pitchFamily="34" charset="-122"/>
                <a:cs typeface="Roboto" pitchFamily="34" charset="-120"/>
              </a:rPr>
              <a:t>Resources:</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For collaboration on CP including and beyond safeguarding, see </a:t>
            </a:r>
            <a:r>
              <a:rPr lang="en-US" sz="800" kern="0" spc="12" dirty="0">
                <a:solidFill>
                  <a:srgbClr val="000000"/>
                </a:solidFill>
                <a:latin typeface="Roboto" pitchFamily="34" charset="0"/>
                <a:ea typeface="Roboto" pitchFamily="34" charset="-122"/>
                <a:cs typeface="Roboto" pitchFamily="34" charset="-120"/>
                <a:hlinkClick r:id="rId4"/>
              </a:rPr>
              <a:t>CP-EiE Collaboration Framework</a:t>
            </a:r>
            <a:endParaRPr lang="en-US" sz="800" kern="0" spc="12" dirty="0">
              <a:solidFill>
                <a:srgbClr val="000000"/>
              </a:solidFill>
              <a:latin typeface="Roboto" pitchFamily="34" charset="0"/>
              <a:ea typeface="Roboto" pitchFamily="34" charset="-122"/>
              <a:cs typeface="Roboto" pitchFamily="34" charset="-120"/>
            </a:endParaRP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For collaboration on GBV including and beyond safeguarding, see GEC GBV workstream</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13" name="Text 2">
            <a:extLst>
              <a:ext uri="{FF2B5EF4-FFF2-40B4-BE49-F238E27FC236}">
                <a16:creationId xmlns:a16="http://schemas.microsoft.com/office/drawing/2014/main" id="{2AC3A8F0-8012-85E3-6CA3-D8772ACF2351}"/>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7" name="Oval 6">
            <a:extLst>
              <a:ext uri="{FF2B5EF4-FFF2-40B4-BE49-F238E27FC236}">
                <a16:creationId xmlns:a16="http://schemas.microsoft.com/office/drawing/2014/main" id="{31B13932-05AB-63AB-9162-56F8A7156F5F}"/>
              </a:ext>
            </a:extLst>
          </p:cNvPr>
          <p:cNvSpPr/>
          <p:nvPr/>
        </p:nvSpPr>
        <p:spPr>
          <a:xfrm>
            <a:off x="8033319" y="63173"/>
            <a:ext cx="1109197" cy="11425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3">
            <a:extLst>
              <a:ext uri="{FF2B5EF4-FFF2-40B4-BE49-F238E27FC236}">
                <a16:creationId xmlns:a16="http://schemas.microsoft.com/office/drawing/2014/main" id="{711879B1-0C79-FC88-54A7-ADB087AA0F0C}"/>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Cross-cutting Across the HPC</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85577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482966" y="1481687"/>
            <a:ext cx="4712439" cy="342900"/>
          </a:xfrm>
          <a:prstGeom prst="rect">
            <a:avLst/>
          </a:prstGeom>
          <a:noFill/>
          <a:ln/>
        </p:spPr>
        <p:txBody>
          <a:bodyPr wrap="square" lIns="0" tIns="0" rIns="0" bIns="0" rtlCol="0" anchor="t"/>
          <a:lstStyle/>
          <a:p>
            <a:pPr>
              <a:lnSpc>
                <a:spcPts val="1320"/>
              </a:lnSpc>
            </a:pPr>
            <a:r>
              <a:rPr lang="en-US" sz="1000" kern="0" spc="-12" dirty="0">
                <a:solidFill>
                  <a:srgbClr val="000000"/>
                </a:solidFill>
                <a:latin typeface="Roboto" pitchFamily="34" charset="0"/>
                <a:ea typeface="Roboto" pitchFamily="34" charset="-122"/>
                <a:cs typeface="Roboto" pitchFamily="34" charset="-120"/>
              </a:rPr>
              <a:t>This section is a 30-minute PowerPoint presentation that Cluster Coordination Teams can use to introduce child safeguarding to Education Cluster members. </a:t>
            </a:r>
            <a:endParaRPr lang="en-US" sz="1000" dirty="0"/>
          </a:p>
        </p:txBody>
      </p:sp>
      <p:sp>
        <p:nvSpPr>
          <p:cNvPr id="4" name="Text 1"/>
          <p:cNvSpPr/>
          <p:nvPr/>
        </p:nvSpPr>
        <p:spPr>
          <a:xfrm>
            <a:off x="482966" y="2178197"/>
            <a:ext cx="4712439" cy="502741"/>
          </a:xfrm>
          <a:prstGeom prst="rect">
            <a:avLst/>
          </a:prstGeom>
          <a:noFill/>
          <a:ln/>
        </p:spPr>
        <p:txBody>
          <a:bodyPr wrap="square" lIns="0" tIns="0" rIns="0" bIns="0" rtlCol="0" anchor="t"/>
          <a:lstStyle/>
          <a:p>
            <a:pPr>
              <a:lnSpc>
                <a:spcPts val="1320"/>
              </a:lnSpc>
            </a:pPr>
            <a:r>
              <a:rPr lang="en-US" sz="1000" kern="0" spc="-12" dirty="0">
                <a:solidFill>
                  <a:srgbClr val="000000"/>
                </a:solidFill>
                <a:latin typeface="Roboto" pitchFamily="34" charset="0"/>
                <a:ea typeface="Roboto" pitchFamily="34" charset="-122"/>
                <a:cs typeface="Roboto" pitchFamily="34" charset="-120"/>
              </a:rPr>
              <a:t>This section explains how Cluster Coordination Teams can integrate child safeguarding in their coordination work across the HPC. It includes examples from countries that are doing great work!</a:t>
            </a:r>
            <a:endParaRPr lang="en-US" sz="1000" dirty="0"/>
          </a:p>
        </p:txBody>
      </p:sp>
      <p:sp>
        <p:nvSpPr>
          <p:cNvPr id="5" name="Text 2"/>
          <p:cNvSpPr/>
          <p:nvPr/>
        </p:nvSpPr>
        <p:spPr>
          <a:xfrm>
            <a:off x="482966" y="3034548"/>
            <a:ext cx="4712437" cy="335161"/>
          </a:xfrm>
          <a:prstGeom prst="rect">
            <a:avLst/>
          </a:prstGeom>
          <a:noFill/>
          <a:ln/>
        </p:spPr>
        <p:txBody>
          <a:bodyPr wrap="square" lIns="0" tIns="0" rIns="0" bIns="0" rtlCol="0" anchor="t"/>
          <a:lstStyle/>
          <a:p>
            <a:pPr>
              <a:lnSpc>
                <a:spcPts val="1320"/>
              </a:lnSpc>
            </a:pPr>
            <a:r>
              <a:rPr lang="en-US" sz="1000" kern="0" spc="-12" dirty="0">
                <a:solidFill>
                  <a:srgbClr val="000000"/>
                </a:solidFill>
                <a:latin typeface="Roboto" pitchFamily="34" charset="0"/>
                <a:ea typeface="Roboto" pitchFamily="34" charset="-122"/>
                <a:cs typeface="Roboto" pitchFamily="34" charset="-120"/>
              </a:rPr>
              <a:t>This section explains how child safeguarding connects to PSEA, GBV, child protection, and child participation.</a:t>
            </a:r>
            <a:endParaRPr lang="en-US" sz="1000" dirty="0"/>
          </a:p>
        </p:txBody>
      </p:sp>
      <p:sp>
        <p:nvSpPr>
          <p:cNvPr id="6" name="Text 3"/>
          <p:cNvSpPr/>
          <p:nvPr/>
        </p:nvSpPr>
        <p:spPr>
          <a:xfrm>
            <a:off x="476251" y="3904263"/>
            <a:ext cx="3657600" cy="426691"/>
          </a:xfrm>
          <a:prstGeom prst="rect">
            <a:avLst/>
          </a:prstGeom>
          <a:noFill/>
          <a:ln/>
        </p:spPr>
        <p:txBody>
          <a:bodyPr wrap="square" lIns="0" tIns="0" rIns="0" bIns="0" rtlCol="0" anchor="t"/>
          <a:lstStyle/>
          <a:p>
            <a:pPr>
              <a:lnSpc>
                <a:spcPts val="1680"/>
              </a:lnSpc>
            </a:pPr>
            <a:endParaRPr lang="en-US" sz="1051" dirty="0"/>
          </a:p>
          <a:p>
            <a:pPr>
              <a:lnSpc>
                <a:spcPts val="1680"/>
              </a:lnSpc>
            </a:pPr>
            <a:endParaRPr lang="en-US" sz="1051" dirty="0"/>
          </a:p>
        </p:txBody>
      </p:sp>
      <p:sp>
        <p:nvSpPr>
          <p:cNvPr id="7" name="Text 4"/>
          <p:cNvSpPr/>
          <p:nvPr/>
        </p:nvSpPr>
        <p:spPr>
          <a:xfrm>
            <a:off x="482967" y="3723319"/>
            <a:ext cx="4712436" cy="378315"/>
          </a:xfrm>
          <a:prstGeom prst="rect">
            <a:avLst/>
          </a:prstGeom>
          <a:noFill/>
          <a:ln/>
        </p:spPr>
        <p:txBody>
          <a:bodyPr wrap="square" lIns="0" tIns="0" rIns="0" bIns="0" rtlCol="0" anchor="t"/>
          <a:lstStyle/>
          <a:p>
            <a:pPr>
              <a:lnSpc>
                <a:spcPts val="1320"/>
              </a:lnSpc>
            </a:pPr>
            <a:r>
              <a:rPr lang="en-US" sz="1000" kern="0" spc="-12" dirty="0">
                <a:solidFill>
                  <a:srgbClr val="000000"/>
                </a:solidFill>
                <a:latin typeface="Roboto" pitchFamily="34" charset="0"/>
                <a:ea typeface="Roboto" pitchFamily="34" charset="-122"/>
                <a:cs typeface="Roboto" pitchFamily="34" charset="-120"/>
              </a:rPr>
              <a:t>This section explains how Education Cluster members can make sure that </a:t>
            </a:r>
            <a:r>
              <a:rPr lang="en-US" sz="1000" kern="0" spc="-12" dirty="0" err="1">
                <a:solidFill>
                  <a:srgbClr val="000000"/>
                </a:solidFill>
                <a:latin typeface="Roboto" pitchFamily="34" charset="0"/>
                <a:ea typeface="Roboto" pitchFamily="34" charset="-122"/>
                <a:cs typeface="Roboto" pitchFamily="34" charset="-120"/>
              </a:rPr>
              <a:t>EiE</a:t>
            </a:r>
            <a:r>
              <a:rPr lang="en-US" sz="1000" kern="0" spc="-12" dirty="0">
                <a:solidFill>
                  <a:srgbClr val="000000"/>
                </a:solidFill>
                <a:latin typeface="Roboto" pitchFamily="34" charset="0"/>
                <a:ea typeface="Roboto" pitchFamily="34" charset="-122"/>
                <a:cs typeface="Roboto" pitchFamily="34" charset="-120"/>
              </a:rPr>
              <a:t> programming is safe for children. </a:t>
            </a:r>
            <a:endParaRPr lang="en-US" sz="1000" dirty="0"/>
          </a:p>
        </p:txBody>
      </p:sp>
      <p:sp>
        <p:nvSpPr>
          <p:cNvPr id="8" name="Text 5"/>
          <p:cNvSpPr/>
          <p:nvPr/>
        </p:nvSpPr>
        <p:spPr>
          <a:xfrm>
            <a:off x="476251" y="473249"/>
            <a:ext cx="3657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How to Use This Slide Deck</a:t>
            </a:r>
            <a:endParaRPr lang="en-US" sz="2251" dirty="0"/>
          </a:p>
        </p:txBody>
      </p:sp>
      <p:sp>
        <p:nvSpPr>
          <p:cNvPr id="9" name="Text 6"/>
          <p:cNvSpPr/>
          <p:nvPr/>
        </p:nvSpPr>
        <p:spPr>
          <a:xfrm>
            <a:off x="476251" y="900506"/>
            <a:ext cx="4565420" cy="426691"/>
          </a:xfrm>
          <a:prstGeom prst="rect">
            <a:avLst/>
          </a:prstGeom>
          <a:noFill/>
          <a:ln/>
        </p:spPr>
        <p:txBody>
          <a:bodyPr wrap="square" lIns="0" tIns="0" rIns="0" bIns="0" rtlCol="0" anchor="t"/>
          <a:lstStyle/>
          <a:p>
            <a:pPr>
              <a:lnSpc>
                <a:spcPts val="1680"/>
              </a:lnSpc>
            </a:pPr>
            <a:r>
              <a:rPr lang="en-US" sz="1100" b="1" kern="0" spc="-12" dirty="0">
                <a:solidFill>
                  <a:srgbClr val="000000">
                    <a:alpha val="70000"/>
                  </a:srgbClr>
                </a:solidFill>
                <a:latin typeface="Roboto" pitchFamily="34" charset="0"/>
                <a:ea typeface="Roboto" pitchFamily="34" charset="-122"/>
                <a:cs typeface="Roboto" pitchFamily="34" charset="-120"/>
              </a:rPr>
              <a:t>This slide deck is easy to use! There are five sections:</a:t>
            </a:r>
            <a:endParaRPr lang="en-US" sz="1051" b="1" dirty="0"/>
          </a:p>
        </p:txBody>
      </p:sp>
      <p:pic>
        <p:nvPicPr>
          <p:cNvPr id="10" name="Image 0"/>
          <p:cNvPicPr>
            <a:picLocks noChangeAspect="1"/>
          </p:cNvPicPr>
          <p:nvPr/>
        </p:nvPicPr>
        <p:blipFill rotWithShape="1">
          <a:blip r:embed="rId3"/>
          <a:srcRect l="28037" t="4447" r="11573"/>
          <a:stretch/>
        </p:blipFill>
        <p:spPr>
          <a:xfrm>
            <a:off x="5448375" y="474508"/>
            <a:ext cx="3219374" cy="3282797"/>
          </a:xfrm>
          <a:prstGeom prst="roundRect">
            <a:avLst>
              <a:gd name="adj" fmla="val 3658"/>
            </a:avLst>
          </a:prstGeom>
        </p:spPr>
      </p:pic>
      <p:pic>
        <p:nvPicPr>
          <p:cNvPr id="11" name="Image 1" descr="https://pitch-assets-ccb95893-de3f-4266-973c-20049231b248.s3.eu-west-1.amazonaws.com/682e875c-fbea-41cf-8886-f6387cde5b86?pitch-bytes=34031&amp;pitch-content-type=image%2Fpng"/>
          <p:cNvPicPr>
            <a:picLocks noChangeAspect="1"/>
          </p:cNvPicPr>
          <p:nvPr/>
        </p:nvPicPr>
        <p:blipFill>
          <a:blip r:embed="rId4"/>
          <a:srcRect/>
          <a:stretch/>
        </p:blipFill>
        <p:spPr>
          <a:xfrm>
            <a:off x="7645106" y="4430729"/>
            <a:ext cx="1350259" cy="543753"/>
          </a:xfrm>
          <a:prstGeom prst="rect">
            <a:avLst/>
          </a:prstGeom>
        </p:spPr>
      </p:pic>
      <p:sp>
        <p:nvSpPr>
          <p:cNvPr id="12" name="Text 7"/>
          <p:cNvSpPr/>
          <p:nvPr/>
        </p:nvSpPr>
        <p:spPr>
          <a:xfrm>
            <a:off x="482967" y="1198210"/>
            <a:ext cx="4762056" cy="213344"/>
          </a:xfrm>
          <a:prstGeom prst="roundRect">
            <a:avLst>
              <a:gd name="adj" fmla="val -428602"/>
            </a:avLst>
          </a:prstGeom>
          <a:solidFill>
            <a:srgbClr val="00A0DC"/>
          </a:solidFill>
          <a:ln/>
        </p:spPr>
        <p:txBody>
          <a:bodyPr wrap="square" lIns="253635" tIns="25187" rIns="253635" bIns="25187" rtlCol="0" anchor="ctr"/>
          <a:lstStyle/>
          <a:p>
            <a:pPr>
              <a:lnSpc>
                <a:spcPts val="1680"/>
              </a:lnSpc>
            </a:pPr>
            <a:r>
              <a:rPr lang="en-US" sz="1100" b="1" kern="0" spc="-12" dirty="0">
                <a:solidFill>
                  <a:srgbClr val="FFFFFF"/>
                </a:solidFill>
                <a:latin typeface="Roboto" panose="02000000000000000000" pitchFamily="2" charset="0"/>
                <a:ea typeface="Roboto" panose="02000000000000000000" pitchFamily="2" charset="0"/>
                <a:cs typeface="Roboto" panose="02000000000000000000" pitchFamily="2" charset="0"/>
              </a:rPr>
              <a:t>1. Child Safeguarding Basics</a:t>
            </a: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13" name="Text 8"/>
          <p:cNvSpPr/>
          <p:nvPr/>
        </p:nvSpPr>
        <p:spPr>
          <a:xfrm>
            <a:off x="482966" y="1894720"/>
            <a:ext cx="4762057" cy="213344"/>
          </a:xfrm>
          <a:prstGeom prst="roundRect">
            <a:avLst>
              <a:gd name="adj" fmla="val -428602"/>
            </a:avLst>
          </a:prstGeom>
          <a:solidFill>
            <a:srgbClr val="87BE28"/>
          </a:solidFill>
          <a:ln/>
        </p:spPr>
        <p:txBody>
          <a:bodyPr wrap="square" lIns="253635" tIns="25187" rIns="253635" bIns="25187" rtlCol="0" anchor="ctr"/>
          <a:lstStyle/>
          <a:p>
            <a:pPr>
              <a:lnSpc>
                <a:spcPts val="1680"/>
              </a:lnSpc>
            </a:pPr>
            <a:r>
              <a:rPr lang="en-US" sz="1100" b="1" kern="0" spc="-12" dirty="0">
                <a:solidFill>
                  <a:srgbClr val="FFFFFF"/>
                </a:solidFill>
                <a:latin typeface="Roboto" panose="02000000000000000000" pitchFamily="2" charset="0"/>
                <a:ea typeface="Roboto" panose="02000000000000000000" pitchFamily="2" charset="0"/>
                <a:cs typeface="Roboto" panose="02000000000000000000" pitchFamily="2" charset="0"/>
              </a:rPr>
              <a:t>2. Child Safeguarding Across the Humanitarian Program Cycle (HPC)</a:t>
            </a: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14" name="Text 9"/>
          <p:cNvSpPr/>
          <p:nvPr/>
        </p:nvSpPr>
        <p:spPr>
          <a:xfrm>
            <a:off x="482967" y="3439842"/>
            <a:ext cx="4762056" cy="213344"/>
          </a:xfrm>
          <a:prstGeom prst="roundRect">
            <a:avLst>
              <a:gd name="adj" fmla="val -428602"/>
            </a:avLst>
          </a:prstGeom>
          <a:solidFill>
            <a:srgbClr val="EB3741"/>
          </a:solidFill>
          <a:ln/>
        </p:spPr>
        <p:txBody>
          <a:bodyPr wrap="square" lIns="253635" tIns="25187" rIns="253635" bIns="25187" rtlCol="0" anchor="ctr"/>
          <a:lstStyle/>
          <a:p>
            <a:pPr>
              <a:lnSpc>
                <a:spcPts val="1680"/>
              </a:lnSpc>
            </a:pPr>
            <a:r>
              <a:rPr lang="en-US" sz="1100" b="1" kern="0" spc="-12" dirty="0">
                <a:solidFill>
                  <a:srgbClr val="FFFFFF"/>
                </a:solidFill>
                <a:latin typeface="Roboto" panose="02000000000000000000" pitchFamily="2" charset="0"/>
                <a:ea typeface="Roboto" panose="02000000000000000000" pitchFamily="2" charset="0"/>
                <a:cs typeface="Roboto" panose="02000000000000000000" pitchFamily="2" charset="0"/>
              </a:rPr>
              <a:t>4. Safe Education Programming</a:t>
            </a: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15" name="Text 10"/>
          <p:cNvSpPr/>
          <p:nvPr/>
        </p:nvSpPr>
        <p:spPr>
          <a:xfrm>
            <a:off x="482967" y="2751071"/>
            <a:ext cx="4762056" cy="213344"/>
          </a:xfrm>
          <a:prstGeom prst="roundRect">
            <a:avLst>
              <a:gd name="adj" fmla="val -428602"/>
            </a:avLst>
          </a:prstGeom>
          <a:solidFill>
            <a:srgbClr val="E67D00"/>
          </a:solidFill>
          <a:ln/>
        </p:spPr>
        <p:txBody>
          <a:bodyPr wrap="square" lIns="253635" tIns="25187" rIns="253635" bIns="25187" rtlCol="0" anchor="ctr"/>
          <a:lstStyle/>
          <a:p>
            <a:pPr>
              <a:lnSpc>
                <a:spcPts val="1680"/>
              </a:lnSpc>
            </a:pPr>
            <a:r>
              <a:rPr lang="en-US" sz="1100" b="1" kern="0" spc="-12" dirty="0">
                <a:solidFill>
                  <a:srgbClr val="FFFFFF"/>
                </a:solidFill>
                <a:latin typeface="Roboto" panose="02000000000000000000" pitchFamily="2" charset="0"/>
                <a:ea typeface="Roboto" panose="02000000000000000000" pitchFamily="2" charset="0"/>
                <a:cs typeface="Roboto" panose="02000000000000000000" pitchFamily="2" charset="0"/>
              </a:rPr>
              <a:t>3. Related Concepts</a:t>
            </a: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2" name="Text 4">
            <a:extLst>
              <a:ext uri="{FF2B5EF4-FFF2-40B4-BE49-F238E27FC236}">
                <a16:creationId xmlns:a16="http://schemas.microsoft.com/office/drawing/2014/main" id="{F2CE8E6C-0C52-738D-B494-5FCD47124544}"/>
              </a:ext>
            </a:extLst>
          </p:cNvPr>
          <p:cNvSpPr/>
          <p:nvPr/>
        </p:nvSpPr>
        <p:spPr>
          <a:xfrm>
            <a:off x="482967" y="4455244"/>
            <a:ext cx="4712436" cy="384469"/>
          </a:xfrm>
          <a:prstGeom prst="rect">
            <a:avLst/>
          </a:prstGeom>
          <a:noFill/>
          <a:ln/>
        </p:spPr>
        <p:txBody>
          <a:bodyPr wrap="square" lIns="0" tIns="0" rIns="0" bIns="0" rtlCol="0" anchor="t"/>
          <a:lstStyle/>
          <a:p>
            <a:pPr>
              <a:lnSpc>
                <a:spcPts val="1320"/>
              </a:lnSpc>
            </a:pPr>
            <a:r>
              <a:rPr lang="en-US" sz="1000" kern="0" spc="-12" dirty="0">
                <a:solidFill>
                  <a:srgbClr val="000000"/>
                </a:solidFill>
                <a:latin typeface="Roboto" pitchFamily="34" charset="0"/>
                <a:ea typeface="Roboto" pitchFamily="34" charset="-122"/>
                <a:cs typeface="Roboto" pitchFamily="34" charset="-120"/>
              </a:rPr>
              <a:t>This section includes guidance documents and templates to learn more about child safeguarding and related concepts. </a:t>
            </a:r>
            <a:endParaRPr lang="en-US" sz="1000" dirty="0"/>
          </a:p>
        </p:txBody>
      </p:sp>
      <p:sp>
        <p:nvSpPr>
          <p:cNvPr id="16" name="Text 9">
            <a:extLst>
              <a:ext uri="{FF2B5EF4-FFF2-40B4-BE49-F238E27FC236}">
                <a16:creationId xmlns:a16="http://schemas.microsoft.com/office/drawing/2014/main" id="{334FA99F-7547-0D2B-AAE0-631E1DE18655}"/>
              </a:ext>
            </a:extLst>
          </p:cNvPr>
          <p:cNvSpPr/>
          <p:nvPr/>
        </p:nvSpPr>
        <p:spPr>
          <a:xfrm>
            <a:off x="482967" y="4171767"/>
            <a:ext cx="4762056" cy="213344"/>
          </a:xfrm>
          <a:prstGeom prst="roundRect">
            <a:avLst>
              <a:gd name="adj" fmla="val -428602"/>
            </a:avLst>
          </a:prstGeom>
          <a:solidFill>
            <a:srgbClr val="004BB4"/>
          </a:solidFill>
          <a:ln/>
        </p:spPr>
        <p:txBody>
          <a:bodyPr wrap="square" lIns="253635" tIns="25187" rIns="253635" bIns="25187" rtlCol="0" anchor="ctr"/>
          <a:lstStyle/>
          <a:p>
            <a:pPr>
              <a:lnSpc>
                <a:spcPts val="1680"/>
              </a:lnSpc>
            </a:pPr>
            <a:r>
              <a:rPr lang="en-US" sz="1100" b="1" kern="0" spc="-12" dirty="0">
                <a:solidFill>
                  <a:srgbClr val="FFFFFF"/>
                </a:solidFill>
                <a:latin typeface="Roboto" panose="02000000000000000000" pitchFamily="2" charset="0"/>
                <a:ea typeface="Roboto" panose="02000000000000000000" pitchFamily="2" charset="0"/>
                <a:cs typeface="Roboto" panose="02000000000000000000" pitchFamily="2" charset="0"/>
              </a:rPr>
              <a:t>5. Key Resources</a:t>
            </a:r>
            <a:endParaRPr lang="en-US" sz="1051" dirty="0">
              <a:latin typeface="Roboto" panose="02000000000000000000" pitchFamily="2" charset="0"/>
              <a:ea typeface="Roboto" panose="02000000000000000000" pitchFamily="2" charset="0"/>
              <a:cs typeface="Roboto" panose="02000000000000000000" pitchFamily="2" charset="0"/>
            </a:endParaRPr>
          </a:p>
        </p:txBody>
      </p:sp>
      <p:sp>
        <p:nvSpPr>
          <p:cNvPr id="18" name="Text 4">
            <a:extLst>
              <a:ext uri="{FF2B5EF4-FFF2-40B4-BE49-F238E27FC236}">
                <a16:creationId xmlns:a16="http://schemas.microsoft.com/office/drawing/2014/main" id="{C55B2EAA-91E0-DBA7-BC96-8F54809E213A}"/>
              </a:ext>
            </a:extLst>
          </p:cNvPr>
          <p:cNvSpPr/>
          <p:nvPr/>
        </p:nvSpPr>
        <p:spPr>
          <a:xfrm>
            <a:off x="5448375" y="3838984"/>
            <a:ext cx="3219374" cy="378315"/>
          </a:xfrm>
          <a:prstGeom prst="rect">
            <a:avLst/>
          </a:prstGeom>
          <a:noFill/>
          <a:ln/>
        </p:spPr>
        <p:txBody>
          <a:bodyPr wrap="square" lIns="0" tIns="0" rIns="0" bIns="0" rtlCol="0" anchor="t"/>
          <a:lstStyle/>
          <a:p>
            <a:pPr>
              <a:lnSpc>
                <a:spcPts val="1440"/>
              </a:lnSpc>
            </a:pPr>
            <a:r>
              <a:rPr lang="en-US" sz="1000" b="1" i="1" kern="0" spc="-12" dirty="0">
                <a:solidFill>
                  <a:srgbClr val="000000"/>
                </a:solidFill>
                <a:latin typeface="Roboto" pitchFamily="34" charset="0"/>
                <a:ea typeface="Roboto" pitchFamily="34" charset="-122"/>
                <a:cs typeface="Roboto" pitchFamily="34" charset="-120"/>
              </a:rPr>
              <a:t>Support for child safeguarding is available! Contact the GEC Helpdesk: </a:t>
            </a:r>
            <a:r>
              <a:rPr lang="en-US" sz="1000" b="1" i="1" kern="0" spc="-12" dirty="0">
                <a:solidFill>
                  <a:srgbClr val="000000"/>
                </a:solidFill>
                <a:latin typeface="Roboto" pitchFamily="34" charset="0"/>
                <a:ea typeface="Roboto" pitchFamily="34" charset="-122"/>
                <a:cs typeface="Roboto" pitchFamily="34" charset="-120"/>
                <a:hlinkClick r:id="rId5"/>
              </a:rPr>
              <a:t>help.edcluster@humanitarianresponse.info</a:t>
            </a:r>
            <a:r>
              <a:rPr lang="en-US" sz="1000" b="1" i="1" kern="0" spc="-12" dirty="0">
                <a:solidFill>
                  <a:srgbClr val="000000"/>
                </a:solidFill>
                <a:latin typeface="Roboto" pitchFamily="34" charset="0"/>
                <a:ea typeface="Roboto" pitchFamily="34" charset="-122"/>
                <a:cs typeface="Roboto" pitchFamily="34" charset="-120"/>
              </a:rPr>
              <a:t> </a:t>
            </a:r>
          </a:p>
          <a:p>
            <a:pPr>
              <a:lnSpc>
                <a:spcPts val="1440"/>
              </a:lnSpc>
            </a:pPr>
            <a:endParaRPr lang="en-US" sz="1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0"/>
          <p:cNvSpPr/>
          <p:nvPr/>
        </p:nvSpPr>
        <p:spPr>
          <a:xfrm>
            <a:off x="623790" y="1256486"/>
            <a:ext cx="8132959" cy="348678"/>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17553" y="387068"/>
            <a:ext cx="7337664"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3. Follow safe and ethical guidelines for taking and sharing images of children</a:t>
            </a:r>
          </a:p>
        </p:txBody>
      </p:sp>
      <p:sp>
        <p:nvSpPr>
          <p:cNvPr id="6" name="Text 3"/>
          <p:cNvSpPr/>
          <p:nvPr/>
        </p:nvSpPr>
        <p:spPr>
          <a:xfrm>
            <a:off x="854765" y="1302174"/>
            <a:ext cx="7748603"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Objective: </a:t>
            </a:r>
            <a:r>
              <a:rPr lang="en-US" sz="1000" kern="0" spc="12" dirty="0">
                <a:solidFill>
                  <a:srgbClr val="000000"/>
                </a:solidFill>
                <a:latin typeface="Roboto" pitchFamily="34" charset="0"/>
                <a:ea typeface="Roboto" pitchFamily="34" charset="-122"/>
                <a:cs typeface="Roboto" pitchFamily="34" charset="-120"/>
              </a:rPr>
              <a:t>To support a common understanding of how to take and share images of children safely and ethically in our work.</a:t>
            </a:r>
          </a:p>
        </p:txBody>
      </p:sp>
      <p:sp>
        <p:nvSpPr>
          <p:cNvPr id="8" name="Shape 5"/>
          <p:cNvSpPr/>
          <p:nvPr/>
        </p:nvSpPr>
        <p:spPr>
          <a:xfrm>
            <a:off x="617553" y="1702146"/>
            <a:ext cx="8132957" cy="1763540"/>
          </a:xfrm>
          <a:prstGeom prst="roundRect">
            <a:avLst>
              <a:gd name="adj" fmla="val 9189"/>
            </a:avLst>
          </a:prstGeom>
          <a:solidFill>
            <a:srgbClr val="E7F2D4"/>
          </a:solidFill>
          <a:ln/>
        </p:spPr>
        <p:txBody>
          <a:bodyPr/>
          <a:lstStyle/>
          <a:p>
            <a:endParaRPr lang="en-US"/>
          </a:p>
        </p:txBody>
      </p:sp>
      <p:sp>
        <p:nvSpPr>
          <p:cNvPr id="9" name="Text 6"/>
          <p:cNvSpPr/>
          <p:nvPr/>
        </p:nvSpPr>
        <p:spPr>
          <a:xfrm>
            <a:off x="848528" y="1772592"/>
            <a:ext cx="7815348" cy="228600"/>
          </a:xfrm>
          <a:prstGeom prst="rect">
            <a:avLst/>
          </a:prstGeom>
          <a:noFill/>
          <a:ln/>
        </p:spPr>
        <p:txBody>
          <a:bodyPr wrap="square" lIns="0" tIns="0" rIns="0" bIns="0" rtlCol="0" anchor="t"/>
          <a:lstStyle/>
          <a:p>
            <a:pPr>
              <a:lnSpc>
                <a:spcPct val="150000"/>
              </a:lnSpc>
            </a:pPr>
            <a:r>
              <a:rPr lang="en-US" sz="10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Review the PPT presentation created for the Education Cluster in DRC, which summarizes guiding principles for taking, using, and sharing images of children in our work.</a:t>
            </a:r>
          </a:p>
          <a:p>
            <a:pPr marL="171450" indent="-171450">
              <a:lnSpc>
                <a:spcPct val="1500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Deliver the presentation to Education Cluster partners during a regular or ad hoc cluster meeting. Contact the GEC Helpdesk to request support as needed (</a:t>
            </a:r>
            <a:r>
              <a:rPr lang="en-US" sz="1000" dirty="0">
                <a:effectLst/>
                <a:latin typeface="Helvetica" pitchFamily="2" charset="0"/>
                <a:hlinkClick r:id="rId3"/>
              </a:rPr>
              <a:t>help.edcluster@humanitarianresponse.info</a:t>
            </a:r>
            <a:r>
              <a:rPr lang="en-US" sz="1000" dirty="0">
                <a:effectLst/>
                <a:latin typeface="Helvetica" pitchFamily="2" charset="0"/>
              </a:rPr>
              <a:t>). </a:t>
            </a:r>
          </a:p>
          <a:p>
            <a:pPr marL="171450" indent="-171450">
              <a:lnSpc>
                <a:spcPct val="1500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 Develop contextualized guidelines based on the PPT and discussion with cluster partners. Annex the contextualized guidelines to your Education Cluster Strategy and/ or include them in your orientation package for new cluster members. </a:t>
            </a:r>
          </a:p>
        </p:txBody>
      </p:sp>
      <p:sp>
        <p:nvSpPr>
          <p:cNvPr id="10" name="Shape 7"/>
          <p:cNvSpPr/>
          <p:nvPr/>
        </p:nvSpPr>
        <p:spPr>
          <a:xfrm>
            <a:off x="627713" y="3562668"/>
            <a:ext cx="6436564" cy="1193764"/>
          </a:xfrm>
          <a:prstGeom prst="roundRect">
            <a:avLst>
              <a:gd name="adj" fmla="val 14400"/>
            </a:avLst>
          </a:prstGeom>
          <a:solidFill>
            <a:srgbClr val="E7F2D4"/>
          </a:solidFill>
          <a:ln/>
        </p:spPr>
        <p:txBody>
          <a:bodyPr/>
          <a:lstStyle/>
          <a:p>
            <a:endParaRPr lang="en-US"/>
          </a:p>
        </p:txBody>
      </p:sp>
      <p:sp>
        <p:nvSpPr>
          <p:cNvPr id="11" name="Text 8"/>
          <p:cNvSpPr/>
          <p:nvPr/>
        </p:nvSpPr>
        <p:spPr>
          <a:xfrm>
            <a:off x="858687" y="3613648"/>
            <a:ext cx="6006571"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Resources:</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DRC </a:t>
            </a:r>
            <a:r>
              <a:rPr lang="en-US" sz="1000" kern="0" spc="12" dirty="0">
                <a:solidFill>
                  <a:srgbClr val="000000"/>
                </a:solidFill>
                <a:latin typeface="Roboto" pitchFamily="34" charset="0"/>
                <a:ea typeface="Roboto" pitchFamily="34" charset="-122"/>
                <a:cs typeface="Roboto" pitchFamily="34" charset="-120"/>
                <a:hlinkClick r:id="rId4"/>
              </a:rPr>
              <a:t>Guidelines on the ethical use of children’s images </a:t>
            </a:r>
            <a:r>
              <a:rPr lang="en-US" sz="1000" kern="0" spc="12" dirty="0">
                <a:solidFill>
                  <a:srgbClr val="000000"/>
                </a:solidFill>
                <a:latin typeface="Roboto" pitchFamily="34" charset="0"/>
                <a:ea typeface="Roboto" pitchFamily="34" charset="-122"/>
                <a:cs typeface="Roboto" pitchFamily="34" charset="-120"/>
              </a:rPr>
              <a:t>and </a:t>
            </a:r>
            <a:r>
              <a:rPr lang="en-US" sz="1000" kern="0" spc="12" dirty="0">
                <a:solidFill>
                  <a:srgbClr val="000000"/>
                </a:solidFill>
                <a:latin typeface="Roboto" pitchFamily="34" charset="0"/>
                <a:ea typeface="Roboto" pitchFamily="34" charset="-122"/>
                <a:cs typeface="Roboto" pitchFamily="34" charset="-120"/>
                <a:hlinkClick r:id="rId5"/>
              </a:rPr>
              <a:t>Photo consent form</a:t>
            </a:r>
            <a:r>
              <a:rPr lang="en-US" sz="1000" kern="0" spc="12" dirty="0">
                <a:solidFill>
                  <a:srgbClr val="000000"/>
                </a:solidFill>
                <a:latin typeface="Roboto" pitchFamily="34" charset="0"/>
                <a:ea typeface="Roboto" pitchFamily="34" charset="-122"/>
                <a:cs typeface="Roboto" pitchFamily="34" charset="-120"/>
              </a:rPr>
              <a:t>, available in French.</a:t>
            </a:r>
            <a:endParaRPr lang="en-US" sz="1000" kern="0" spc="12" dirty="0">
              <a:solidFill>
                <a:srgbClr val="000000"/>
              </a:solidFill>
              <a:latin typeface="Roboto" pitchFamily="34" charset="0"/>
              <a:ea typeface="Roboto" pitchFamily="34" charset="-122"/>
              <a:cs typeface="Roboto" pitchFamily="34" charset="-120"/>
              <a:hlinkClick r:id="rId6"/>
            </a:endParaRP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6"/>
              </a:rPr>
              <a:t>GEC PPT presentation – Sharing images of children: Child safeguarding</a:t>
            </a:r>
            <a:r>
              <a:rPr lang="en-US" sz="1000" kern="0" spc="12" dirty="0">
                <a:solidFill>
                  <a:srgbClr val="000000"/>
                </a:solidFill>
                <a:latin typeface="Roboto" pitchFamily="34" charset="0"/>
                <a:ea typeface="Roboto" pitchFamily="34" charset="-122"/>
                <a:cs typeface="Roboto" pitchFamily="34" charset="-120"/>
              </a:rPr>
              <a:t>, developed for DRC. Available in French. </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7"/>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FA67081E-C8E0-D1AF-D485-333570F1E653}"/>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Text 3">
            <a:extLst>
              <a:ext uri="{FF2B5EF4-FFF2-40B4-BE49-F238E27FC236}">
                <a16:creationId xmlns:a16="http://schemas.microsoft.com/office/drawing/2014/main" id="{3696E47B-B66A-DF1E-7D37-70BCEB5742F7}"/>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Cross-cutting Across the HPC</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pic>
        <p:nvPicPr>
          <p:cNvPr id="17" name="Picture 16">
            <a:extLst>
              <a:ext uri="{FF2B5EF4-FFF2-40B4-BE49-F238E27FC236}">
                <a16:creationId xmlns:a16="http://schemas.microsoft.com/office/drawing/2014/main" id="{24C960DD-334D-75E3-64EE-08857570E945}"/>
              </a:ext>
            </a:extLst>
          </p:cNvPr>
          <p:cNvPicPr>
            <a:picLocks noChangeAspect="1"/>
          </p:cNvPicPr>
          <p:nvPr/>
        </p:nvPicPr>
        <p:blipFill>
          <a:blip r:embed="rId8"/>
          <a:stretch>
            <a:fillRect/>
          </a:stretch>
        </p:blipFill>
        <p:spPr>
          <a:xfrm>
            <a:off x="8033319" y="15535"/>
            <a:ext cx="1121129" cy="1223050"/>
          </a:xfrm>
          <a:prstGeom prst="rect">
            <a:avLst/>
          </a:prstGeom>
        </p:spPr>
      </p:pic>
      <p:sp>
        <p:nvSpPr>
          <p:cNvPr id="18" name="Oval 17">
            <a:extLst>
              <a:ext uri="{FF2B5EF4-FFF2-40B4-BE49-F238E27FC236}">
                <a16:creationId xmlns:a16="http://schemas.microsoft.com/office/drawing/2014/main" id="{0EA94D4F-1198-0E20-089E-5A401C422660}"/>
              </a:ext>
            </a:extLst>
          </p:cNvPr>
          <p:cNvSpPr/>
          <p:nvPr/>
        </p:nvSpPr>
        <p:spPr>
          <a:xfrm>
            <a:off x="8033319" y="63173"/>
            <a:ext cx="1109197" cy="11425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75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6426D8-2929-E312-027C-CDEA7CDC13C9}"/>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5"/>
            <a:ext cx="8132959" cy="560449"/>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17552" y="387068"/>
            <a:ext cx="7872787"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Survey Education Cluster members’ child safeguarding knowledge and practices</a:t>
            </a: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Objective: </a:t>
            </a:r>
            <a:r>
              <a:rPr lang="en-US" sz="1000" kern="0" spc="12" dirty="0">
                <a:solidFill>
                  <a:srgbClr val="000000"/>
                </a:solidFill>
                <a:latin typeface="Roboto" pitchFamily="34" charset="0"/>
                <a:ea typeface="Roboto" pitchFamily="34" charset="-122"/>
                <a:cs typeface="Roboto" pitchFamily="34" charset="-120"/>
              </a:rPr>
              <a:t>To assess Education Cluster members’ child safeguarding knowledge and practices, identify gaps, and clarify training needs.</a:t>
            </a:r>
          </a:p>
        </p:txBody>
      </p:sp>
      <p:sp>
        <p:nvSpPr>
          <p:cNvPr id="8" name="Shape 5"/>
          <p:cNvSpPr/>
          <p:nvPr/>
        </p:nvSpPr>
        <p:spPr>
          <a:xfrm>
            <a:off x="623791" y="1884299"/>
            <a:ext cx="8132957" cy="1386184"/>
          </a:xfrm>
          <a:prstGeom prst="roundRect">
            <a:avLst>
              <a:gd name="adj" fmla="val 9189"/>
            </a:avLst>
          </a:prstGeom>
          <a:solidFill>
            <a:srgbClr val="E7F2D4"/>
          </a:solidFill>
          <a:ln/>
        </p:spPr>
        <p:txBody>
          <a:bodyPr/>
          <a:lstStyle/>
          <a:p>
            <a:endParaRPr lang="en-US"/>
          </a:p>
        </p:txBody>
      </p:sp>
      <p:sp>
        <p:nvSpPr>
          <p:cNvPr id="9" name="Text 6"/>
          <p:cNvSpPr/>
          <p:nvPr/>
        </p:nvSpPr>
        <p:spPr>
          <a:xfrm>
            <a:off x="854766" y="1954745"/>
            <a:ext cx="7815348"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How to do it:</a:t>
            </a:r>
          </a:p>
          <a:p>
            <a:pPr marL="171450" indent="-171450">
              <a:lnSpc>
                <a:spcPts val="1800"/>
              </a:lnSpc>
              <a:buFont typeface="Arial" panose="020B0604020202020204" pitchFamily="34" charset="0"/>
              <a:buChar char="•"/>
            </a:pPr>
            <a:r>
              <a:rPr lang="en-GB" sz="1000" dirty="0">
                <a:latin typeface="Roboto" panose="02000000000000000000" pitchFamily="2" charset="0"/>
                <a:ea typeface="Roboto" panose="02000000000000000000" pitchFamily="2" charset="0"/>
                <a:cs typeface="Roboto" panose="02000000000000000000" pitchFamily="2" charset="0"/>
              </a:rPr>
              <a:t>Adapt the 30-minute GEC Cluster Partner Safeguarding Survey guidance note and tool to suit your context</a:t>
            </a:r>
          </a:p>
          <a:p>
            <a:pPr marL="171450" indent="-171450">
              <a:lnSpc>
                <a:spcPts val="1800"/>
              </a:lnSpc>
              <a:buFont typeface="Arial" panose="020B0604020202020204" pitchFamily="34" charset="0"/>
              <a:buChar char="•"/>
            </a:pPr>
            <a:r>
              <a:rPr lang="en-GB" sz="1000" dirty="0">
                <a:latin typeface="Roboto" panose="02000000000000000000" pitchFamily="2" charset="0"/>
                <a:ea typeface="Roboto" panose="02000000000000000000" pitchFamily="2" charset="0"/>
                <a:cs typeface="Roboto" panose="02000000000000000000" pitchFamily="2" charset="0"/>
              </a:rPr>
              <a:t>Administer the survey to Cluster members via Microsoft Forms, or engage an Information Management Officer (IMO) to put the survey on Kobo, Survey Monkey or another platform. </a:t>
            </a:r>
          </a:p>
          <a:p>
            <a:pPr marL="171450" indent="-171450">
              <a:lnSpc>
                <a:spcPts val="1800"/>
              </a:lnSpc>
              <a:buFont typeface="Arial" panose="020B0604020202020204" pitchFamily="34" charset="0"/>
              <a:buChar char="•"/>
            </a:pPr>
            <a:r>
              <a:rPr lang="en-GB" sz="1000" dirty="0">
                <a:latin typeface="Roboto" panose="02000000000000000000" pitchFamily="2" charset="0"/>
                <a:ea typeface="Roboto" panose="02000000000000000000" pitchFamily="2" charset="0"/>
                <a:cs typeface="Roboto" panose="02000000000000000000" pitchFamily="2" charset="0"/>
              </a:rPr>
              <a:t>Extract findings from the hosting platform and analyse the results</a:t>
            </a:r>
          </a:p>
        </p:txBody>
      </p:sp>
      <p:sp>
        <p:nvSpPr>
          <p:cNvPr id="10" name="Shape 7"/>
          <p:cNvSpPr/>
          <p:nvPr/>
        </p:nvSpPr>
        <p:spPr>
          <a:xfrm>
            <a:off x="623792" y="3377366"/>
            <a:ext cx="6436564" cy="1047448"/>
          </a:xfrm>
          <a:prstGeom prst="roundRect">
            <a:avLst>
              <a:gd name="adj" fmla="val 14400"/>
            </a:avLst>
          </a:prstGeom>
          <a:solidFill>
            <a:srgbClr val="E7F2D4"/>
          </a:solidFill>
          <a:ln/>
        </p:spPr>
        <p:txBody>
          <a:bodyPr/>
          <a:lstStyle/>
          <a:p>
            <a:endParaRPr lang="en-US"/>
          </a:p>
        </p:txBody>
      </p:sp>
      <p:sp>
        <p:nvSpPr>
          <p:cNvPr id="11" name="Text 8"/>
          <p:cNvSpPr/>
          <p:nvPr/>
        </p:nvSpPr>
        <p:spPr>
          <a:xfrm>
            <a:off x="854766" y="3428346"/>
            <a:ext cx="6006571"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Resources:</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GEC Cluster Partner Safeguarding Survey </a:t>
            </a:r>
            <a:r>
              <a:rPr lang="en-US" sz="1000" kern="0" spc="12" dirty="0">
                <a:solidFill>
                  <a:srgbClr val="000000"/>
                </a:solidFill>
                <a:latin typeface="Roboto" pitchFamily="34" charset="0"/>
                <a:ea typeface="Roboto" pitchFamily="34" charset="-122"/>
                <a:cs typeface="Roboto" pitchFamily="34" charset="-120"/>
                <a:hlinkClick r:id="rId4"/>
              </a:rPr>
              <a:t>guidance note and tool</a:t>
            </a:r>
            <a:r>
              <a:rPr lang="en-US" sz="1000" kern="0" spc="12" dirty="0">
                <a:solidFill>
                  <a:srgbClr val="000000"/>
                </a:solidFill>
                <a:latin typeface="Roboto" pitchFamily="34" charset="0"/>
                <a:ea typeface="Roboto" pitchFamily="34" charset="-122"/>
                <a:cs typeface="Roboto" pitchFamily="34" charset="-120"/>
              </a:rPr>
              <a:t>, available in English and French.</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GEC online survey in Microsoft Forms (in </a:t>
            </a:r>
            <a:r>
              <a:rPr lang="en-US" sz="1000" kern="0" spc="12" dirty="0">
                <a:solidFill>
                  <a:srgbClr val="000000"/>
                </a:solidFill>
                <a:latin typeface="Roboto" pitchFamily="34" charset="0"/>
                <a:ea typeface="Roboto" pitchFamily="34" charset="-122"/>
                <a:cs typeface="Roboto" pitchFamily="34" charset="-120"/>
                <a:hlinkClick r:id="rId5"/>
              </a:rPr>
              <a:t>English</a:t>
            </a:r>
            <a:r>
              <a:rPr lang="en-US" sz="1000" kern="0" spc="12" dirty="0">
                <a:solidFill>
                  <a:srgbClr val="000000"/>
                </a:solidFill>
                <a:latin typeface="Roboto" pitchFamily="34" charset="0"/>
                <a:ea typeface="Roboto" pitchFamily="34" charset="-122"/>
                <a:cs typeface="Roboto" pitchFamily="34" charset="-120"/>
              </a:rPr>
              <a:t> and </a:t>
            </a:r>
            <a:r>
              <a:rPr lang="en-US" sz="1000" kern="0" spc="12" dirty="0">
                <a:solidFill>
                  <a:srgbClr val="000000"/>
                </a:solidFill>
                <a:latin typeface="Roboto" pitchFamily="34" charset="0"/>
                <a:ea typeface="Roboto" pitchFamily="34" charset="-122"/>
                <a:cs typeface="Roboto" pitchFamily="34" charset="-120"/>
                <a:hlinkClick r:id="rId6"/>
              </a:rPr>
              <a:t>French</a:t>
            </a:r>
            <a:r>
              <a:rPr lang="en-US" sz="1000" kern="0" spc="12" dirty="0">
                <a:solidFill>
                  <a:srgbClr val="000000"/>
                </a:solidFill>
                <a:latin typeface="Roboto" pitchFamily="34" charset="0"/>
                <a:ea typeface="Roboto" pitchFamily="34" charset="-122"/>
                <a:cs typeface="Roboto" pitchFamily="34" charset="-120"/>
              </a:rPr>
              <a:t>).</a:t>
            </a:r>
          </a:p>
          <a:p>
            <a:pPr marL="171450" indent="-171450">
              <a:lnSpc>
                <a:spcPts val="180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Examples of </a:t>
            </a:r>
            <a:r>
              <a:rPr lang="en-US" sz="1000" kern="0" spc="12" dirty="0">
                <a:solidFill>
                  <a:srgbClr val="000000"/>
                </a:solidFill>
                <a:latin typeface="Roboto" pitchFamily="34" charset="0"/>
                <a:ea typeface="Roboto" pitchFamily="34" charset="-122"/>
                <a:cs typeface="Roboto" pitchFamily="34" charset="-120"/>
                <a:hlinkClick r:id="rId7"/>
              </a:rPr>
              <a:t>survey data analysis reports </a:t>
            </a:r>
            <a:r>
              <a:rPr lang="en-US" sz="1000" kern="0" spc="12" dirty="0">
                <a:solidFill>
                  <a:srgbClr val="000000"/>
                </a:solidFill>
                <a:latin typeface="Roboto" pitchFamily="34" charset="0"/>
                <a:ea typeface="Roboto" pitchFamily="34" charset="-122"/>
                <a:cs typeface="Roboto" pitchFamily="34" charset="-120"/>
              </a:rPr>
              <a:t>from DRC (French), Kenya (English), and Nigeria (English).</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8"/>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FA67081E-C8E0-D1AF-D485-333570F1E653}"/>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7" name="Oval 6">
            <a:extLst>
              <a:ext uri="{FF2B5EF4-FFF2-40B4-BE49-F238E27FC236}">
                <a16:creationId xmlns:a16="http://schemas.microsoft.com/office/drawing/2014/main" id="{8A577F3E-09B0-E57F-0001-C25A4BE63381}"/>
              </a:ext>
            </a:extLst>
          </p:cNvPr>
          <p:cNvSpPr/>
          <p:nvPr/>
        </p:nvSpPr>
        <p:spPr>
          <a:xfrm>
            <a:off x="8677782" y="220541"/>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3">
            <a:extLst>
              <a:ext uri="{FF2B5EF4-FFF2-40B4-BE49-F238E27FC236}">
                <a16:creationId xmlns:a16="http://schemas.microsoft.com/office/drawing/2014/main" id="{3696E47B-B66A-DF1E-7D37-70BCEB5742F7}"/>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Needs Assessment and Analysis</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284241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859754" y="1185006"/>
            <a:ext cx="7603451" cy="950819"/>
          </a:xfrm>
          <a:prstGeom prst="rect">
            <a:avLst/>
          </a:prstGeom>
          <a:noFill/>
          <a:ln/>
        </p:spPr>
        <p:txBody>
          <a:bodyPr wrap="square" lIns="0" tIns="0" rIns="0" bIns="0" rtlCol="0" anchor="t"/>
          <a:lstStyle/>
          <a:p>
            <a:pPr marL="171450" indent="-171450">
              <a:lnSpc>
                <a:spcPts val="1680"/>
              </a:lnSpc>
              <a:buFont typeface="Arial" panose="020B0604020202020204" pitchFamily="34" charset="0"/>
              <a:buChar char="•"/>
            </a:pPr>
            <a:r>
              <a:rPr lang="en-US" sz="1100" kern="0" spc="-12" dirty="0">
                <a:solidFill>
                  <a:srgbClr val="000000"/>
                </a:solidFill>
                <a:latin typeface="Roboto" pitchFamily="34" charset="0"/>
                <a:ea typeface="Roboto" pitchFamily="34" charset="-122"/>
                <a:cs typeface="Roboto" pitchFamily="34" charset="-120"/>
              </a:rPr>
              <a:t>The objective of the survey was to help the Kenya Education in Emergencies Working Group (</a:t>
            </a:r>
            <a:r>
              <a:rPr lang="en-US" sz="1100" kern="0" spc="-12" dirty="0" err="1">
                <a:solidFill>
                  <a:srgbClr val="000000"/>
                </a:solidFill>
                <a:latin typeface="Roboto" pitchFamily="34" charset="0"/>
                <a:ea typeface="Roboto" pitchFamily="34" charset="-122"/>
                <a:cs typeface="Roboto" pitchFamily="34" charset="-120"/>
              </a:rPr>
              <a:t>EiE</a:t>
            </a:r>
            <a:r>
              <a:rPr lang="en-US" sz="1100" kern="0" spc="-12" dirty="0">
                <a:solidFill>
                  <a:srgbClr val="000000"/>
                </a:solidFill>
                <a:latin typeface="Roboto" pitchFamily="34" charset="0"/>
                <a:ea typeface="Roboto" pitchFamily="34" charset="-122"/>
                <a:cs typeface="Roboto" pitchFamily="34" charset="-120"/>
              </a:rPr>
              <a:t> WG) understand the kind of support member organizations needed to improve their child safeguarding and child participation practices.</a:t>
            </a:r>
          </a:p>
          <a:p>
            <a:pPr marL="171450" indent="-171450">
              <a:lnSpc>
                <a:spcPts val="1680"/>
              </a:lnSpc>
              <a:buFont typeface="Arial" panose="020B0604020202020204" pitchFamily="34" charset="0"/>
              <a:buChar char="•"/>
            </a:pPr>
            <a:r>
              <a:rPr lang="en-US" sz="1100" kern="0" spc="-12" dirty="0">
                <a:solidFill>
                  <a:srgbClr val="000000"/>
                </a:solidFill>
                <a:latin typeface="Roboto" pitchFamily="34" charset="0"/>
                <a:ea typeface="Roboto" pitchFamily="34" charset="-122"/>
                <a:cs typeface="Roboto" pitchFamily="34" charset="-120"/>
              </a:rPr>
              <a:t>An online questionnaire was developed and shared with members in December 2020. The online system (Microsoft Forms) registers all the responses and produces an Excel database and automatic diagrams that can be used for analysis. </a:t>
            </a:r>
          </a:p>
        </p:txBody>
      </p:sp>
      <p:sp>
        <p:nvSpPr>
          <p:cNvPr id="4" name="Text 1"/>
          <p:cNvSpPr/>
          <p:nvPr/>
        </p:nvSpPr>
        <p:spPr>
          <a:xfrm>
            <a:off x="857133" y="41118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Country Spotlight: Kenya (2021)</a:t>
            </a:r>
            <a:endParaRPr lang="en-US" sz="2251" dirty="0"/>
          </a:p>
        </p:txBody>
      </p:sp>
      <p:sp>
        <p:nvSpPr>
          <p:cNvPr id="5" name="Shape 2"/>
          <p:cNvSpPr/>
          <p:nvPr/>
        </p:nvSpPr>
        <p:spPr>
          <a:xfrm>
            <a:off x="857133" y="2226221"/>
            <a:ext cx="6551510" cy="2506090"/>
          </a:xfrm>
          <a:prstGeom prst="roundRect">
            <a:avLst>
              <a:gd name="adj" fmla="val 2700"/>
            </a:avLst>
          </a:prstGeom>
          <a:solidFill>
            <a:srgbClr val="E7F2D4"/>
          </a:solidFill>
          <a:ln/>
        </p:spPr>
        <p:txBody>
          <a:bodyPr/>
          <a:lstStyle/>
          <a:p>
            <a:endParaRPr lang="en-US"/>
          </a:p>
        </p:txBody>
      </p:sp>
      <p:sp>
        <p:nvSpPr>
          <p:cNvPr id="6" name="Text 3"/>
          <p:cNvSpPr/>
          <p:nvPr/>
        </p:nvSpPr>
        <p:spPr>
          <a:xfrm>
            <a:off x="976391" y="2371663"/>
            <a:ext cx="6312993" cy="2189704"/>
          </a:xfrm>
          <a:prstGeom prst="rect">
            <a:avLst/>
          </a:prstGeom>
          <a:noFill/>
          <a:ln/>
        </p:spPr>
        <p:txBody>
          <a:bodyPr wrap="square" lIns="0" tIns="0" rIns="0" bIns="0" rtlCol="0" anchor="t"/>
          <a:lstStyle/>
          <a:p>
            <a:pPr>
              <a:lnSpc>
                <a:spcPts val="1320"/>
              </a:lnSpc>
              <a:spcAft>
                <a:spcPts val="200"/>
              </a:spcAft>
              <a:buSzPct val="100000"/>
            </a:pPr>
            <a:r>
              <a:rPr lang="en-US" sz="1000" kern="0" spc="-12" dirty="0">
                <a:solidFill>
                  <a:srgbClr val="000000"/>
                </a:solidFill>
                <a:latin typeface="Roboto" pitchFamily="34" charset="0"/>
                <a:ea typeface="Roboto" pitchFamily="34" charset="-122"/>
                <a:cs typeface="Roboto" pitchFamily="34" charset="-120"/>
              </a:rPr>
              <a:t>The survey generated the following interesting findings: </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23% of partners did not have a Child Safeguarding Policy and 30% did not have a Child Safeguarding Focal Point</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30% of partners did not have a staff Code of Conduct in place</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30% of partners did not have a policy for PSEA</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Partners had an average level of knowledge about child safeguarding</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Schools supported by partners were not always safe and protective places, although almost all partners identified risks for children in their </a:t>
            </a:r>
            <a:r>
              <a:rPr lang="en-US" sz="1000" kern="0" spc="-12" dirty="0" err="1">
                <a:solidFill>
                  <a:srgbClr val="000000"/>
                </a:solidFill>
                <a:latin typeface="Roboto" pitchFamily="34" charset="0"/>
                <a:ea typeface="Roboto" pitchFamily="34" charset="-122"/>
                <a:cs typeface="Roboto" pitchFamily="34" charset="-120"/>
              </a:rPr>
              <a:t>EiE</a:t>
            </a:r>
            <a:r>
              <a:rPr lang="en-US" sz="1000" kern="0" spc="-12" dirty="0">
                <a:solidFill>
                  <a:srgbClr val="000000"/>
                </a:solidFill>
                <a:latin typeface="Roboto" pitchFamily="34" charset="0"/>
                <a:ea typeface="Roboto" pitchFamily="34" charset="-122"/>
                <a:cs typeface="Roboto" pitchFamily="34" charset="-120"/>
              </a:rPr>
              <a:t> </a:t>
            </a:r>
            <a:r>
              <a:rPr lang="en-US" sz="1000" kern="0" spc="-12" dirty="0" err="1">
                <a:solidFill>
                  <a:srgbClr val="000000"/>
                </a:solidFill>
                <a:latin typeface="Roboto" pitchFamily="34" charset="0"/>
                <a:ea typeface="Roboto" pitchFamily="34" charset="-122"/>
                <a:cs typeface="Roboto" pitchFamily="34" charset="-120"/>
              </a:rPr>
              <a:t>programmes</a:t>
            </a:r>
            <a:endParaRPr lang="en-US" sz="1000" kern="0" spc="-12" dirty="0">
              <a:solidFill>
                <a:srgbClr val="000000"/>
              </a:solidFill>
              <a:latin typeface="Roboto" pitchFamily="34" charset="0"/>
              <a:ea typeface="Roboto" pitchFamily="34" charset="-122"/>
              <a:cs typeface="Roboto" pitchFamily="34" charset="-120"/>
            </a:endParaRP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The vast majority of partners had Complaints and Feedback Mechanisms in place </a:t>
            </a:r>
          </a:p>
          <a:p>
            <a:pPr>
              <a:lnSpc>
                <a:spcPts val="1320"/>
              </a:lnSpc>
              <a:spcAft>
                <a:spcPts val="200"/>
              </a:spcAft>
              <a:buSzPct val="100000"/>
            </a:pPr>
            <a:endParaRPr lang="en-US" sz="1000" kern="0" spc="-12" dirty="0">
              <a:solidFill>
                <a:srgbClr val="000000"/>
              </a:solidFill>
              <a:latin typeface="Roboto" pitchFamily="34" charset="0"/>
              <a:ea typeface="Roboto" pitchFamily="34" charset="-122"/>
              <a:cs typeface="Roboto" pitchFamily="34" charset="-120"/>
            </a:endParaRPr>
          </a:p>
          <a:p>
            <a:pPr>
              <a:lnSpc>
                <a:spcPts val="1320"/>
              </a:lnSpc>
              <a:spcAft>
                <a:spcPts val="200"/>
              </a:spcAft>
              <a:buSzPct val="100000"/>
            </a:pPr>
            <a:r>
              <a:rPr lang="en-US" sz="1000" kern="0" spc="-12" dirty="0">
                <a:solidFill>
                  <a:srgbClr val="000000"/>
                </a:solidFill>
                <a:latin typeface="Roboto" pitchFamily="34" charset="0"/>
                <a:ea typeface="Roboto" pitchFamily="34" charset="-122"/>
                <a:cs typeface="Roboto" pitchFamily="34" charset="-120"/>
              </a:rPr>
              <a:t>Recommendations: </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Encourage partners to put in place Child Safeguarding Policies (including PSEA) and staff Codes of Conduct</a:t>
            </a:r>
          </a:p>
          <a:p>
            <a:pPr marL="190495" indent="-190495">
              <a:lnSpc>
                <a:spcPts val="1320"/>
              </a:lnSpc>
              <a:spcAft>
                <a:spcPts val="200"/>
              </a:spcAft>
              <a:buSzPct val="100000"/>
              <a:buChar char="•"/>
            </a:pPr>
            <a:r>
              <a:rPr lang="en-US" sz="1000" kern="0" spc="-12" dirty="0">
                <a:solidFill>
                  <a:srgbClr val="000000"/>
                </a:solidFill>
                <a:latin typeface="Roboto" pitchFamily="34" charset="0"/>
                <a:ea typeface="Roboto" pitchFamily="34" charset="-122"/>
                <a:cs typeface="Roboto" pitchFamily="34" charset="-120"/>
              </a:rPr>
              <a:t>Follow-up with individual </a:t>
            </a:r>
            <a:r>
              <a:rPr lang="en-US" sz="1000" kern="0" spc="-12" dirty="0" err="1">
                <a:solidFill>
                  <a:srgbClr val="000000"/>
                </a:solidFill>
                <a:latin typeface="Roboto" pitchFamily="34" charset="0"/>
                <a:ea typeface="Roboto" pitchFamily="34" charset="-122"/>
                <a:cs typeface="Roboto" pitchFamily="34" charset="-120"/>
              </a:rPr>
              <a:t>organisations</a:t>
            </a:r>
            <a:r>
              <a:rPr lang="en-US" sz="1000" kern="0" spc="-12" dirty="0">
                <a:solidFill>
                  <a:srgbClr val="000000"/>
                </a:solidFill>
                <a:latin typeface="Roboto" pitchFamily="34" charset="0"/>
                <a:ea typeface="Roboto" pitchFamily="34" charset="-122"/>
                <a:cs typeface="Roboto" pitchFamily="34" charset="-120"/>
              </a:rPr>
              <a:t> that lack policies</a:t>
            </a:r>
          </a:p>
        </p:txBody>
      </p:sp>
      <p:sp>
        <p:nvSpPr>
          <p:cNvPr id="8" name="Text 5"/>
          <p:cNvSpPr/>
          <p:nvPr/>
        </p:nvSpPr>
        <p:spPr>
          <a:xfrm>
            <a:off x="859755" y="887283"/>
            <a:ext cx="5442960" cy="207327"/>
          </a:xfrm>
          <a:prstGeom prst="rect">
            <a:avLst/>
          </a:prstGeom>
          <a:noFill/>
          <a:ln/>
        </p:spPr>
        <p:txBody>
          <a:bodyPr wrap="square" lIns="0" tIns="0" rIns="0" bIns="0" rtlCol="0" anchor="t"/>
          <a:lstStyle/>
          <a:p>
            <a:pPr marR="0" lvl="0">
              <a:lnSpc>
                <a:spcPct val="107000"/>
              </a:lnSpc>
              <a:spcBef>
                <a:spcPts val="0"/>
              </a:spcBef>
              <a:spcAft>
                <a:spcPts val="0"/>
              </a:spcAft>
            </a:pPr>
            <a:r>
              <a:rPr lang="en-GB" sz="1100" b="0" dirty="0">
                <a:solidFill>
                  <a:schemeClr val="tx1"/>
                </a:solidFill>
                <a:effectLst/>
                <a:latin typeface="Roboto" panose="02000000000000000000" pitchFamily="2" charset="0"/>
                <a:ea typeface="Roboto" panose="02000000000000000000" pitchFamily="2" charset="0"/>
                <a:cs typeface="Roboto" panose="02000000000000000000" pitchFamily="2" charset="0"/>
              </a:rPr>
              <a:t>Kenya </a:t>
            </a:r>
            <a:r>
              <a:rPr lang="en-GB" sz="1100" b="0" dirty="0" err="1">
                <a:solidFill>
                  <a:schemeClr val="tx1"/>
                </a:solidFill>
                <a:effectLst/>
                <a:latin typeface="Roboto" panose="02000000000000000000" pitchFamily="2" charset="0"/>
                <a:ea typeface="Roboto" panose="02000000000000000000" pitchFamily="2" charset="0"/>
                <a:cs typeface="Roboto" panose="02000000000000000000" pitchFamily="2" charset="0"/>
              </a:rPr>
              <a:t>EiE</a:t>
            </a:r>
            <a:r>
              <a:rPr lang="en-GB" sz="1100" b="0" dirty="0">
                <a:solidFill>
                  <a:schemeClr val="tx1"/>
                </a:solidFill>
                <a:effectLst/>
                <a:latin typeface="Roboto" panose="02000000000000000000" pitchFamily="2" charset="0"/>
                <a:ea typeface="Roboto" panose="02000000000000000000" pitchFamily="2" charset="0"/>
                <a:cs typeface="Roboto" panose="02000000000000000000" pitchFamily="2" charset="0"/>
              </a:rPr>
              <a:t> WG survey of partners – </a:t>
            </a:r>
            <a:r>
              <a:rPr lang="en-GB" sz="1100" b="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3"/>
              </a:rPr>
              <a:t>Child Safeguarding results</a:t>
            </a:r>
            <a:endParaRPr lang="en-GB" sz="1100" b="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27AE362D-E700-EE82-8342-1F705A0ED2E4}"/>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7" name="Text 2">
            <a:extLst>
              <a:ext uri="{FF2B5EF4-FFF2-40B4-BE49-F238E27FC236}">
                <a16:creationId xmlns:a16="http://schemas.microsoft.com/office/drawing/2014/main" id="{ECAE40A2-B7AC-B78F-1B9F-0BF5186F96E5}"/>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9" name="Picture 8">
            <a:extLst>
              <a:ext uri="{FF2B5EF4-FFF2-40B4-BE49-F238E27FC236}">
                <a16:creationId xmlns:a16="http://schemas.microsoft.com/office/drawing/2014/main" id="{0EDD8452-F268-D818-EADB-5F8F9D942BE3}"/>
              </a:ext>
            </a:extLst>
          </p:cNvPr>
          <p:cNvPicPr>
            <a:picLocks noChangeAspect="1"/>
          </p:cNvPicPr>
          <p:nvPr/>
        </p:nvPicPr>
        <p:blipFill>
          <a:blip r:embed="rId5"/>
          <a:stretch>
            <a:fillRect/>
          </a:stretch>
        </p:blipFill>
        <p:spPr>
          <a:xfrm>
            <a:off x="8033319" y="0"/>
            <a:ext cx="1121129" cy="1223050"/>
          </a:xfrm>
          <a:prstGeom prst="rect">
            <a:avLst/>
          </a:prstGeom>
        </p:spPr>
      </p:pic>
      <p:sp>
        <p:nvSpPr>
          <p:cNvPr id="10" name="Oval 9">
            <a:extLst>
              <a:ext uri="{FF2B5EF4-FFF2-40B4-BE49-F238E27FC236}">
                <a16:creationId xmlns:a16="http://schemas.microsoft.com/office/drawing/2014/main" id="{9B6DB2EC-9346-A4C5-F507-4A46D7AC620D}"/>
              </a:ext>
            </a:extLst>
          </p:cNvPr>
          <p:cNvSpPr/>
          <p:nvPr/>
        </p:nvSpPr>
        <p:spPr>
          <a:xfrm>
            <a:off x="8677782" y="220541"/>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3">
            <a:extLst>
              <a:ext uri="{FF2B5EF4-FFF2-40B4-BE49-F238E27FC236}">
                <a16:creationId xmlns:a16="http://schemas.microsoft.com/office/drawing/2014/main" id="{2C97C118-5CC5-51A6-7138-1CA44D2BE55A}"/>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Needs Assessment and Analysis</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174781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FED74C-FDD8-C5A7-BC1B-9F80F22437F6}"/>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2" y="1215554"/>
            <a:ext cx="8132959" cy="4909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2" y="352319"/>
            <a:ext cx="8046322"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2. Identify safeguarding risks for children in </a:t>
            </a:r>
            <a:r>
              <a:rPr lang="en-US" b="1" kern="0" spc="-24" dirty="0" err="1">
                <a:solidFill>
                  <a:srgbClr val="000000"/>
                </a:solidFill>
                <a:latin typeface="Roboto" pitchFamily="34" charset="0"/>
                <a:ea typeface="Roboto" pitchFamily="34" charset="-122"/>
                <a:cs typeface="Roboto" pitchFamily="34" charset="-120"/>
              </a:rPr>
              <a:t>EiE</a:t>
            </a:r>
            <a:r>
              <a:rPr lang="en-US" b="1" kern="0" spc="-24" dirty="0">
                <a:solidFill>
                  <a:srgbClr val="000000"/>
                </a:solidFill>
                <a:latin typeface="Roboto" pitchFamily="34" charset="0"/>
                <a:ea typeface="Roboto" pitchFamily="34" charset="-122"/>
                <a:cs typeface="Roboto" pitchFamily="34" charset="-120"/>
              </a:rPr>
              <a:t> programming</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8" y="121555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Identify common risks for children in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programming (including safeguarding, GBV, SEA and CP risks), and develop mitigation measures to keep children safe. </a:t>
            </a: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4" y="1799025"/>
            <a:ext cx="8132957" cy="1519647"/>
          </a:xfrm>
          <a:prstGeom prst="roundRect">
            <a:avLst>
              <a:gd name="adj" fmla="val 4310"/>
            </a:avLst>
          </a:prstGeom>
          <a:solidFill>
            <a:srgbClr val="E7F2D4"/>
          </a:solidFill>
          <a:ln/>
        </p:spPr>
        <p:txBody>
          <a:bodyPr/>
          <a:lstStyle/>
          <a:p>
            <a:endParaRPr lang="en-US"/>
          </a:p>
        </p:txBody>
      </p:sp>
      <p:sp>
        <p:nvSpPr>
          <p:cNvPr id="9" name="Text 6"/>
          <p:cNvSpPr/>
          <p:nvPr/>
        </p:nvSpPr>
        <p:spPr>
          <a:xfrm>
            <a:off x="854766" y="1827854"/>
            <a:ext cx="7815348"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Use child participatory approaches to identify risks and recommend mitigation measures – children are experts in their own lives!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To complement child participation, </a:t>
            </a:r>
            <a:r>
              <a:rPr lang="en-US" sz="900" kern="0" spc="12" dirty="0" err="1">
                <a:solidFill>
                  <a:srgbClr val="000000"/>
                </a:solidFill>
                <a:latin typeface="Roboto" pitchFamily="34" charset="0"/>
                <a:ea typeface="Roboto" pitchFamily="34" charset="-122"/>
                <a:cs typeface="Roboto" pitchFamily="34" charset="-120"/>
              </a:rPr>
              <a:t>organise</a:t>
            </a:r>
            <a:r>
              <a:rPr lang="en-US" sz="900" kern="0" spc="12" dirty="0">
                <a:solidFill>
                  <a:srgbClr val="000000"/>
                </a:solidFill>
                <a:latin typeface="Roboto" pitchFamily="34" charset="0"/>
                <a:ea typeface="Roboto" pitchFamily="34" charset="-122"/>
                <a:cs typeface="Roboto" pitchFamily="34" charset="-120"/>
              </a:rPr>
              <a:t> a workshop for identifying risks and mitigation measures with Education Cluster members, including L/NNGOs and partners from the CP and GBV sectors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children were consulted, use findings to inform this workshop. Build on children’s voices to agree on key risk mitigation measures.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Identify risks specific to girls and children with disabilities, and pay special attention to risks specific to cash and voucher assistance (CVA) and online learning</a:t>
            </a:r>
            <a:r>
              <a:rPr lang="en-US" sz="900" b="1" kern="0" spc="12" dirty="0">
                <a:solidFill>
                  <a:srgbClr val="000000"/>
                </a:solidFill>
                <a:latin typeface="Roboto" pitchFamily="34" charset="0"/>
                <a:ea typeface="Roboto" pitchFamily="34" charset="-122"/>
                <a:cs typeface="Roboto" pitchFamily="34" charset="-120"/>
              </a:rPr>
              <a:t>.</a:t>
            </a:r>
          </a:p>
        </p:txBody>
      </p:sp>
      <p:sp>
        <p:nvSpPr>
          <p:cNvPr id="10" name="Shape 7"/>
          <p:cNvSpPr/>
          <p:nvPr/>
        </p:nvSpPr>
        <p:spPr>
          <a:xfrm>
            <a:off x="623790" y="3406965"/>
            <a:ext cx="6624666" cy="1560904"/>
          </a:xfrm>
          <a:prstGeom prst="roundRect">
            <a:avLst>
              <a:gd name="adj" fmla="val 8028"/>
            </a:avLst>
          </a:prstGeom>
          <a:solidFill>
            <a:srgbClr val="E7F2D4"/>
          </a:solidFill>
          <a:ln/>
        </p:spPr>
        <p:txBody>
          <a:bodyPr/>
          <a:lstStyle/>
          <a:p>
            <a:endParaRPr lang="en-US"/>
          </a:p>
        </p:txBody>
      </p:sp>
      <p:sp>
        <p:nvSpPr>
          <p:cNvPr id="11" name="Text 8"/>
          <p:cNvSpPr/>
          <p:nvPr/>
        </p:nvSpPr>
        <p:spPr>
          <a:xfrm>
            <a:off x="854766" y="3423308"/>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lnSpc>
                <a:spcPct val="150000"/>
              </a:lnSpc>
              <a:buFont typeface="Arial" panose="020B0604020202020204" pitchFamily="34" charset="0"/>
              <a:buChar char="•"/>
            </a:pPr>
            <a:r>
              <a:rPr lang="en-US" sz="900" dirty="0">
                <a:latin typeface="Roboto" panose="02000000000000000000" pitchFamily="2" charset="0"/>
                <a:ea typeface="Roboto" panose="02000000000000000000" pitchFamily="2" charset="0"/>
                <a:cs typeface="Roboto" panose="02000000000000000000" pitchFamily="2" charset="0"/>
              </a:rPr>
              <a:t>Follow the Save the Children </a:t>
            </a:r>
            <a:r>
              <a:rPr lang="en-US" sz="900" dirty="0">
                <a:latin typeface="Roboto" panose="02000000000000000000" pitchFamily="2" charset="0"/>
                <a:ea typeface="Roboto" panose="02000000000000000000" pitchFamily="2" charset="0"/>
                <a:cs typeface="Roboto" panose="02000000000000000000" pitchFamily="2" charset="0"/>
                <a:hlinkClick r:id="rId4"/>
              </a:rPr>
              <a:t>Guidance on Children’s Consultations in Humanitarian Contexts</a:t>
            </a:r>
            <a:r>
              <a:rPr lang="en-US" sz="900" dirty="0">
                <a:latin typeface="Roboto" panose="02000000000000000000" pitchFamily="2" charset="0"/>
                <a:ea typeface="Roboto" panose="02000000000000000000" pitchFamily="2" charset="0"/>
                <a:cs typeface="Roboto" panose="02000000000000000000" pitchFamily="2" charset="0"/>
              </a:rPr>
              <a:t> for consulting children. </a:t>
            </a: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rPr>
              <a:t>The GEC child participatory tool </a:t>
            </a:r>
            <a:r>
              <a:rPr lang="en-GB" sz="900" dirty="0">
                <a:latin typeface="Roboto" panose="02000000000000000000" pitchFamily="2" charset="0"/>
                <a:ea typeface="Roboto" panose="02000000000000000000" pitchFamily="2" charset="0"/>
                <a:cs typeface="Roboto" panose="02000000000000000000" pitchFamily="2" charset="0"/>
                <a:hlinkClick r:id="rId5"/>
              </a:rPr>
              <a:t>Risk and resource mapping</a:t>
            </a:r>
            <a:r>
              <a:rPr lang="en-GB" sz="900" dirty="0">
                <a:latin typeface="Roboto" panose="02000000000000000000" pitchFamily="2" charset="0"/>
                <a:ea typeface="Roboto" panose="02000000000000000000" pitchFamily="2" charset="0"/>
                <a:cs typeface="Roboto" panose="02000000000000000000" pitchFamily="2" charset="0"/>
              </a:rPr>
              <a:t> can be used when involving children in identifying risks. </a:t>
            </a:r>
          </a:p>
          <a:p>
            <a:pPr marL="171450"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Read the GEC </a:t>
            </a:r>
            <a:r>
              <a:rPr lang="en-GB" sz="900" dirty="0">
                <a:latin typeface="Roboto" panose="02000000000000000000" pitchFamily="2" charset="0"/>
                <a:ea typeface="Roboto" panose="02000000000000000000" pitchFamily="2" charset="0"/>
                <a:cs typeface="Roboto" panose="02000000000000000000" pitchFamily="2" charset="0"/>
                <a:hlinkClick r:id="rId6"/>
              </a:rPr>
              <a:t>Safe and Inclusive Children’s Participation</a:t>
            </a:r>
            <a:r>
              <a:rPr lang="en-GB" sz="900" dirty="0">
                <a:latin typeface="Roboto" panose="02000000000000000000" pitchFamily="2" charset="0"/>
                <a:ea typeface="Roboto" panose="02000000000000000000" pitchFamily="2" charset="0"/>
                <a:cs typeface="Roboto" panose="02000000000000000000" pitchFamily="2" charset="0"/>
              </a:rPr>
              <a:t> </a:t>
            </a:r>
            <a:r>
              <a:rPr lang="en-GB" sz="900" dirty="0" err="1">
                <a:latin typeface="Roboto" panose="02000000000000000000" pitchFamily="2" charset="0"/>
                <a:ea typeface="Roboto" panose="02000000000000000000" pitchFamily="2" charset="0"/>
                <a:cs typeface="Roboto" panose="02000000000000000000" pitchFamily="2" charset="0"/>
              </a:rPr>
              <a:t>tipsheet</a:t>
            </a:r>
            <a:r>
              <a:rPr lang="en-GB" sz="900" dirty="0">
                <a:latin typeface="Roboto" panose="02000000000000000000" pitchFamily="2" charset="0"/>
                <a:ea typeface="Roboto" panose="02000000000000000000" pitchFamily="2" charset="0"/>
                <a:cs typeface="Roboto" panose="02000000000000000000" pitchFamily="2" charset="0"/>
              </a:rPr>
              <a:t> to involve girls, boys, and children with disabilities.</a:t>
            </a:r>
          </a:p>
          <a:p>
            <a:pPr marL="171450" indent="-171450">
              <a:lnSpc>
                <a:spcPct val="150000"/>
              </a:lnSpc>
              <a:buFont typeface="Arial" panose="020B0604020202020204" pitchFamily="34" charset="0"/>
              <a:buChar char="•"/>
            </a:pP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rPr>
              <a:t>GEC </a:t>
            </a: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7"/>
              </a:rPr>
              <a:t>Briefing note: Education programming &amp; Gender-based violence risks</a:t>
            </a: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rPr>
              <a:t>, and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8"/>
              </a:rPr>
              <a:t>Basic concepts for understanding GBV risks mitigation in humanitarian action</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which includes content on the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9"/>
              </a:rPr>
              <a:t>AAAQ Framework</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a:t>
            </a: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UNICEF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10"/>
              </a:rPr>
              <a:t>Consulting with women and girls on GBV risks and GBV risk mitigation </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11"/>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AC09BB13-5B5F-3702-4F2A-7844E19804D1}"/>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0D5D96B0-7901-7578-D458-1724C258A8C1}"/>
              </a:ext>
            </a:extLst>
          </p:cNvPr>
          <p:cNvSpPr/>
          <p:nvPr/>
        </p:nvSpPr>
        <p:spPr>
          <a:xfrm>
            <a:off x="8677782" y="220541"/>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4C175821-8F49-8878-A119-CE172851C26B}"/>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Needs Assessment and Analysis</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55050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B647CB-4D5F-76A6-A70B-81AEA925D5D8}"/>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6"/>
            <a:ext cx="8132959" cy="5430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2" y="330488"/>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3. Reference child safeguarding gaps/ needs and risks in the HNO and the Education Cluster Strategy</a:t>
            </a:r>
          </a:p>
        </p:txBody>
      </p:sp>
      <p:sp>
        <p:nvSpPr>
          <p:cNvPr id="5" name="Text 2"/>
          <p:cNvSpPr/>
          <p:nvPr/>
        </p:nvSpPr>
        <p:spPr>
          <a:xfrm>
            <a:off x="623791" y="908568"/>
            <a:ext cx="8132891"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Objective: </a:t>
            </a:r>
            <a:r>
              <a:rPr lang="en-US" sz="1000" kern="0" spc="12" dirty="0">
                <a:solidFill>
                  <a:srgbClr val="000000"/>
                </a:solidFill>
                <a:latin typeface="Roboto" pitchFamily="34" charset="0"/>
                <a:ea typeface="Roboto" pitchFamily="34" charset="-122"/>
                <a:cs typeface="Roboto" pitchFamily="34" charset="-120"/>
              </a:rPr>
              <a:t>To include child safeguarding (and PSEA) needs and risks in the HNO Education sector page, and the Education Cluster Strategy needs analysis section</a:t>
            </a:r>
          </a:p>
        </p:txBody>
      </p:sp>
      <p:sp>
        <p:nvSpPr>
          <p:cNvPr id="8" name="Shape 5"/>
          <p:cNvSpPr/>
          <p:nvPr/>
        </p:nvSpPr>
        <p:spPr>
          <a:xfrm>
            <a:off x="623790" y="1844081"/>
            <a:ext cx="8132957" cy="1599503"/>
          </a:xfrm>
          <a:prstGeom prst="roundRect">
            <a:avLst>
              <a:gd name="adj" fmla="val 4181"/>
            </a:avLst>
          </a:prstGeom>
          <a:solidFill>
            <a:srgbClr val="E7F2D4"/>
          </a:solidFill>
          <a:ln/>
        </p:spPr>
        <p:txBody>
          <a:bodyPr/>
          <a:lstStyle/>
          <a:p>
            <a:endParaRPr lang="en-US"/>
          </a:p>
        </p:txBody>
      </p:sp>
      <p:sp>
        <p:nvSpPr>
          <p:cNvPr id="9" name="Text 6"/>
          <p:cNvSpPr/>
          <p:nvPr/>
        </p:nvSpPr>
        <p:spPr>
          <a:xfrm>
            <a:off x="854765" y="1910297"/>
            <a:ext cx="7815348"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itchFamily="34" charset="0"/>
                <a:ea typeface="Roboto" pitchFamily="34" charset="-122"/>
                <a:cs typeface="Roboto" pitchFamily="34" charset="-120"/>
              </a:rPr>
              <a:t>How to do it:</a:t>
            </a:r>
          </a:p>
          <a:p>
            <a:pPr marL="171450" indent="-171450">
              <a:lnSpc>
                <a:spcPts val="18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Include findings from the survey of Education Cluster members on child safeguarding (</a:t>
            </a:r>
            <a:r>
              <a:rPr lang="en-US" sz="1000" dirty="0">
                <a:latin typeface="Roboto" panose="02000000000000000000" pitchFamily="2" charset="0"/>
                <a:ea typeface="Roboto" panose="02000000000000000000" pitchFamily="2" charset="0"/>
                <a:cs typeface="Roboto" panose="02000000000000000000" pitchFamily="2" charset="0"/>
                <a:hlinkClick r:id="rId4" action="ppaction://hlinksldjump"/>
              </a:rPr>
              <a:t>slide 21</a:t>
            </a:r>
            <a:r>
              <a:rPr lang="en-US" sz="1000" dirty="0">
                <a:latin typeface="Roboto" panose="02000000000000000000" pitchFamily="2" charset="0"/>
                <a:ea typeface="Roboto" panose="02000000000000000000" pitchFamily="2" charset="0"/>
                <a:cs typeface="Roboto" panose="02000000000000000000" pitchFamily="2" charset="0"/>
              </a:rPr>
              <a:t>) and the safeguarding risk and mitigation exercise (</a:t>
            </a:r>
            <a:r>
              <a:rPr lang="en-US" sz="1000" dirty="0">
                <a:latin typeface="Roboto" panose="02000000000000000000" pitchFamily="2" charset="0"/>
                <a:ea typeface="Roboto" panose="02000000000000000000" pitchFamily="2" charset="0"/>
                <a:cs typeface="Roboto" panose="02000000000000000000" pitchFamily="2" charset="0"/>
                <a:hlinkClick r:id="rId5" action="ppaction://hlinksldjump"/>
              </a:rPr>
              <a:t>slide 23</a:t>
            </a:r>
            <a:r>
              <a:rPr lang="en-US" sz="1000" dirty="0">
                <a:latin typeface="Roboto" panose="02000000000000000000" pitchFamily="2" charset="0"/>
                <a:ea typeface="Roboto" panose="02000000000000000000" pitchFamily="2" charset="0"/>
                <a:cs typeface="Roboto" panose="02000000000000000000" pitchFamily="2" charset="0"/>
              </a:rPr>
              <a:t>) in the HNO Education sector page, and in the Education Cluster Strategy needs analysis section.</a:t>
            </a:r>
          </a:p>
          <a:p>
            <a:pPr marL="171450" indent="-171450">
              <a:lnSpc>
                <a:spcPts val="18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Child safeguarding and PSEA capacity issues/gaps </a:t>
            </a:r>
            <a:r>
              <a:rPr lang="en-US" sz="1000" dirty="0" err="1">
                <a:latin typeface="Roboto" panose="02000000000000000000" pitchFamily="2" charset="0"/>
                <a:ea typeface="Roboto" panose="02000000000000000000" pitchFamily="2" charset="0"/>
                <a:cs typeface="Roboto" panose="02000000000000000000" pitchFamily="2" charset="0"/>
              </a:rPr>
              <a:t>analysed</a:t>
            </a:r>
            <a:r>
              <a:rPr lang="en-US" sz="1000" dirty="0">
                <a:latin typeface="Roboto" panose="02000000000000000000" pitchFamily="2" charset="0"/>
                <a:ea typeface="Roboto" panose="02000000000000000000" pitchFamily="2" charset="0"/>
                <a:cs typeface="Roboto" panose="02000000000000000000" pitchFamily="2" charset="0"/>
              </a:rPr>
              <a:t> in the HNO should then be followed by a plan to address those issues in the HRP and the Education Cluster Strategy strategic response section. </a:t>
            </a:r>
          </a:p>
          <a:p>
            <a:pPr marL="628650" lvl="1" indent="-171450">
              <a:lnSpc>
                <a:spcPts val="18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This is in line with PSEA best practices as recommended by the IOM.</a:t>
            </a:r>
          </a:p>
        </p:txBody>
      </p:sp>
      <p:sp>
        <p:nvSpPr>
          <p:cNvPr id="10" name="Shape 7"/>
          <p:cNvSpPr/>
          <p:nvPr/>
        </p:nvSpPr>
        <p:spPr>
          <a:xfrm>
            <a:off x="623791" y="3538925"/>
            <a:ext cx="6436564" cy="857566"/>
          </a:xfrm>
          <a:prstGeom prst="roundRect">
            <a:avLst>
              <a:gd name="adj" fmla="val 8028"/>
            </a:avLst>
          </a:prstGeom>
          <a:solidFill>
            <a:srgbClr val="E7F2D4"/>
          </a:solidFill>
          <a:ln/>
        </p:spPr>
        <p:txBody>
          <a:bodyPr/>
          <a:lstStyle/>
          <a:p>
            <a:endParaRPr lang="en-US" dirty="0"/>
          </a:p>
        </p:txBody>
      </p:sp>
      <p:sp>
        <p:nvSpPr>
          <p:cNvPr id="11" name="Text 8"/>
          <p:cNvSpPr/>
          <p:nvPr/>
        </p:nvSpPr>
        <p:spPr>
          <a:xfrm>
            <a:off x="854765" y="3589905"/>
            <a:ext cx="6006571" cy="228600"/>
          </a:xfrm>
          <a:prstGeom prst="rect">
            <a:avLst/>
          </a:prstGeom>
          <a:noFill/>
          <a:ln/>
        </p:spPr>
        <p:txBody>
          <a:bodyPr wrap="square" lIns="0" tIns="0" rIns="0" bIns="0" rtlCol="0" anchor="t"/>
          <a:lstStyle/>
          <a:p>
            <a:pPr>
              <a:lnSpc>
                <a:spcPts val="1800"/>
              </a:lnSpc>
            </a:pPr>
            <a:r>
              <a:rPr lang="en-US" sz="10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lnSpc>
                <a:spcPts val="1800"/>
              </a:lnSpc>
              <a:buFont typeface="Arial" panose="020B0604020202020204" pitchFamily="34" charset="0"/>
              <a:buChar char="•"/>
            </a:pPr>
            <a:r>
              <a:rPr lang="en-GB" sz="10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1000" dirty="0">
                <a:solidFill>
                  <a:schemeClr val="tx1"/>
                </a:solidFill>
                <a:latin typeface="Roboto" panose="02000000000000000000" pitchFamily="2" charset="0"/>
                <a:ea typeface="Roboto" panose="02000000000000000000" pitchFamily="2" charset="0"/>
                <a:cs typeface="Roboto" panose="02000000000000000000" pitchFamily="2" charset="0"/>
                <a:hlinkClick r:id="rId6"/>
              </a:rPr>
              <a:t>Check-list for inclusion of Child Safeguarding and Child Participation in the education section of HNOs and HRPs </a:t>
            </a:r>
            <a:r>
              <a:rPr lang="en-GB" sz="1000" dirty="0">
                <a:solidFill>
                  <a:schemeClr val="tx1"/>
                </a:solidFill>
                <a:latin typeface="Roboto" panose="02000000000000000000" pitchFamily="2" charset="0"/>
                <a:ea typeface="Roboto" panose="02000000000000000000" pitchFamily="2" charset="0"/>
                <a:cs typeface="Roboto" panose="02000000000000000000" pitchFamily="2" charset="0"/>
              </a:rPr>
              <a:t>(also including AAP, Disability, GBV risk mitigation and Localization)</a:t>
            </a:r>
            <a:endParaRPr lang="en-GB" sz="10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7"/>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ECC13465-E01B-6FA3-C803-C337F7B809B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A28F8802-C6D5-F82A-8144-BCA27CDD574E}"/>
              </a:ext>
            </a:extLst>
          </p:cNvPr>
          <p:cNvSpPr/>
          <p:nvPr/>
        </p:nvSpPr>
        <p:spPr>
          <a:xfrm>
            <a:off x="8677782" y="220541"/>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46B0CD04-A130-A964-B32F-6C61592908B1}"/>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Needs Assessment and Analysis</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562481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687251-9E7D-43A8-1173-EF75C792F69A}"/>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2" y="1213880"/>
            <a:ext cx="8132959" cy="322570"/>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2" y="347099"/>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4. Include child safeguarding protocols in all Joint Education Needs Assessments (JENA), particularly child participation components </a:t>
            </a:r>
          </a:p>
        </p:txBody>
      </p:sp>
      <p:sp>
        <p:nvSpPr>
          <p:cNvPr id="5" name="Text 2"/>
          <p:cNvSpPr/>
          <p:nvPr/>
        </p:nvSpPr>
        <p:spPr>
          <a:xfrm>
            <a:off x="623792" y="831238"/>
            <a:ext cx="8046322" cy="213320"/>
          </a:xfrm>
          <a:prstGeom prst="rect">
            <a:avLst/>
          </a:prstGeom>
          <a:noFill/>
          <a:ln/>
        </p:spPr>
        <p:txBody>
          <a:bodyPr wrap="square" lIns="0" tIns="0" rIns="0" bIns="0" rtlCol="0" anchor="t"/>
          <a:lstStyle/>
          <a:p>
            <a:pPr>
              <a:lnSpc>
                <a:spcPts val="1680"/>
              </a:lnSpc>
            </a:pPr>
            <a:endParaRPr lang="en-US" sz="1000" b="1" kern="0" spc="-12" dirty="0">
              <a:latin typeface="Roboto" pitchFamily="34" charset="0"/>
              <a:ea typeface="Roboto" pitchFamily="34" charset="-122"/>
              <a:cs typeface="Roboto" pitchFamily="34" charset="-120"/>
            </a:endParaRPr>
          </a:p>
        </p:txBody>
      </p:sp>
      <p:sp>
        <p:nvSpPr>
          <p:cNvPr id="6" name="Text 3"/>
          <p:cNvSpPr/>
          <p:nvPr/>
        </p:nvSpPr>
        <p:spPr>
          <a:xfrm>
            <a:off x="854768" y="1234659"/>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ensure that JENA’s adhere to child safeguarding requirements, and to keep children safe in JENA child participation components</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0" y="1649233"/>
            <a:ext cx="8132957" cy="1905824"/>
          </a:xfrm>
          <a:prstGeom prst="roundRect">
            <a:avLst>
              <a:gd name="adj" fmla="val 4310"/>
            </a:avLst>
          </a:prstGeom>
          <a:solidFill>
            <a:srgbClr val="E7F2D4"/>
          </a:solidFill>
          <a:ln/>
        </p:spPr>
        <p:txBody>
          <a:bodyPr/>
          <a:lstStyle/>
          <a:p>
            <a:endParaRPr lang="en-US"/>
          </a:p>
        </p:txBody>
      </p:sp>
      <p:sp>
        <p:nvSpPr>
          <p:cNvPr id="9" name="Text 6"/>
          <p:cNvSpPr/>
          <p:nvPr/>
        </p:nvSpPr>
        <p:spPr>
          <a:xfrm>
            <a:off x="854766" y="1635269"/>
            <a:ext cx="7815348" cy="1894044"/>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a:lnSpc>
                <a:spcPct val="150000"/>
              </a:lnSpc>
            </a:pPr>
            <a:r>
              <a:rPr lang="en-US" sz="900" kern="0" spc="12" dirty="0">
                <a:solidFill>
                  <a:srgbClr val="000000"/>
                </a:solidFill>
                <a:latin typeface="Roboto" pitchFamily="34" charset="0"/>
                <a:ea typeface="Roboto" pitchFamily="34" charset="-122"/>
                <a:cs typeface="Roboto" pitchFamily="34" charset="-120"/>
              </a:rPr>
              <a:t>Review the </a:t>
            </a:r>
            <a:r>
              <a:rPr lang="en-US" sz="900" kern="0" spc="12" dirty="0">
                <a:solidFill>
                  <a:srgbClr val="FF0000"/>
                </a:solidFill>
                <a:latin typeface="Roboto" pitchFamily="34" charset="0"/>
                <a:ea typeface="Roboto" pitchFamily="34" charset="-122"/>
                <a:cs typeface="Roboto" pitchFamily="34" charset="-120"/>
                <a:hlinkClick r:id="rId4"/>
              </a:rPr>
              <a:t>Child Participation within Coordinated EiE Needs Assessments: Supplementary Guide</a:t>
            </a:r>
            <a:r>
              <a:rPr lang="en-US" sz="900" kern="0" spc="12" dirty="0">
                <a:solidFill>
                  <a:srgbClr val="000000"/>
                </a:solidFill>
                <a:latin typeface="Roboto" pitchFamily="34" charset="0"/>
                <a:ea typeface="Roboto" pitchFamily="34" charset="-122"/>
                <a:cs typeface="Roboto" pitchFamily="34" charset="-120"/>
                <a:hlinkClick r:id="rId4"/>
              </a:rPr>
              <a:t>,</a:t>
            </a:r>
            <a:r>
              <a:rPr lang="en-US" sz="900" kern="0" spc="12" dirty="0">
                <a:solidFill>
                  <a:srgbClr val="000000"/>
                </a:solidFill>
                <a:latin typeface="Roboto" pitchFamily="34" charset="0"/>
                <a:ea typeface="Roboto" pitchFamily="34" charset="-122"/>
                <a:cs typeface="Roboto" pitchFamily="34" charset="-120"/>
              </a:rPr>
              <a:t> section 3.1.6 for details on the following steps:</a:t>
            </a:r>
          </a:p>
          <a:p>
            <a:pPr marL="685800" lvl="1" indent="-228600">
              <a:lnSpc>
                <a:spcPct val="150000"/>
              </a:lnSpc>
              <a:buFont typeface="+mj-lt"/>
              <a:buAutoNum type="arabicPeriod"/>
            </a:pPr>
            <a:r>
              <a:rPr lang="en-US" sz="900" kern="0" spc="12" dirty="0">
                <a:solidFill>
                  <a:srgbClr val="000000"/>
                </a:solidFill>
                <a:latin typeface="Roboto" pitchFamily="34" charset="0"/>
                <a:ea typeface="Roboto" pitchFamily="34" charset="-122"/>
                <a:cs typeface="Roboto" pitchFamily="34" charset="-120"/>
              </a:rPr>
              <a:t>Assess risks to children, conflict sensitivity and gender sensitivity using the </a:t>
            </a:r>
            <a:r>
              <a:rPr lang="en-US" sz="900" kern="0" spc="12" dirty="0">
                <a:solidFill>
                  <a:srgbClr val="000000"/>
                </a:solidFill>
                <a:latin typeface="Roboto" pitchFamily="34" charset="0"/>
                <a:ea typeface="Roboto" pitchFamily="34" charset="-122"/>
                <a:cs typeface="Roboto" pitchFamily="34" charset="-120"/>
                <a:hlinkClick r:id="rId5"/>
              </a:rPr>
              <a:t>Risk, Conflict, and Gender Analysis Tool</a:t>
            </a:r>
            <a:r>
              <a:rPr lang="en-US" sz="900" kern="0" spc="12" dirty="0">
                <a:solidFill>
                  <a:srgbClr val="000000"/>
                </a:solidFill>
                <a:latin typeface="Roboto" pitchFamily="34" charset="0"/>
                <a:ea typeface="Roboto" pitchFamily="34" charset="-122"/>
                <a:cs typeface="Roboto" pitchFamily="34" charset="-120"/>
              </a:rPr>
              <a:t>. Review participating </a:t>
            </a:r>
            <a:r>
              <a:rPr lang="en-US" sz="900" kern="0" spc="12" dirty="0" err="1">
                <a:solidFill>
                  <a:srgbClr val="000000"/>
                </a:solidFill>
                <a:latin typeface="Roboto" pitchFamily="34" charset="0"/>
                <a:ea typeface="Roboto" pitchFamily="34" charset="-122"/>
                <a:cs typeface="Roboto" pitchFamily="34" charset="-120"/>
              </a:rPr>
              <a:t>organisations’</a:t>
            </a:r>
            <a:r>
              <a:rPr lang="en-US" sz="900" kern="0" spc="12" dirty="0">
                <a:solidFill>
                  <a:srgbClr val="000000"/>
                </a:solidFill>
                <a:latin typeface="Roboto" pitchFamily="34" charset="0"/>
                <a:ea typeface="Roboto" pitchFamily="34" charset="-122"/>
                <a:cs typeface="Roboto" pitchFamily="34" charset="-120"/>
              </a:rPr>
              <a:t> Child Safeguarding Policies (including PSEA)</a:t>
            </a:r>
          </a:p>
          <a:p>
            <a:pPr marL="1143000" lvl="2" indent="-22860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Ensure </a:t>
            </a:r>
            <a:r>
              <a:rPr lang="en-US" sz="900" kern="0" spc="12" dirty="0" err="1">
                <a:solidFill>
                  <a:srgbClr val="000000"/>
                </a:solidFill>
                <a:latin typeface="Roboto" pitchFamily="34" charset="0"/>
                <a:ea typeface="Roboto" pitchFamily="34" charset="-122"/>
                <a:cs typeface="Roboto" pitchFamily="34" charset="-120"/>
              </a:rPr>
              <a:t>organisations</a:t>
            </a:r>
            <a:r>
              <a:rPr lang="en-US" sz="900" kern="0" spc="12" dirty="0">
                <a:solidFill>
                  <a:srgbClr val="000000"/>
                </a:solidFill>
                <a:latin typeface="Roboto" pitchFamily="34" charset="0"/>
                <a:ea typeface="Roboto" pitchFamily="34" charset="-122"/>
                <a:cs typeface="Roboto" pitchFamily="34" charset="-120"/>
              </a:rPr>
              <a:t> have a Child Safeguarding Focal Point, a Code of Conduct and reporting channels and referral protocols.</a:t>
            </a:r>
          </a:p>
          <a:p>
            <a:pPr marL="685800" lvl="1" indent="-228600">
              <a:lnSpc>
                <a:spcPct val="150000"/>
              </a:lnSpc>
              <a:buFont typeface="+mj-lt"/>
              <a:buAutoNum type="arabicPeriod"/>
            </a:pPr>
            <a:r>
              <a:rPr lang="en-US" sz="900" kern="0" spc="12" dirty="0">
                <a:solidFill>
                  <a:srgbClr val="000000"/>
                </a:solidFill>
                <a:latin typeface="Roboto" pitchFamily="34" charset="0"/>
                <a:ea typeface="Roboto" pitchFamily="34" charset="-122"/>
                <a:cs typeface="Roboto" pitchFamily="34" charset="-120"/>
              </a:rPr>
              <a:t>Have enumerators sign a specific JENA Code of Conduct that considers children’s participation in the JENA (as relevant)</a:t>
            </a:r>
          </a:p>
          <a:p>
            <a:pPr marL="685800" lvl="1" indent="-228600">
              <a:lnSpc>
                <a:spcPct val="150000"/>
              </a:lnSpc>
              <a:buFont typeface="+mj-lt"/>
              <a:buAutoNum type="arabicPeriod"/>
            </a:pPr>
            <a:r>
              <a:rPr lang="en-US" sz="900" kern="0" spc="12" dirty="0">
                <a:solidFill>
                  <a:srgbClr val="000000"/>
                </a:solidFill>
                <a:latin typeface="Roboto" pitchFamily="34" charset="0"/>
                <a:ea typeface="Roboto" pitchFamily="34" charset="-122"/>
                <a:cs typeface="Roboto" pitchFamily="34" charset="-120"/>
              </a:rPr>
              <a:t>Ensure reporting and referral protocols are in place</a:t>
            </a:r>
          </a:p>
          <a:p>
            <a:pPr marL="685800" lvl="1" indent="-228600">
              <a:lnSpc>
                <a:spcPct val="150000"/>
              </a:lnSpc>
              <a:buFont typeface="+mj-lt"/>
              <a:buAutoNum type="arabicPeriod"/>
            </a:pPr>
            <a:r>
              <a:rPr lang="en-US" sz="900" kern="0" spc="12" dirty="0">
                <a:solidFill>
                  <a:srgbClr val="000000"/>
                </a:solidFill>
                <a:latin typeface="Roboto" pitchFamily="34" charset="0"/>
                <a:ea typeface="Roboto" pitchFamily="34" charset="-122"/>
                <a:cs typeface="Roboto" pitchFamily="34" charset="-120"/>
              </a:rPr>
              <a:t>Secure informed consent/assent requirements and other ethical approvals for children’s participation</a:t>
            </a:r>
          </a:p>
          <a:p>
            <a:pPr>
              <a:lnSpc>
                <a:spcPct val="150000"/>
              </a:lnSpc>
            </a:pPr>
            <a:r>
              <a:rPr lang="en-US" sz="900" kern="0" spc="12" dirty="0">
                <a:solidFill>
                  <a:srgbClr val="000000"/>
                </a:solidFill>
                <a:latin typeface="Roboto" pitchFamily="34" charset="0"/>
                <a:ea typeface="Roboto" pitchFamily="34" charset="-122"/>
                <a:cs typeface="Roboto" pitchFamily="34" charset="-120"/>
              </a:rPr>
              <a:t>Ensure that all enumerators are trained on Child Safeguarding and PSEA, reporting and referral mechanisms, and how to respond to GBV disclosures. </a:t>
            </a:r>
            <a:endParaRPr lang="en-US" sz="900" kern="0" spc="12" dirty="0">
              <a:solidFill>
                <a:srgbClr val="FF0000"/>
              </a:solidFill>
              <a:latin typeface="Roboto" pitchFamily="34" charset="0"/>
              <a:ea typeface="Roboto" pitchFamily="34" charset="-122"/>
              <a:cs typeface="Roboto" pitchFamily="34" charset="-120"/>
            </a:endParaRPr>
          </a:p>
        </p:txBody>
      </p:sp>
      <p:sp>
        <p:nvSpPr>
          <p:cNvPr id="10" name="Shape 7"/>
          <p:cNvSpPr/>
          <p:nvPr/>
        </p:nvSpPr>
        <p:spPr>
          <a:xfrm>
            <a:off x="623792" y="3673531"/>
            <a:ext cx="6624666" cy="1294338"/>
          </a:xfrm>
          <a:prstGeom prst="roundRect">
            <a:avLst>
              <a:gd name="adj" fmla="val 8028"/>
            </a:avLst>
          </a:prstGeom>
          <a:solidFill>
            <a:srgbClr val="E7F2D4"/>
          </a:solidFill>
          <a:ln/>
        </p:spPr>
        <p:txBody>
          <a:bodyPr/>
          <a:lstStyle/>
          <a:p>
            <a:endParaRPr lang="en-US"/>
          </a:p>
        </p:txBody>
      </p:sp>
      <p:sp>
        <p:nvSpPr>
          <p:cNvPr id="11" name="Text 8"/>
          <p:cNvSpPr/>
          <p:nvPr/>
        </p:nvSpPr>
        <p:spPr>
          <a:xfrm>
            <a:off x="854766" y="3673531"/>
            <a:ext cx="6340294" cy="67727"/>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349250" lvl="2"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6"/>
              </a:rPr>
              <a:t>Training Module on Child Participation and Child Safeguarding in JENAs </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349250" lvl="2" indent="-171450">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GEC </a:t>
            </a:r>
            <a:r>
              <a:rPr lang="en-US" sz="900" kern="0" spc="12" dirty="0">
                <a:solidFill>
                  <a:srgbClr val="FF0000"/>
                </a:solidFill>
                <a:latin typeface="Roboto" pitchFamily="34" charset="0"/>
                <a:ea typeface="Roboto" pitchFamily="34" charset="-122"/>
                <a:cs typeface="Roboto" pitchFamily="34" charset="-120"/>
                <a:hlinkClick r:id="rId7"/>
              </a:rPr>
              <a:t>Child Participation within Coordinated EiE Needs Assessments: Supplementary Guide</a:t>
            </a:r>
            <a:r>
              <a:rPr lang="en-US" sz="900" kern="0" spc="12" dirty="0">
                <a:latin typeface="Roboto" pitchFamily="34" charset="0"/>
                <a:ea typeface="Roboto" pitchFamily="34" charset="-122"/>
                <a:cs typeface="Roboto" pitchFamily="34" charset="-120"/>
              </a:rPr>
              <a:t>, section 3.1.6</a:t>
            </a:r>
            <a:endParaRPr lang="en-GB" sz="900" dirty="0">
              <a:latin typeface="Roboto" panose="02000000000000000000" pitchFamily="2" charset="0"/>
              <a:ea typeface="Roboto" panose="02000000000000000000" pitchFamily="2" charset="0"/>
              <a:cs typeface="Roboto" panose="02000000000000000000" pitchFamily="2" charset="0"/>
            </a:endParaRPr>
          </a:p>
          <a:p>
            <a:pPr marL="349250" lvl="2" indent="-171450">
              <a:buFont typeface="Arial" panose="020B0604020202020204" pitchFamily="34" charset="0"/>
              <a:buChar char="•"/>
            </a:pP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rPr>
              <a:t>GEC </a:t>
            </a: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8"/>
              </a:rPr>
              <a:t>Considerations for Protection Against Sexual Exploitation and Abuse &amp; Gender-base</a:t>
            </a:r>
            <a:r>
              <a:rPr lang="en-US" sz="900" dirty="0">
                <a:latin typeface="Roboto" panose="02000000000000000000" pitchFamily="2" charset="0"/>
                <a:ea typeface="Roboto" panose="02000000000000000000" pitchFamily="2" charset="0"/>
                <a:cs typeface="Roboto" panose="02000000000000000000" pitchFamily="2" charset="0"/>
                <a:hlinkClick r:id="rId8"/>
              </a:rPr>
              <a:t>d </a:t>
            </a:r>
            <a:r>
              <a:rPr lang="en-US" sz="900" b="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8"/>
              </a:rPr>
              <a:t>Violence in Education in Emergencies Needs Assessments Checklist</a:t>
            </a:r>
            <a:endParaRPr lang="en-GB" sz="900" dirty="0">
              <a:latin typeface="Roboto" panose="02000000000000000000" pitchFamily="2" charset="0"/>
              <a:ea typeface="Roboto" panose="02000000000000000000" pitchFamily="2" charset="0"/>
              <a:cs typeface="Roboto" panose="02000000000000000000" pitchFamily="2" charset="0"/>
            </a:endParaRPr>
          </a:p>
          <a:p>
            <a:pPr marL="349250" lvl="2"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Examples: JENAs in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9"/>
              </a:rPr>
              <a:t>Yemen</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and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10"/>
              </a:rPr>
              <a:t>Burkina Faso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included safeguarding considerations in the </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ToRs</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and Focus Group discussion/ interview guides with children, enumerator Codes of Conduct, and consent forms.</a:t>
            </a:r>
          </a:p>
          <a:p>
            <a:pPr marL="349250" lvl="2" indent="-171450">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Forthcoming: JENA </a:t>
            </a:r>
            <a:r>
              <a:rPr lang="en-GB" sz="900" dirty="0" err="1">
                <a:latin typeface="Roboto" panose="02000000000000000000" pitchFamily="2" charset="0"/>
                <a:ea typeface="Roboto" panose="02000000000000000000" pitchFamily="2" charset="0"/>
                <a:cs typeface="Roboto" panose="02000000000000000000" pitchFamily="2" charset="0"/>
              </a:rPr>
              <a:t>ToR</a:t>
            </a:r>
            <a:r>
              <a:rPr lang="en-GB" sz="900" dirty="0">
                <a:latin typeface="Roboto" panose="02000000000000000000" pitchFamily="2" charset="0"/>
                <a:ea typeface="Roboto" panose="02000000000000000000" pitchFamily="2" charset="0"/>
                <a:cs typeface="Roboto" panose="02000000000000000000" pitchFamily="2" charset="0"/>
              </a:rPr>
              <a:t> template and child participation FGD guides with safeguarding components embedded </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11"/>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4BA8BFAC-1D56-50DB-767A-9EAB172E1602}"/>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0D1A03EF-4A4B-C12B-750F-166CD3E40426}"/>
              </a:ext>
            </a:extLst>
          </p:cNvPr>
          <p:cNvSpPr/>
          <p:nvPr/>
        </p:nvSpPr>
        <p:spPr>
          <a:xfrm>
            <a:off x="8677782" y="220541"/>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1F68A586-8B58-AEE6-D32F-15FC2E9AEECB}"/>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Needs Assessment and Analysis</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9921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596E40-1C39-9B9B-A55E-9E205AC08BA0}"/>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6"/>
            <a:ext cx="8132959" cy="33935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3" y="352319"/>
            <a:ext cx="7215844"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Address child safeguarding gaps/ needs and risks in the HRP and Education Cluster Strategy</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mainstream child safeguarding and PSEA activities in the Education Cluster humanitarian response plan</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1" y="1628840"/>
            <a:ext cx="8132957" cy="1560904"/>
          </a:xfrm>
          <a:prstGeom prst="roundRect">
            <a:avLst>
              <a:gd name="adj" fmla="val 4310"/>
            </a:avLst>
          </a:prstGeom>
          <a:solidFill>
            <a:srgbClr val="E7F2D4"/>
          </a:solidFill>
          <a:ln/>
        </p:spPr>
        <p:txBody>
          <a:bodyPr/>
          <a:lstStyle/>
          <a:p>
            <a:endParaRPr lang="en-US"/>
          </a:p>
        </p:txBody>
      </p:sp>
      <p:sp>
        <p:nvSpPr>
          <p:cNvPr id="9" name="Text 6"/>
          <p:cNvSpPr/>
          <p:nvPr/>
        </p:nvSpPr>
        <p:spPr>
          <a:xfrm>
            <a:off x="854766" y="1635308"/>
            <a:ext cx="7815348"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dirty="0">
                <a:latin typeface="Roboto" panose="02000000000000000000" pitchFamily="2" charset="0"/>
                <a:ea typeface="Roboto" panose="02000000000000000000" pitchFamily="2" charset="0"/>
                <a:cs typeface="Roboto" panose="02000000000000000000" pitchFamily="2" charset="0"/>
              </a:rPr>
              <a:t>Draw on findings from the survey of Education Cluster members on child safeguarding (</a:t>
            </a:r>
            <a:r>
              <a:rPr lang="en-US" sz="900" dirty="0">
                <a:latin typeface="Roboto" panose="02000000000000000000" pitchFamily="2" charset="0"/>
                <a:ea typeface="Roboto" panose="02000000000000000000" pitchFamily="2" charset="0"/>
                <a:cs typeface="Roboto" panose="02000000000000000000" pitchFamily="2" charset="0"/>
                <a:hlinkClick r:id="rId4" action="ppaction://hlinksldjump"/>
              </a:rPr>
              <a:t>slide 21</a:t>
            </a:r>
            <a:r>
              <a:rPr lang="en-US" sz="900" dirty="0">
                <a:latin typeface="Roboto" panose="02000000000000000000" pitchFamily="2" charset="0"/>
                <a:ea typeface="Roboto" panose="02000000000000000000" pitchFamily="2" charset="0"/>
                <a:cs typeface="Roboto" panose="02000000000000000000" pitchFamily="2" charset="0"/>
              </a:rPr>
              <a:t>) and the safeguarding risk and mitigation exercise (</a:t>
            </a:r>
            <a:r>
              <a:rPr lang="en-US" sz="900" dirty="0">
                <a:latin typeface="Roboto" panose="02000000000000000000" pitchFamily="2" charset="0"/>
                <a:ea typeface="Roboto" panose="02000000000000000000" pitchFamily="2" charset="0"/>
                <a:cs typeface="Roboto" panose="02000000000000000000" pitchFamily="2" charset="0"/>
                <a:hlinkClick r:id="rId5" action="ppaction://hlinksldjump"/>
              </a:rPr>
              <a:t>slide 23</a:t>
            </a:r>
            <a:r>
              <a:rPr lang="en-US" sz="900" dirty="0">
                <a:latin typeface="Roboto" panose="02000000000000000000" pitchFamily="2" charset="0"/>
                <a:ea typeface="Roboto" panose="02000000000000000000" pitchFamily="2" charset="0"/>
                <a:cs typeface="Roboto" panose="02000000000000000000" pitchFamily="2" charset="0"/>
              </a:rPr>
              <a:t>).</a:t>
            </a:r>
            <a:endParaRPr lang="en-US" sz="900" kern="0" spc="12" dirty="0">
              <a:solidFill>
                <a:srgbClr val="FF0000"/>
              </a:solidFill>
              <a:latin typeface="Roboto" pitchFamily="34" charset="0"/>
              <a:ea typeface="Roboto" pitchFamily="34" charset="-122"/>
              <a:cs typeface="Roboto" pitchFamily="34" charset="-120"/>
            </a:endParaRP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activities (and budget) to mitigate child safeguarding risks in the HRP Education sector page, and in the Education Cluster Strategy strategic response section</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Consider including costed capacity-strengthening actions on child safeguarding for partners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at least one indicator to monitor performance against child safeguarding objectives</a:t>
            </a:r>
          </a:p>
        </p:txBody>
      </p:sp>
      <p:sp>
        <p:nvSpPr>
          <p:cNvPr id="10" name="Shape 7"/>
          <p:cNvSpPr/>
          <p:nvPr/>
        </p:nvSpPr>
        <p:spPr>
          <a:xfrm>
            <a:off x="623790" y="3273542"/>
            <a:ext cx="6624666" cy="1560904"/>
          </a:xfrm>
          <a:prstGeom prst="roundRect">
            <a:avLst>
              <a:gd name="adj" fmla="val 4180"/>
            </a:avLst>
          </a:prstGeom>
          <a:solidFill>
            <a:srgbClr val="E7F2D4"/>
          </a:solidFill>
          <a:ln/>
        </p:spPr>
        <p:txBody>
          <a:bodyPr/>
          <a:lstStyle/>
          <a:p>
            <a:endParaRPr lang="en-US"/>
          </a:p>
        </p:txBody>
      </p:sp>
      <p:sp>
        <p:nvSpPr>
          <p:cNvPr id="11" name="Text 8"/>
          <p:cNvSpPr/>
          <p:nvPr/>
        </p:nvSpPr>
        <p:spPr>
          <a:xfrm>
            <a:off x="854766" y="3289885"/>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6"/>
              </a:rPr>
              <a:t>Check-list for inclusion of Child Safeguarding and Child Participation in the education section of HNOs and HRPs</a:t>
            </a:r>
            <a:endParaRPr lang="en-GB" sz="900" dirty="0">
              <a:latin typeface="Roboto" panose="02000000000000000000" pitchFamily="2" charset="0"/>
              <a:ea typeface="Roboto" panose="02000000000000000000" pitchFamily="2" charset="0"/>
              <a:cs typeface="Roboto" panose="02000000000000000000" pitchFamily="2" charset="0"/>
            </a:endParaRP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7"/>
              </a:rPr>
              <a:t>Suggested Child Safeguarding sample sentences for inclusion in HRP Education section</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a:t>
            </a: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8"/>
              </a:rPr>
              <a:t>Set of monitoring indicators on Child Safeguarding and participatory education programming</a:t>
            </a:r>
            <a:endParaRPr lang="en-GB" sz="900" dirty="0">
              <a:latin typeface="Roboto" panose="02000000000000000000" pitchFamily="2" charset="0"/>
              <a:ea typeface="Roboto" panose="02000000000000000000" pitchFamily="2" charset="0"/>
              <a:cs typeface="Roboto" panose="02000000000000000000" pitchFamily="2" charset="0"/>
            </a:endParaRP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Education Cluster Strategy development package addendum: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9"/>
              </a:rPr>
              <a:t>Tips for inclusion of Child Safeguarding and child participation in EC strategy</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10"/>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036206D6-E22D-703A-1059-A886C602E1CA}"/>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3E9E1FCF-F8D3-85EA-1085-1817A890DA77}"/>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578819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4795999" y="1212886"/>
            <a:ext cx="3869714" cy="3112868"/>
          </a:xfrm>
          <a:prstGeom prst="roundRect">
            <a:avLst>
              <a:gd name="adj" fmla="val 2093"/>
            </a:avLst>
          </a:prstGeom>
          <a:solidFill>
            <a:srgbClr val="E7F2D4"/>
          </a:solidFill>
          <a:ln/>
        </p:spPr>
        <p:txBody>
          <a:bodyPr/>
          <a:lstStyle/>
          <a:p>
            <a:endParaRPr lang="en-US"/>
          </a:p>
        </p:txBody>
      </p:sp>
      <p:sp>
        <p:nvSpPr>
          <p:cNvPr id="4" name="Shape 1"/>
          <p:cNvSpPr/>
          <p:nvPr/>
        </p:nvSpPr>
        <p:spPr>
          <a:xfrm>
            <a:off x="666211" y="1214752"/>
            <a:ext cx="3983852" cy="3112868"/>
          </a:xfrm>
          <a:prstGeom prst="roundRect">
            <a:avLst>
              <a:gd name="adj" fmla="val 2093"/>
            </a:avLst>
          </a:prstGeom>
          <a:solidFill>
            <a:srgbClr val="E7F2D4"/>
          </a:solidFill>
          <a:ln w="21167">
            <a:noFill/>
            <a:prstDash val="solid"/>
          </a:ln>
        </p:spPr>
        <p:txBody>
          <a:bodyPr/>
          <a:lstStyle/>
          <a:p>
            <a:endParaRPr lang="en-US" dirty="0"/>
          </a:p>
        </p:txBody>
      </p:sp>
      <p:sp>
        <p:nvSpPr>
          <p:cNvPr id="5" name="Text 2"/>
          <p:cNvSpPr/>
          <p:nvPr/>
        </p:nvSpPr>
        <p:spPr>
          <a:xfrm>
            <a:off x="666211" y="475115"/>
            <a:ext cx="8001532"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Country Focus – CAR HNO and HRP 2023</a:t>
            </a:r>
            <a:endParaRPr lang="en-US" sz="2251" dirty="0"/>
          </a:p>
        </p:txBody>
      </p:sp>
      <p:sp>
        <p:nvSpPr>
          <p:cNvPr id="6" name="Text 3"/>
          <p:cNvSpPr/>
          <p:nvPr/>
        </p:nvSpPr>
        <p:spPr>
          <a:xfrm>
            <a:off x="666211" y="875193"/>
            <a:ext cx="8001532" cy="213320"/>
          </a:xfrm>
          <a:prstGeom prst="rect">
            <a:avLst/>
          </a:prstGeom>
          <a:noFill/>
          <a:ln/>
        </p:spPr>
        <p:txBody>
          <a:bodyPr wrap="square" lIns="0" tIns="0" rIns="0" bIns="0" rtlCol="0" anchor="t"/>
          <a:lstStyle/>
          <a:p>
            <a:pPr>
              <a:lnSpc>
                <a:spcPts val="1680"/>
              </a:lnSpc>
            </a:pPr>
            <a:r>
              <a:rPr lang="en-US" sz="1000" kern="0" spc="-12" dirty="0">
                <a:solidFill>
                  <a:srgbClr val="000000">
                    <a:alpha val="70000"/>
                  </a:srgbClr>
                </a:solidFill>
                <a:latin typeface="Roboto" pitchFamily="34" charset="0"/>
                <a:ea typeface="Roboto" pitchFamily="34" charset="-122"/>
                <a:cs typeface="Roboto" pitchFamily="34" charset="-120"/>
              </a:rPr>
              <a:t>The Central African Republic (CAR) HNO and HRP 2023 integrated child safeguarding concisely in the Education sector page narrative:</a:t>
            </a:r>
          </a:p>
        </p:txBody>
      </p:sp>
      <p:sp>
        <p:nvSpPr>
          <p:cNvPr id="7" name="Text 4"/>
          <p:cNvSpPr/>
          <p:nvPr/>
        </p:nvSpPr>
        <p:spPr>
          <a:xfrm>
            <a:off x="902304" y="1504351"/>
            <a:ext cx="3554199" cy="228600"/>
          </a:xfrm>
          <a:prstGeom prst="rect">
            <a:avLst/>
          </a:prstGeom>
          <a:noFill/>
          <a:ln/>
        </p:spPr>
        <p:txBody>
          <a:bodyPr wrap="square" lIns="0" tIns="0" rIns="0" bIns="0" rtlCol="0" anchor="b"/>
          <a:lstStyle/>
          <a:p>
            <a:pPr>
              <a:lnSpc>
                <a:spcPts val="1800"/>
              </a:lnSpc>
            </a:pPr>
            <a:r>
              <a:rPr lang="en-GB" sz="1000" b="1" dirty="0">
                <a:latin typeface="Roboto" panose="02000000000000000000" pitchFamily="2" charset="0"/>
                <a:ea typeface="Roboto" panose="02000000000000000000" pitchFamily="2" charset="0"/>
                <a:cs typeface="Roboto" panose="02000000000000000000" pitchFamily="2" charset="0"/>
                <a:hlinkClick r:id="rId3"/>
              </a:rPr>
              <a:t>HNO:</a:t>
            </a:r>
            <a:r>
              <a:rPr lang="en-GB" sz="1000" b="1" u="sng" dirty="0">
                <a:latin typeface="Roboto" panose="02000000000000000000" pitchFamily="2" charset="0"/>
                <a:ea typeface="Roboto" panose="02000000000000000000" pitchFamily="2" charset="0"/>
                <a:cs typeface="Roboto" panose="02000000000000000000" pitchFamily="2" charset="0"/>
                <a:hlinkClick r:id="rId3"/>
              </a:rPr>
              <a:t> </a:t>
            </a:r>
            <a:r>
              <a:rPr lang="en-GB" sz="1000" b="1" dirty="0">
                <a:latin typeface="Roboto" panose="02000000000000000000" pitchFamily="2" charset="0"/>
                <a:ea typeface="Roboto" panose="02000000000000000000" pitchFamily="2" charset="0"/>
                <a:cs typeface="Roboto" panose="02000000000000000000" pitchFamily="2" charset="0"/>
              </a:rPr>
              <a:t>Sector needs analysis: Vital needs / Physical and mental well-being</a:t>
            </a:r>
          </a:p>
        </p:txBody>
      </p:sp>
      <p:sp>
        <p:nvSpPr>
          <p:cNvPr id="8" name="Text 5"/>
          <p:cNvSpPr/>
          <p:nvPr/>
        </p:nvSpPr>
        <p:spPr>
          <a:xfrm>
            <a:off x="902304" y="1790129"/>
            <a:ext cx="3540078" cy="2133203"/>
          </a:xfrm>
          <a:prstGeom prst="rect">
            <a:avLst/>
          </a:prstGeom>
          <a:noFill/>
          <a:ln/>
        </p:spPr>
        <p:txBody>
          <a:bodyPr wrap="square" lIns="0" tIns="0" rIns="0" bIns="0" rtlCol="0" anchor="b"/>
          <a:lstStyle/>
          <a:p>
            <a:pPr>
              <a:lnSpc>
                <a:spcPct val="120000"/>
              </a:lnSpc>
            </a:pPr>
            <a:r>
              <a:rPr lang="en-GB" sz="1000" dirty="0">
                <a:latin typeface="Roboto" panose="02000000000000000000" pitchFamily="2" charset="0"/>
                <a:ea typeface="Roboto" panose="02000000000000000000" pitchFamily="2" charset="0"/>
                <a:cs typeface="Roboto" panose="02000000000000000000" pitchFamily="2" charset="0"/>
              </a:rPr>
              <a:t>“...The priority needs are access to education in a learning environment that is both physically and psychologically safe and protective, to save children’s lives by reducing their exposure to protection risks outside of school, and to promote their mental well-being. These needs include safe physical spaces and teaching and learning materials, teachers capable of providing psychosocial support and addressing children’s specific learning needs, and a school environment that reinforces child protection and safeguarding, including the prevention and referral of cases of sexual exploitation and abuse [SEA] and GBV."</a:t>
            </a:r>
          </a:p>
        </p:txBody>
      </p:sp>
      <p:sp>
        <p:nvSpPr>
          <p:cNvPr id="9" name="Text 6"/>
          <p:cNvSpPr/>
          <p:nvPr/>
        </p:nvSpPr>
        <p:spPr>
          <a:xfrm>
            <a:off x="4997033" y="1288647"/>
            <a:ext cx="3467646" cy="228600"/>
          </a:xfrm>
          <a:prstGeom prst="rect">
            <a:avLst/>
          </a:prstGeom>
          <a:noFill/>
          <a:ln/>
        </p:spPr>
        <p:txBody>
          <a:bodyPr wrap="square" lIns="0" tIns="0" rIns="0" bIns="0" rtlCol="0" anchor="b"/>
          <a:lstStyle/>
          <a:p>
            <a:pPr>
              <a:lnSpc>
                <a:spcPts val="1800"/>
              </a:lnSpc>
            </a:pPr>
            <a:r>
              <a:rPr lang="en-GB" sz="1100" b="1" dirty="0">
                <a:latin typeface="Roboto" panose="02000000000000000000" pitchFamily="2" charset="0"/>
                <a:ea typeface="Roboto" panose="02000000000000000000" pitchFamily="2" charset="0"/>
                <a:cs typeface="Roboto" panose="02000000000000000000" pitchFamily="2" charset="0"/>
                <a:hlinkClick r:id="rId4"/>
              </a:rPr>
              <a:t>HRP:</a:t>
            </a:r>
            <a:r>
              <a:rPr lang="en-GB" sz="1100" b="1" u="sng" dirty="0">
                <a:latin typeface="Roboto" panose="02000000000000000000" pitchFamily="2" charset="0"/>
                <a:ea typeface="Roboto" panose="02000000000000000000" pitchFamily="2" charset="0"/>
                <a:cs typeface="Roboto" panose="02000000000000000000" pitchFamily="2" charset="0"/>
                <a:hlinkClick r:id="rId4"/>
              </a:rPr>
              <a:t> </a:t>
            </a:r>
            <a:r>
              <a:rPr lang="en-GB" sz="1100" b="1" dirty="0">
                <a:latin typeface="Roboto" panose="02000000000000000000" pitchFamily="2" charset="0"/>
                <a:ea typeface="Roboto" panose="02000000000000000000" pitchFamily="2" charset="0"/>
                <a:cs typeface="Roboto" panose="02000000000000000000" pitchFamily="2" charset="0"/>
              </a:rPr>
              <a:t>Response strategy:</a:t>
            </a:r>
          </a:p>
        </p:txBody>
      </p:sp>
      <p:sp>
        <p:nvSpPr>
          <p:cNvPr id="10" name="Text 7"/>
          <p:cNvSpPr/>
          <p:nvPr/>
        </p:nvSpPr>
        <p:spPr>
          <a:xfrm>
            <a:off x="5010143" y="1797411"/>
            <a:ext cx="3454536" cy="2133203"/>
          </a:xfrm>
          <a:prstGeom prst="rect">
            <a:avLst/>
          </a:prstGeom>
          <a:noFill/>
          <a:ln/>
        </p:spPr>
        <p:txBody>
          <a:bodyPr wrap="square" lIns="0" tIns="0" rIns="0" bIns="0" rtlCol="0" anchor="b"/>
          <a:lstStyle/>
          <a:p>
            <a:pPr>
              <a:lnSpc>
                <a:spcPct val="120000"/>
              </a:lnSpc>
            </a:pPr>
            <a:r>
              <a:rPr lang="en-GB" sz="1000" dirty="0">
                <a:latin typeface="Roboto" panose="02000000000000000000" pitchFamily="2" charset="0"/>
                <a:ea typeface="Roboto" panose="02000000000000000000" pitchFamily="2" charset="0"/>
                <a:cs typeface="Roboto" panose="02000000000000000000" pitchFamily="2" charset="0"/>
              </a:rPr>
              <a:t>“...The Education Cluster will ensure that feedback mechanisms are effectively put in place to guarantee beneficiaries access to information on aid and involvement in decision-making, and the implementation of a feedback and complaints mechanism in targeted schools, and that mechanisms to prevent sexual exploitation and abuse (PSEA) are put in place and made operational.</a:t>
            </a:r>
          </a:p>
          <a:p>
            <a:pPr>
              <a:lnSpc>
                <a:spcPct val="120000"/>
              </a:lnSpc>
            </a:pPr>
            <a:endParaRPr lang="en-GB" sz="1000" dirty="0">
              <a:latin typeface="Roboto" panose="02000000000000000000" pitchFamily="2" charset="0"/>
              <a:ea typeface="Roboto" panose="02000000000000000000" pitchFamily="2" charset="0"/>
              <a:cs typeface="Roboto" panose="02000000000000000000" pitchFamily="2" charset="0"/>
            </a:endParaRPr>
          </a:p>
          <a:p>
            <a:pPr>
              <a:lnSpc>
                <a:spcPct val="120000"/>
              </a:lnSpc>
            </a:pPr>
            <a:r>
              <a:rPr lang="en-GB" sz="1000" dirty="0">
                <a:latin typeface="Roboto" panose="02000000000000000000" pitchFamily="2" charset="0"/>
                <a:ea typeface="Roboto" panose="02000000000000000000" pitchFamily="2" charset="0"/>
                <a:cs typeface="Roboto" panose="02000000000000000000" pitchFamily="2" charset="0"/>
              </a:rPr>
              <a:t>Main activities:</a:t>
            </a:r>
          </a:p>
          <a:p>
            <a:pPr>
              <a:lnSpc>
                <a:spcPct val="120000"/>
              </a:lnSpc>
            </a:pPr>
            <a:r>
              <a:rPr lang="en-GB" sz="1000" dirty="0">
                <a:latin typeface="Roboto" panose="02000000000000000000" pitchFamily="2" charset="0"/>
                <a:ea typeface="Roboto" panose="02000000000000000000" pitchFamily="2" charset="0"/>
                <a:cs typeface="Roboto" panose="02000000000000000000" pitchFamily="2" charset="0"/>
              </a:rPr>
              <a:t>...Improve mechanisms for protecting children in schools by... promoting compliance with the code of conduct on the protection of children in schools.”</a:t>
            </a:r>
          </a:p>
        </p:txBody>
      </p:sp>
      <p:pic>
        <p:nvPicPr>
          <p:cNvPr id="1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BCDCB30C-F172-1803-CEF3-3C1AA563ABBD}"/>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14" name="Text 2">
            <a:extLst>
              <a:ext uri="{FF2B5EF4-FFF2-40B4-BE49-F238E27FC236}">
                <a16:creationId xmlns:a16="http://schemas.microsoft.com/office/drawing/2014/main" id="{834D5756-0C66-1691-9B32-7E0590CD5F0D}"/>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2" name="Picture 1">
            <a:extLst>
              <a:ext uri="{FF2B5EF4-FFF2-40B4-BE49-F238E27FC236}">
                <a16:creationId xmlns:a16="http://schemas.microsoft.com/office/drawing/2014/main" id="{BC5C55CA-56D0-03BB-19C6-50B3D0925DE2}"/>
              </a:ext>
            </a:extLst>
          </p:cNvPr>
          <p:cNvPicPr>
            <a:picLocks noChangeAspect="1"/>
          </p:cNvPicPr>
          <p:nvPr/>
        </p:nvPicPr>
        <p:blipFill>
          <a:blip r:embed="rId6"/>
          <a:stretch>
            <a:fillRect/>
          </a:stretch>
        </p:blipFill>
        <p:spPr>
          <a:xfrm>
            <a:off x="8033319" y="0"/>
            <a:ext cx="1121129" cy="1223050"/>
          </a:xfrm>
          <a:prstGeom prst="rect">
            <a:avLst/>
          </a:prstGeom>
        </p:spPr>
      </p:pic>
      <p:sp>
        <p:nvSpPr>
          <p:cNvPr id="11" name="Oval 10">
            <a:extLst>
              <a:ext uri="{FF2B5EF4-FFF2-40B4-BE49-F238E27FC236}">
                <a16:creationId xmlns:a16="http://schemas.microsoft.com/office/drawing/2014/main" id="{7BF9B41A-B732-906B-52CA-B9A9042FF8F9}"/>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3">
            <a:extLst>
              <a:ext uri="{FF2B5EF4-FFF2-40B4-BE49-F238E27FC236}">
                <a16:creationId xmlns:a16="http://schemas.microsoft.com/office/drawing/2014/main" id="{8ECB5F42-793F-069B-7296-1FA773C3F6F1}"/>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661499" y="1464673"/>
            <a:ext cx="1990694" cy="2417238"/>
          </a:xfrm>
          <a:prstGeom prst="roundRect">
            <a:avLst>
              <a:gd name="adj" fmla="val 3150"/>
            </a:avLst>
          </a:prstGeom>
          <a:solidFill>
            <a:srgbClr val="E7F2D4"/>
          </a:solidFill>
          <a:ln w="21167">
            <a:noFill/>
            <a:prstDash val="solid"/>
          </a:ln>
        </p:spPr>
        <p:txBody>
          <a:bodyPr/>
          <a:lstStyle/>
          <a:p>
            <a:pPr>
              <a:lnSpc>
                <a:spcPct val="120000"/>
              </a:lnSpc>
            </a:pPr>
            <a:endParaRPr lang="en-GB" sz="1000" dirty="0">
              <a:latin typeface="Roboto" panose="02000000000000000000" pitchFamily="2" charset="0"/>
              <a:ea typeface="Roboto" panose="02000000000000000000" pitchFamily="2" charset="0"/>
              <a:cs typeface="Roboto" panose="02000000000000000000" pitchFamily="2" charset="0"/>
            </a:endParaRPr>
          </a:p>
          <a:p>
            <a:pPr>
              <a:lnSpc>
                <a:spcPct val="120000"/>
              </a:lnSpc>
            </a:pPr>
            <a:r>
              <a:rPr lang="en-GB" sz="1000" dirty="0">
                <a:latin typeface="Roboto" panose="02000000000000000000" pitchFamily="2" charset="0"/>
                <a:ea typeface="Roboto" panose="02000000000000000000" pitchFamily="2" charset="0"/>
                <a:cs typeface="Roboto" panose="02000000000000000000" pitchFamily="2" charset="0"/>
              </a:rPr>
              <a:t>The Ukraine Education Cluster included a section on Child Safeguarding in their </a:t>
            </a:r>
            <a:r>
              <a:rPr lang="en-GB" sz="1000" dirty="0">
                <a:latin typeface="Roboto" panose="02000000000000000000" pitchFamily="2" charset="0"/>
                <a:ea typeface="Roboto" panose="02000000000000000000" pitchFamily="2" charset="0"/>
                <a:cs typeface="Roboto" panose="02000000000000000000" pitchFamily="2" charset="0"/>
                <a:hlinkClick r:id="rId3"/>
              </a:rPr>
              <a:t>Education Cluster Strategy</a:t>
            </a:r>
            <a:r>
              <a:rPr lang="en-GB" sz="1000" dirty="0">
                <a:latin typeface="Roboto" panose="02000000000000000000" pitchFamily="2" charset="0"/>
                <a:ea typeface="Roboto" panose="02000000000000000000" pitchFamily="2" charset="0"/>
                <a:cs typeface="Roboto" panose="02000000000000000000" pitchFamily="2" charset="0"/>
              </a:rPr>
              <a:t>. It is short but to-the-point, underscoring the Cluster’s commitment to safeguarding and partners’ responsibilities to develop and implement supportive policies and procedures. </a:t>
            </a:r>
            <a:endParaRPr lang="en-GB" sz="10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Text 2"/>
          <p:cNvSpPr/>
          <p:nvPr/>
        </p:nvSpPr>
        <p:spPr>
          <a:xfrm>
            <a:off x="615756" y="440531"/>
            <a:ext cx="8036041"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Country Focus – Ukraine Education Cluster Strategy</a:t>
            </a:r>
            <a:endParaRPr lang="en-US" sz="2251" dirty="0"/>
          </a:p>
        </p:txBody>
      </p:sp>
      <p:sp>
        <p:nvSpPr>
          <p:cNvPr id="7" name="Text 3"/>
          <p:cNvSpPr/>
          <p:nvPr/>
        </p:nvSpPr>
        <p:spPr>
          <a:xfrm>
            <a:off x="617389" y="1074542"/>
            <a:ext cx="3657600" cy="213320"/>
          </a:xfrm>
          <a:prstGeom prst="rect">
            <a:avLst/>
          </a:prstGeom>
          <a:noFill/>
          <a:ln/>
        </p:spPr>
        <p:txBody>
          <a:bodyPr wrap="square" lIns="0" tIns="0" rIns="0" bIns="0" rtlCol="0" anchor="t"/>
          <a:lstStyle/>
          <a:p>
            <a:pPr>
              <a:lnSpc>
                <a:spcPts val="1680"/>
              </a:lnSpc>
            </a:pPr>
            <a:r>
              <a:rPr lang="en-US" sz="1400" b="1" kern="0" spc="-12" dirty="0">
                <a:solidFill>
                  <a:schemeClr val="tx1">
                    <a:lumMod val="95000"/>
                    <a:lumOff val="5000"/>
                  </a:schemeClr>
                </a:solidFill>
                <a:latin typeface="Roboto" pitchFamily="34" charset="0"/>
                <a:ea typeface="Roboto" pitchFamily="34" charset="-122"/>
                <a:cs typeface="Roboto" pitchFamily="34" charset="-120"/>
              </a:rPr>
              <a:t>Accountability to Affected Populations</a:t>
            </a:r>
            <a:endParaRPr lang="en-US" sz="1400" b="1" dirty="0">
              <a:solidFill>
                <a:schemeClr val="tx1">
                  <a:lumMod val="95000"/>
                  <a:lumOff val="5000"/>
                </a:schemeClr>
              </a:solidFill>
            </a:endParaRPr>
          </a:p>
        </p:txBody>
      </p:sp>
      <p:sp>
        <p:nvSpPr>
          <p:cNvPr id="8" name="Text 4"/>
          <p:cNvSpPr/>
          <p:nvPr/>
        </p:nvSpPr>
        <p:spPr>
          <a:xfrm>
            <a:off x="617389" y="1464673"/>
            <a:ext cx="3657600" cy="228600"/>
          </a:xfrm>
          <a:prstGeom prst="rect">
            <a:avLst/>
          </a:prstGeom>
          <a:noFill/>
          <a:ln/>
        </p:spPr>
        <p:txBody>
          <a:bodyPr wrap="square" lIns="0" tIns="0" rIns="0" bIns="0" rtlCol="0" anchor="t"/>
          <a:lstStyle/>
          <a:p>
            <a:pPr>
              <a:lnSpc>
                <a:spcPts val="1800"/>
              </a:lnSpc>
            </a:pPr>
            <a:r>
              <a:rPr lang="en-US" sz="1100" b="1" kern="0" spc="12" dirty="0">
                <a:solidFill>
                  <a:srgbClr val="000000"/>
                </a:solidFill>
                <a:latin typeface="Roboto" pitchFamily="34" charset="0"/>
                <a:ea typeface="Roboto" pitchFamily="34" charset="-122"/>
                <a:cs typeface="Roboto" pitchFamily="34" charset="-120"/>
              </a:rPr>
              <a:t>Child Safeguarding</a:t>
            </a:r>
            <a:endParaRPr lang="en-US" sz="1100" b="1" dirty="0"/>
          </a:p>
        </p:txBody>
      </p:sp>
      <p:sp>
        <p:nvSpPr>
          <p:cNvPr id="9" name="Text 5"/>
          <p:cNvSpPr/>
          <p:nvPr/>
        </p:nvSpPr>
        <p:spPr>
          <a:xfrm>
            <a:off x="617389" y="1732019"/>
            <a:ext cx="5856830" cy="426641"/>
          </a:xfrm>
          <a:prstGeom prst="rect">
            <a:avLst/>
          </a:prstGeom>
          <a:noFill/>
          <a:ln/>
        </p:spPr>
        <p:txBody>
          <a:bodyPr wrap="square" lIns="0" tIns="0" rIns="0" bIns="0" rtlCol="0" anchor="t"/>
          <a:lstStyle/>
          <a:p>
            <a:pPr>
              <a:lnSpc>
                <a:spcPts val="1680"/>
              </a:lnSpc>
            </a:pPr>
            <a:r>
              <a:rPr lang="en-US" sz="1100" kern="0" spc="-12" dirty="0">
                <a:solidFill>
                  <a:srgbClr val="000000"/>
                </a:solidFill>
                <a:latin typeface="Roboto" pitchFamily="34" charset="0"/>
                <a:ea typeface="Roboto" pitchFamily="34" charset="-122"/>
                <a:cs typeface="Roboto" pitchFamily="34" charset="-120"/>
              </a:rPr>
              <a:t>Child Safeguarding is a concept that reaches beyond child protection, a more all-encompassing approach aiming to prevent harm of children’s health and development and to create and proactively maintain an environment that aims to prevent and deter any actions and omissions – whether deliberate or unintended – that place children at the risk of any kind of abuse.</a:t>
            </a:r>
          </a:p>
          <a:p>
            <a:pPr>
              <a:lnSpc>
                <a:spcPts val="1680"/>
              </a:lnSpc>
            </a:pPr>
            <a:endParaRPr lang="en-US" sz="1100" kern="0" spc="-12" dirty="0">
              <a:solidFill>
                <a:srgbClr val="000000"/>
              </a:solidFill>
              <a:latin typeface="Roboto" pitchFamily="34" charset="0"/>
              <a:ea typeface="Roboto" pitchFamily="34" charset="-122"/>
              <a:cs typeface="Roboto" pitchFamily="34" charset="-120"/>
            </a:endParaRPr>
          </a:p>
          <a:p>
            <a:pPr>
              <a:lnSpc>
                <a:spcPts val="1680"/>
              </a:lnSpc>
            </a:pPr>
            <a:r>
              <a:rPr lang="en-US" sz="1100" kern="0" spc="-12" dirty="0">
                <a:solidFill>
                  <a:srgbClr val="000000"/>
                </a:solidFill>
                <a:latin typeface="Roboto" pitchFamily="34" charset="0"/>
                <a:ea typeface="Roboto" pitchFamily="34" charset="-122"/>
                <a:cs typeface="Roboto" pitchFamily="34" charset="-120"/>
              </a:rPr>
              <a:t>As Education Cluster partners working for and with children, it is crucial we ensure our organizations are child-safe, that we conduct our programs and operations in a manner that is safe for children we are in contact with. To enforce this, all cluster partners are strongly encouraged to develop and employ policies, procedures, and practices that can ensure the safety and wellbeing of all children we interact with, thus making us child safe organizations. </a:t>
            </a:r>
          </a:p>
          <a:p>
            <a:pPr>
              <a:lnSpc>
                <a:spcPts val="1680"/>
              </a:lnSpc>
            </a:pPr>
            <a:endParaRPr lang="en-US" sz="1100" kern="0" spc="-12" dirty="0">
              <a:solidFill>
                <a:srgbClr val="000000"/>
              </a:solidFill>
              <a:latin typeface="Roboto" pitchFamily="34" charset="0"/>
              <a:ea typeface="Roboto" pitchFamily="34" charset="-122"/>
              <a:cs typeface="Roboto" pitchFamily="34" charset="-120"/>
            </a:endParaRPr>
          </a:p>
          <a:p>
            <a:pPr>
              <a:lnSpc>
                <a:spcPts val="1680"/>
              </a:lnSpc>
            </a:pPr>
            <a:r>
              <a:rPr lang="en-US" sz="1100" kern="0" spc="-12" dirty="0">
                <a:solidFill>
                  <a:srgbClr val="000000"/>
                </a:solidFill>
                <a:latin typeface="Roboto" pitchFamily="34" charset="0"/>
                <a:ea typeface="Roboto" pitchFamily="34" charset="-122"/>
                <a:cs typeface="Roboto" pitchFamily="34" charset="-120"/>
              </a:rPr>
              <a:t>Partners can consult the UEC Coordinator for best practice suggestions. Based upon partner consultations, it is also the intention to appoint a Ukraine Education Cluster Child Safeguarding focal point. </a:t>
            </a:r>
            <a:endParaRPr lang="en-US" sz="1051" dirty="0"/>
          </a:p>
        </p:txBody>
      </p:sp>
      <p:sp>
        <p:nvSpPr>
          <p:cNvPr id="11" name="Shape 7"/>
          <p:cNvSpPr/>
          <p:nvPr/>
        </p:nvSpPr>
        <p:spPr>
          <a:xfrm>
            <a:off x="616039" y="1364385"/>
            <a:ext cx="3619500" cy="0"/>
          </a:xfrm>
          <a:prstGeom prst="line">
            <a:avLst/>
          </a:prstGeom>
          <a:solidFill>
            <a:srgbClr val="004BB4"/>
          </a:solidFill>
          <a:ln w="5292">
            <a:solidFill>
              <a:srgbClr val="87BE28"/>
            </a:solidFill>
            <a:prstDash val="solid"/>
            <a:headEnd type="none"/>
            <a:tailEnd type="none"/>
          </a:ln>
        </p:spPr>
        <p:txBody>
          <a:bodyPr/>
          <a:lstStyle/>
          <a:p>
            <a:endParaRPr lang="en-US"/>
          </a:p>
        </p:txBody>
      </p:sp>
      <p:pic>
        <p:nvPicPr>
          <p:cNvPr id="1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D50F5ED3-F04F-8448-F614-135B9D5FEBED}"/>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5" name="Text 2">
            <a:extLst>
              <a:ext uri="{FF2B5EF4-FFF2-40B4-BE49-F238E27FC236}">
                <a16:creationId xmlns:a16="http://schemas.microsoft.com/office/drawing/2014/main" id="{33A96F4D-A24A-ADA6-5BC0-F8F79F858E4A}"/>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2" name="Picture 1">
            <a:extLst>
              <a:ext uri="{FF2B5EF4-FFF2-40B4-BE49-F238E27FC236}">
                <a16:creationId xmlns:a16="http://schemas.microsoft.com/office/drawing/2014/main" id="{411ECDEC-DADC-0292-EFAB-49D0BDC80E30}"/>
              </a:ext>
            </a:extLst>
          </p:cNvPr>
          <p:cNvPicPr>
            <a:picLocks noChangeAspect="1"/>
          </p:cNvPicPr>
          <p:nvPr/>
        </p:nvPicPr>
        <p:blipFill>
          <a:blip r:embed="rId5"/>
          <a:stretch>
            <a:fillRect/>
          </a:stretch>
        </p:blipFill>
        <p:spPr>
          <a:xfrm>
            <a:off x="8033319" y="0"/>
            <a:ext cx="1121129" cy="1223050"/>
          </a:xfrm>
          <a:prstGeom prst="rect">
            <a:avLst/>
          </a:prstGeom>
        </p:spPr>
      </p:pic>
      <p:sp>
        <p:nvSpPr>
          <p:cNvPr id="4" name="Oval 3">
            <a:extLst>
              <a:ext uri="{FF2B5EF4-FFF2-40B4-BE49-F238E27FC236}">
                <a16:creationId xmlns:a16="http://schemas.microsoft.com/office/drawing/2014/main" id="{8D337F2D-7909-27E7-1949-AC2651041543}"/>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3">
            <a:extLst>
              <a:ext uri="{FF2B5EF4-FFF2-40B4-BE49-F238E27FC236}">
                <a16:creationId xmlns:a16="http://schemas.microsoft.com/office/drawing/2014/main" id="{22681F68-03E3-8982-BEB2-117346C29A55}"/>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34422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372CEA-CCB7-2783-1853-CFD15911A733}"/>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6"/>
            <a:ext cx="8132959" cy="33935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661171"/>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2. Build collective commitment to child safeguarding among partners</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reflect on child safeguarding practices and agree upon child safeguarding minimum requirements for cluster members</a:t>
            </a:r>
          </a:p>
          <a:p>
            <a:pPr>
              <a:lnSpc>
                <a:spcPts val="1800"/>
              </a:lnSpc>
            </a:pPr>
            <a:endParaRPr lang="en-US" sz="900" kern="0" spc="12" dirty="0">
              <a:solidFill>
                <a:srgbClr val="000000"/>
              </a:solidFill>
              <a:latin typeface="Roboto" pitchFamily="34" charset="0"/>
              <a:ea typeface="Roboto" pitchFamily="34" charset="-122"/>
              <a:cs typeface="Roboto" pitchFamily="34" charset="-120"/>
            </a:endParaRP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1" y="1628840"/>
            <a:ext cx="8132957" cy="1871386"/>
          </a:xfrm>
          <a:prstGeom prst="roundRect">
            <a:avLst>
              <a:gd name="adj" fmla="val 4310"/>
            </a:avLst>
          </a:prstGeom>
          <a:solidFill>
            <a:srgbClr val="E7F2D4"/>
          </a:solidFill>
          <a:ln/>
        </p:spPr>
        <p:txBody>
          <a:bodyPr/>
          <a:lstStyle/>
          <a:p>
            <a:endParaRPr lang="en-US"/>
          </a:p>
        </p:txBody>
      </p:sp>
      <p:sp>
        <p:nvSpPr>
          <p:cNvPr id="9" name="Text 6"/>
          <p:cNvSpPr/>
          <p:nvPr/>
        </p:nvSpPr>
        <p:spPr>
          <a:xfrm>
            <a:off x="854768" y="1700059"/>
            <a:ext cx="7815348"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dirty="0">
                <a:latin typeface="Roboto" panose="02000000000000000000" pitchFamily="2" charset="0"/>
                <a:ea typeface="Roboto" panose="02000000000000000000" pitchFamily="2" charset="0"/>
                <a:cs typeface="Roboto" panose="02000000000000000000" pitchFamily="2" charset="0"/>
              </a:rPr>
              <a:t>Draw on findings from the survey of Education Cluster members on child safeguarding (</a:t>
            </a:r>
            <a:r>
              <a:rPr lang="en-US" sz="900" dirty="0">
                <a:latin typeface="Roboto" panose="02000000000000000000" pitchFamily="2" charset="0"/>
                <a:ea typeface="Roboto" panose="02000000000000000000" pitchFamily="2" charset="0"/>
                <a:cs typeface="Roboto" panose="02000000000000000000" pitchFamily="2" charset="0"/>
                <a:hlinkClick r:id="rId4" action="ppaction://hlinksldjump"/>
              </a:rPr>
              <a:t>slide 21</a:t>
            </a:r>
            <a:r>
              <a:rPr lang="en-US" sz="900" dirty="0">
                <a:latin typeface="Roboto" panose="02000000000000000000" pitchFamily="2" charset="0"/>
                <a:ea typeface="Roboto" panose="02000000000000000000" pitchFamily="2" charset="0"/>
                <a:cs typeface="Roboto" panose="02000000000000000000" pitchFamily="2" charset="0"/>
              </a:rPr>
              <a:t>)</a:t>
            </a:r>
            <a:r>
              <a:rPr lang="en-US" sz="900" kern="0" spc="12" dirty="0">
                <a:solidFill>
                  <a:srgbClr val="FF0000"/>
                </a:solidFill>
                <a:latin typeface="Roboto" pitchFamily="34" charset="0"/>
                <a:ea typeface="Roboto" pitchFamily="34" charset="-122"/>
                <a:cs typeface="Roboto" pitchFamily="34" charset="-120"/>
              </a:rPr>
              <a:t> </a:t>
            </a:r>
            <a:r>
              <a:rPr lang="en-GB" sz="900" dirty="0">
                <a:latin typeface="Roboto" panose="02000000000000000000" pitchFamily="2" charset="0"/>
                <a:ea typeface="Roboto" panose="02000000000000000000" pitchFamily="2" charset="0"/>
                <a:cs typeface="Roboto" panose="02000000000000000000" pitchFamily="2" charset="0"/>
              </a:rPr>
              <a:t>to identify capacities and gaps </a:t>
            </a:r>
          </a:p>
          <a:p>
            <a:pPr marL="171450"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Through a workshop or a series of meetings, review, discuss, and adapt the </a:t>
            </a:r>
            <a:r>
              <a:rPr lang="en-GB" sz="900" dirty="0">
                <a:latin typeface="Roboto" panose="02000000000000000000" pitchFamily="2" charset="0"/>
                <a:ea typeface="Roboto" panose="02000000000000000000" pitchFamily="2" charset="0"/>
                <a:cs typeface="Roboto" panose="02000000000000000000" pitchFamily="2" charset="0"/>
                <a:hlinkClick r:id="rId5"/>
              </a:rPr>
              <a:t>Minimum Actions for Child Safeguarding in Education Coordination</a:t>
            </a:r>
            <a:r>
              <a:rPr lang="en-GB" sz="900" dirty="0">
                <a:latin typeface="Roboto" panose="02000000000000000000" pitchFamily="2" charset="0"/>
                <a:ea typeface="Roboto" panose="02000000000000000000" pitchFamily="2" charset="0"/>
                <a:cs typeface="Roboto" panose="02000000000000000000" pitchFamily="2" charset="0"/>
              </a:rPr>
              <a:t> with partners.</a:t>
            </a:r>
          </a:p>
          <a:p>
            <a:pPr marL="628650" lvl="1"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Agree on commitments, indicators, and timelines for the implementation of the minimum actions</a:t>
            </a:r>
          </a:p>
          <a:p>
            <a:pPr marL="628650" lvl="1"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Specify whether they will be mandatory (as a condition of Cluster membership) or not </a:t>
            </a:r>
          </a:p>
          <a:p>
            <a:pPr marL="171450"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Where additional support is needed for partners to implement the minimum actions – specifically putting in place Child Safeguarding Policies and Codes of Conduct – see </a:t>
            </a:r>
            <a:r>
              <a:rPr lang="en-GB" sz="900" dirty="0">
                <a:latin typeface="Roboto" panose="02000000000000000000" pitchFamily="2" charset="0"/>
                <a:ea typeface="Roboto" panose="02000000000000000000" pitchFamily="2" charset="0"/>
                <a:cs typeface="Roboto" panose="02000000000000000000" pitchFamily="2" charset="0"/>
                <a:hlinkClick r:id="rId6" action="ppaction://hlinksldjump"/>
              </a:rPr>
              <a:t>slide 32 </a:t>
            </a:r>
            <a:r>
              <a:rPr lang="en-GB" sz="900" dirty="0">
                <a:latin typeface="Roboto" panose="02000000000000000000" pitchFamily="2" charset="0"/>
                <a:ea typeface="Roboto" panose="02000000000000000000" pitchFamily="2" charset="0"/>
                <a:cs typeface="Roboto" panose="02000000000000000000" pitchFamily="2" charset="0"/>
              </a:rPr>
              <a:t>and </a:t>
            </a:r>
            <a:r>
              <a:rPr lang="en-GB" sz="900" dirty="0">
                <a:latin typeface="Roboto" panose="02000000000000000000" pitchFamily="2" charset="0"/>
                <a:ea typeface="Roboto" panose="02000000000000000000" pitchFamily="2" charset="0"/>
                <a:cs typeface="Roboto" panose="02000000000000000000" pitchFamily="2" charset="0"/>
                <a:hlinkClick r:id="rId7" action="ppaction://hlinksldjump"/>
              </a:rPr>
              <a:t>slide 33 </a:t>
            </a:r>
            <a:r>
              <a:rPr lang="en-GB" sz="900" dirty="0">
                <a:latin typeface="Roboto" panose="02000000000000000000" pitchFamily="2" charset="0"/>
                <a:ea typeface="Roboto" panose="02000000000000000000" pitchFamily="2" charset="0"/>
                <a:cs typeface="Roboto" panose="02000000000000000000" pitchFamily="2" charset="0"/>
              </a:rPr>
              <a:t>for ideas</a:t>
            </a:r>
            <a:endParaRPr lang="en-GB" sz="9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10" name="Shape 7"/>
          <p:cNvSpPr/>
          <p:nvPr/>
        </p:nvSpPr>
        <p:spPr>
          <a:xfrm>
            <a:off x="623792" y="3603237"/>
            <a:ext cx="6624666" cy="663410"/>
          </a:xfrm>
          <a:prstGeom prst="roundRect">
            <a:avLst>
              <a:gd name="adj" fmla="val 13796"/>
            </a:avLst>
          </a:prstGeom>
          <a:solidFill>
            <a:srgbClr val="E7F2D4"/>
          </a:solidFill>
          <a:ln/>
        </p:spPr>
        <p:txBody>
          <a:bodyPr/>
          <a:lstStyle/>
          <a:p>
            <a:endParaRPr lang="en-US"/>
          </a:p>
        </p:txBody>
      </p:sp>
      <p:sp>
        <p:nvSpPr>
          <p:cNvPr id="11" name="Text 8"/>
          <p:cNvSpPr/>
          <p:nvPr/>
        </p:nvSpPr>
        <p:spPr>
          <a:xfrm>
            <a:off x="854768" y="3663526"/>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lvl="1" indent="-171450">
              <a:buFont typeface="Arial" panose="020B0604020202020204" pitchFamily="34" charset="0"/>
              <a:buChar char="•"/>
              <a:defRPr/>
            </a:pPr>
            <a:r>
              <a:rPr kumimoji="0" lang="en-GB"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GEC </a:t>
            </a:r>
            <a:r>
              <a:rPr kumimoji="0" lang="en-GB"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5"/>
              </a:rPr>
              <a:t>Minimum Actions for Child Safeguarding in Education Coordination</a:t>
            </a:r>
            <a:endParaRPr kumimoji="0" lang="en-GB"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171450" lvl="1" indent="-171450">
              <a:buFont typeface="Arial" panose="020B0604020202020204" pitchFamily="34" charset="0"/>
              <a:buChar char="•"/>
              <a:defRPr/>
            </a:pPr>
            <a:r>
              <a:rPr kumimoji="0" lang="en-GB"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Example: </a:t>
            </a:r>
            <a:r>
              <a:rPr kumimoji="0" lang="en-GB" sz="9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8"/>
              </a:rPr>
              <a:t>Nigeria EiE WG Child Safeguarding commitments for Education Partners and working-group monitoring table</a:t>
            </a:r>
            <a:endParaRPr kumimoji="0" lang="en-GB" sz="900" b="0" i="0" u="none"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9"/>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0650DF25-D301-75B2-AB00-F92F3CED09FC}"/>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972D0618-3753-468E-826B-F4D47EA81EA9}"/>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604776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97B939-08BE-1181-6334-3658F4B3B9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t="7812" b="7812"/>
          <a:stretch/>
        </p:blipFill>
        <p:spPr>
          <a:xfrm>
            <a:off x="0" y="1"/>
            <a:ext cx="9144000" cy="5143500"/>
          </a:xfrm>
          <a:prstGeom prst="rect">
            <a:avLst/>
          </a:prstGeom>
        </p:spPr>
      </p:pic>
      <p:pic>
        <p:nvPicPr>
          <p:cNvPr id="6" name="Image 1" descr="https://pitch-assets-ccb95893-de3f-4266-973c-20049231b248.s3.eu-west-1.amazonaws.com/b22e10a1-2861-43cb-93a0-ff60c3c731ee?pitch-bytes=34031&amp;pitch-content-type=image%2Fpng"/>
          <p:cNvPicPr>
            <a:picLocks noChangeAspect="1"/>
          </p:cNvPicPr>
          <p:nvPr/>
        </p:nvPicPr>
        <p:blipFill>
          <a:blip r:embed="rId5"/>
          <a:srcRect/>
          <a:stretch/>
        </p:blipFill>
        <p:spPr>
          <a:xfrm>
            <a:off x="7573310" y="207501"/>
            <a:ext cx="1353339" cy="544993"/>
          </a:xfrm>
          <a:prstGeom prst="rect">
            <a:avLst/>
          </a:prstGeom>
        </p:spPr>
      </p:pic>
      <p:sp>
        <p:nvSpPr>
          <p:cNvPr id="4" name="Text 0"/>
          <p:cNvSpPr/>
          <p:nvPr/>
        </p:nvSpPr>
        <p:spPr>
          <a:xfrm>
            <a:off x="744602" y="476805"/>
            <a:ext cx="6400800" cy="490741"/>
          </a:xfrm>
          <a:prstGeom prst="rect">
            <a:avLst/>
          </a:prstGeom>
          <a:noFill/>
          <a:ln>
            <a:noFill/>
          </a:ln>
        </p:spPr>
        <p:txBody>
          <a:bodyPr wrap="square" lIns="0" tIns="0" rIns="0" bIns="0" rtlCol="0" anchor="b"/>
          <a:lstStyle/>
          <a:p>
            <a:pPr>
              <a:lnSpc>
                <a:spcPts val="3000"/>
              </a:lnSpc>
            </a:pPr>
            <a:r>
              <a:rPr lang="en-US" sz="3000" b="1" dirty="0">
                <a:solidFill>
                  <a:schemeClr val="bg1"/>
                </a:solidFill>
                <a:latin typeface="Roboto" pitchFamily="34" charset="0"/>
                <a:ea typeface="Roboto" pitchFamily="34" charset="-122"/>
                <a:cs typeface="Roboto" pitchFamily="34" charset="-120"/>
              </a:rPr>
              <a:t>Child Safeguarding Basics</a:t>
            </a:r>
            <a:endParaRPr lang="en-US" sz="3000" dirty="0">
              <a:solidFill>
                <a:schemeClr val="bg1"/>
              </a:solidFill>
            </a:endParaRPr>
          </a:p>
        </p:txBody>
      </p:sp>
      <p:sp>
        <p:nvSpPr>
          <p:cNvPr id="2" name="Shape 6">
            <a:extLst>
              <a:ext uri="{FF2B5EF4-FFF2-40B4-BE49-F238E27FC236}">
                <a16:creationId xmlns:a16="http://schemas.microsoft.com/office/drawing/2014/main" id="{72D6CC8C-3AFD-CCD2-1010-DDC20F845F08}"/>
              </a:ext>
            </a:extLst>
          </p:cNvPr>
          <p:cNvSpPr/>
          <p:nvPr/>
        </p:nvSpPr>
        <p:spPr>
          <a:xfrm>
            <a:off x="1484" y="-1894"/>
            <a:ext cx="428625" cy="5145395"/>
          </a:xfrm>
          <a:prstGeom prst="roundRect">
            <a:avLst>
              <a:gd name="adj" fmla="val -213333"/>
            </a:avLst>
          </a:prstGeom>
          <a:solidFill>
            <a:srgbClr val="00A0DC"/>
          </a:solidFill>
          <a:ln/>
        </p:spPr>
        <p:txBody>
          <a:bodyPr/>
          <a:lstStyle/>
          <a:p>
            <a:endParaRPr lang="en-US"/>
          </a:p>
        </p:txBody>
      </p:sp>
    </p:spTree>
    <p:extLst>
      <p:ext uri="{BB962C8B-B14F-4D97-AF65-F5344CB8AC3E}">
        <p14:creationId xmlns:p14="http://schemas.microsoft.com/office/powerpoint/2010/main" val="417651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683C4-8FA0-4C34-D971-76EB48032D4C}"/>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83624" y="1214752"/>
            <a:ext cx="3869714" cy="3211928"/>
          </a:xfrm>
          <a:prstGeom prst="roundRect">
            <a:avLst>
              <a:gd name="adj" fmla="val 2093"/>
            </a:avLst>
          </a:prstGeom>
          <a:solidFill>
            <a:srgbClr val="E7F2D4"/>
          </a:solidFill>
          <a:ln/>
        </p:spPr>
        <p:txBody>
          <a:bodyPr/>
          <a:lstStyle/>
          <a:p>
            <a:endParaRPr lang="en-US"/>
          </a:p>
        </p:txBody>
      </p:sp>
      <p:sp>
        <p:nvSpPr>
          <p:cNvPr id="4" name="Shape 1"/>
          <p:cNvSpPr/>
          <p:nvPr/>
        </p:nvSpPr>
        <p:spPr>
          <a:xfrm>
            <a:off x="4780592" y="1214752"/>
            <a:ext cx="3950158" cy="2282661"/>
          </a:xfrm>
          <a:prstGeom prst="roundRect">
            <a:avLst>
              <a:gd name="adj" fmla="val 2093"/>
            </a:avLst>
          </a:prstGeom>
          <a:solidFill>
            <a:srgbClr val="E7F2D4"/>
          </a:solidFill>
          <a:ln w="21167">
            <a:noFill/>
            <a:prstDash val="solid"/>
          </a:ln>
        </p:spPr>
        <p:txBody>
          <a:bodyPr/>
          <a:lstStyle/>
          <a:p>
            <a:endParaRPr lang="en-US" dirty="0"/>
          </a:p>
        </p:txBody>
      </p:sp>
      <p:sp>
        <p:nvSpPr>
          <p:cNvPr id="5" name="Text 2"/>
          <p:cNvSpPr/>
          <p:nvPr/>
        </p:nvSpPr>
        <p:spPr>
          <a:xfrm>
            <a:off x="666211" y="475115"/>
            <a:ext cx="8001532"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Country Focus – Nigeria Commitment Workshop</a:t>
            </a:r>
            <a:endParaRPr lang="en-US" sz="2251" dirty="0"/>
          </a:p>
        </p:txBody>
      </p:sp>
      <p:sp>
        <p:nvSpPr>
          <p:cNvPr id="6" name="Text 3"/>
          <p:cNvSpPr/>
          <p:nvPr/>
        </p:nvSpPr>
        <p:spPr>
          <a:xfrm>
            <a:off x="683624" y="875193"/>
            <a:ext cx="8001532" cy="213320"/>
          </a:xfrm>
          <a:prstGeom prst="rect">
            <a:avLst/>
          </a:prstGeom>
          <a:noFill/>
          <a:ln/>
        </p:spPr>
        <p:txBody>
          <a:bodyPr wrap="square" lIns="0" tIns="0" rIns="0" bIns="0" rtlCol="0" anchor="t"/>
          <a:lstStyle/>
          <a:p>
            <a:pPr>
              <a:lnSpc>
                <a:spcPts val="1680"/>
              </a:lnSpc>
            </a:pPr>
            <a:r>
              <a:rPr lang="en-US" sz="1000" b="1" kern="0" spc="-12" dirty="0">
                <a:solidFill>
                  <a:schemeClr val="tx1">
                    <a:alpha val="70000"/>
                  </a:schemeClr>
                </a:solidFill>
                <a:latin typeface="Roboto" pitchFamily="34" charset="0"/>
                <a:ea typeface="Roboto" pitchFamily="34" charset="-122"/>
                <a:cs typeface="Roboto" pitchFamily="34" charset="-120"/>
              </a:rPr>
              <a:t>Process: 2-day workshop with Cluster members from 34 </a:t>
            </a:r>
            <a:r>
              <a:rPr lang="en-US" sz="1000" b="1" kern="0" spc="-12" dirty="0" err="1">
                <a:solidFill>
                  <a:schemeClr val="tx1">
                    <a:alpha val="70000"/>
                  </a:schemeClr>
                </a:solidFill>
                <a:latin typeface="Roboto" pitchFamily="34" charset="0"/>
                <a:ea typeface="Roboto" pitchFamily="34" charset="-122"/>
                <a:cs typeface="Roboto" pitchFamily="34" charset="-120"/>
              </a:rPr>
              <a:t>organisations</a:t>
            </a:r>
            <a:r>
              <a:rPr lang="en-US" sz="1000" b="1" kern="0" spc="-12" dirty="0">
                <a:solidFill>
                  <a:schemeClr val="tx1">
                    <a:alpha val="70000"/>
                  </a:schemeClr>
                </a:solidFill>
                <a:latin typeface="Roboto" pitchFamily="34" charset="0"/>
                <a:ea typeface="Roboto" pitchFamily="34" charset="-122"/>
                <a:cs typeface="Roboto" pitchFamily="34" charset="-120"/>
              </a:rPr>
              <a:t>. Hybrid, online and face-to-face modality.</a:t>
            </a:r>
          </a:p>
          <a:p>
            <a:pPr>
              <a:lnSpc>
                <a:spcPts val="1680"/>
              </a:lnSpc>
            </a:pPr>
            <a:r>
              <a:rPr lang="en-US" sz="1000" kern="0" spc="-12" dirty="0">
                <a:solidFill>
                  <a:schemeClr val="tx1">
                    <a:alpha val="70000"/>
                  </a:schemeClr>
                </a:solidFill>
                <a:latin typeface="Roboto" pitchFamily="34" charset="0"/>
                <a:ea typeface="Roboto" pitchFamily="34" charset="-122"/>
                <a:cs typeface="Roboto" pitchFamily="34" charset="-120"/>
              </a:rPr>
              <a:t> </a:t>
            </a:r>
          </a:p>
        </p:txBody>
      </p:sp>
      <p:sp>
        <p:nvSpPr>
          <p:cNvPr id="7" name="Text 4"/>
          <p:cNvSpPr/>
          <p:nvPr/>
        </p:nvSpPr>
        <p:spPr>
          <a:xfrm>
            <a:off x="4982991" y="1286718"/>
            <a:ext cx="3554199" cy="228600"/>
          </a:xfrm>
          <a:prstGeom prst="rect">
            <a:avLst/>
          </a:prstGeom>
          <a:noFill/>
          <a:ln/>
        </p:spPr>
        <p:txBody>
          <a:bodyPr wrap="square" lIns="0" tIns="0" rIns="0" bIns="0" rtlCol="0" anchor="b"/>
          <a:lstStyle/>
          <a:p>
            <a:pPr>
              <a:lnSpc>
                <a:spcPts val="1800"/>
              </a:lnSpc>
            </a:pPr>
            <a:r>
              <a:rPr lang="en-GB" sz="1000" b="1" dirty="0">
                <a:latin typeface="Roboto" panose="02000000000000000000" pitchFamily="2" charset="0"/>
                <a:ea typeface="Roboto" panose="02000000000000000000" pitchFamily="2" charset="0"/>
                <a:cs typeface="Roboto" panose="02000000000000000000" pitchFamily="2" charset="0"/>
              </a:rPr>
              <a:t>Objectives</a:t>
            </a:r>
          </a:p>
        </p:txBody>
      </p:sp>
      <p:sp>
        <p:nvSpPr>
          <p:cNvPr id="8" name="Text 5"/>
          <p:cNvSpPr/>
          <p:nvPr/>
        </p:nvSpPr>
        <p:spPr>
          <a:xfrm>
            <a:off x="4982991" y="1517247"/>
            <a:ext cx="3540078" cy="1687390"/>
          </a:xfrm>
          <a:prstGeom prst="rect">
            <a:avLst/>
          </a:prstGeom>
          <a:noFill/>
          <a:ln/>
        </p:spPr>
        <p:txBody>
          <a:bodyPr wrap="square" lIns="0" tIns="0" rIns="0" bIns="0" rtlCol="0" anchor="b"/>
          <a:lstStyle/>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To reflect on the importance of child safeguarding and child participation in </a:t>
            </a:r>
            <a:r>
              <a:rPr lang="en-US" sz="1000" dirty="0" err="1">
                <a:latin typeface="Roboto" panose="02000000000000000000" pitchFamily="2" charset="0"/>
                <a:ea typeface="Roboto" panose="02000000000000000000" pitchFamily="2" charset="0"/>
                <a:cs typeface="Roboto" panose="02000000000000000000" pitchFamily="2" charset="0"/>
              </a:rPr>
              <a:t>EiE</a:t>
            </a:r>
            <a:r>
              <a:rPr lang="en-US" sz="1000" dirty="0">
                <a:latin typeface="Roboto" panose="02000000000000000000" pitchFamily="2" charset="0"/>
                <a:ea typeface="Roboto" panose="02000000000000000000" pitchFamily="2" charset="0"/>
                <a:cs typeface="Roboto" panose="02000000000000000000" pitchFamily="2" charset="0"/>
              </a:rPr>
              <a:t> along the humanitarian cycle</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To identify child safeguarding and child participation practices and collect tools</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To jointly define child safeguarding and child participation statements/ commitments for a child-safe and more accountable organization.</a:t>
            </a:r>
          </a:p>
        </p:txBody>
      </p:sp>
      <p:sp>
        <p:nvSpPr>
          <p:cNvPr id="9" name="Text 6"/>
          <p:cNvSpPr/>
          <p:nvPr/>
        </p:nvSpPr>
        <p:spPr>
          <a:xfrm>
            <a:off x="884658" y="1290513"/>
            <a:ext cx="3467646" cy="228600"/>
          </a:xfrm>
          <a:prstGeom prst="rect">
            <a:avLst/>
          </a:prstGeom>
          <a:noFill/>
          <a:ln/>
        </p:spPr>
        <p:txBody>
          <a:bodyPr wrap="square" lIns="0" tIns="0" rIns="0" bIns="0" rtlCol="0" anchor="b"/>
          <a:lstStyle/>
          <a:p>
            <a:pPr>
              <a:lnSpc>
                <a:spcPts val="1800"/>
              </a:lnSpc>
            </a:pPr>
            <a:r>
              <a:rPr lang="en-GB" sz="1100" b="1" dirty="0">
                <a:latin typeface="Roboto" panose="02000000000000000000" pitchFamily="2" charset="0"/>
                <a:ea typeface="Roboto" panose="02000000000000000000" pitchFamily="2" charset="0"/>
                <a:cs typeface="Roboto" panose="02000000000000000000" pitchFamily="2" charset="0"/>
              </a:rPr>
              <a:t>Topics Covered:</a:t>
            </a:r>
          </a:p>
        </p:txBody>
      </p:sp>
      <p:sp>
        <p:nvSpPr>
          <p:cNvPr id="10" name="Text 7"/>
          <p:cNvSpPr/>
          <p:nvPr/>
        </p:nvSpPr>
        <p:spPr>
          <a:xfrm>
            <a:off x="910878" y="1960454"/>
            <a:ext cx="3454536" cy="2289057"/>
          </a:xfrm>
          <a:prstGeom prst="rect">
            <a:avLst/>
          </a:prstGeom>
          <a:noFill/>
          <a:ln/>
        </p:spPr>
        <p:txBody>
          <a:bodyPr wrap="square" lIns="0" tIns="0" rIns="0" bIns="0" rtlCol="0" anchor="b"/>
          <a:lstStyle/>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Introduction on child safeguarding and child participation in education coordination;</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National/States Guidelines and Practices on child safeguarding and child participation</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Identification of child safeguarding risks in </a:t>
            </a:r>
            <a:r>
              <a:rPr lang="en-US" sz="1000" dirty="0" err="1">
                <a:latin typeface="Roboto" panose="02000000000000000000" pitchFamily="2" charset="0"/>
                <a:ea typeface="Roboto" panose="02000000000000000000" pitchFamily="2" charset="0"/>
                <a:cs typeface="Roboto" panose="02000000000000000000" pitchFamily="2" charset="0"/>
              </a:rPr>
              <a:t>EiE</a:t>
            </a:r>
            <a:r>
              <a:rPr lang="en-US" sz="1000" dirty="0">
                <a:latin typeface="Roboto" panose="02000000000000000000" pitchFamily="2" charset="0"/>
                <a:ea typeface="Roboto" panose="02000000000000000000" pitchFamily="2" charset="0"/>
                <a:cs typeface="Roboto" panose="02000000000000000000" pitchFamily="2" charset="0"/>
              </a:rPr>
              <a:t> programming in the NE Nigeria context</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Identification of mitigation measures for the identified child safeguarding risks</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Taking stock – how are we doing and how can we improve on child participation in </a:t>
            </a:r>
            <a:r>
              <a:rPr lang="en-US" sz="1000" dirty="0" err="1">
                <a:latin typeface="Roboto" panose="02000000000000000000" pitchFamily="2" charset="0"/>
                <a:ea typeface="Roboto" panose="02000000000000000000" pitchFamily="2" charset="0"/>
                <a:cs typeface="Roboto" panose="02000000000000000000" pitchFamily="2" charset="0"/>
              </a:rPr>
              <a:t>EiE</a:t>
            </a:r>
            <a:r>
              <a:rPr lang="en-US" sz="1000" dirty="0">
                <a:latin typeface="Roboto" panose="02000000000000000000" pitchFamily="2" charset="0"/>
                <a:ea typeface="Roboto" panose="02000000000000000000" pitchFamily="2" charset="0"/>
                <a:cs typeface="Roboto" panose="02000000000000000000" pitchFamily="2" charset="0"/>
              </a:rPr>
              <a:t>? </a:t>
            </a:r>
          </a:p>
          <a:p>
            <a:pPr marL="285750" indent="-285750">
              <a:lnSpc>
                <a:spcPct val="150000"/>
              </a:lnSpc>
              <a:buFont typeface="Arial" panose="020B0604020202020204" pitchFamily="34" charset="0"/>
              <a:buChar char="•"/>
            </a:pPr>
            <a:r>
              <a:rPr lang="en-US" sz="1000" dirty="0">
                <a:latin typeface="Roboto" panose="02000000000000000000" pitchFamily="2" charset="0"/>
                <a:ea typeface="Roboto" panose="02000000000000000000" pitchFamily="2" charset="0"/>
                <a:cs typeface="Roboto" panose="02000000000000000000" pitchFamily="2" charset="0"/>
              </a:rPr>
              <a:t>Defining child safeguarding and child participation commitments</a:t>
            </a:r>
          </a:p>
        </p:txBody>
      </p:sp>
      <p:pic>
        <p:nvPicPr>
          <p:cNvPr id="1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BCDCB30C-F172-1803-CEF3-3C1AA563ABBD}"/>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14" name="Text 2">
            <a:extLst>
              <a:ext uri="{FF2B5EF4-FFF2-40B4-BE49-F238E27FC236}">
                <a16:creationId xmlns:a16="http://schemas.microsoft.com/office/drawing/2014/main" id="{834D5756-0C66-1691-9B32-7E0590CD5F0D}"/>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1" name="Oval 10">
            <a:extLst>
              <a:ext uri="{FF2B5EF4-FFF2-40B4-BE49-F238E27FC236}">
                <a16:creationId xmlns:a16="http://schemas.microsoft.com/office/drawing/2014/main" id="{4E097B07-585F-C4FA-B033-3B8AEF753D55}"/>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3">
            <a:extLst>
              <a:ext uri="{FF2B5EF4-FFF2-40B4-BE49-F238E27FC236}">
                <a16:creationId xmlns:a16="http://schemas.microsoft.com/office/drawing/2014/main" id="{18A28ED1-3B8C-5E23-DD45-477D635CE693}"/>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882871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133F3D-F2EE-8476-1872-2FE43A14CCE7}"/>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4798029" y="1345552"/>
            <a:ext cx="3869714" cy="2175870"/>
          </a:xfrm>
          <a:prstGeom prst="roundRect">
            <a:avLst>
              <a:gd name="adj" fmla="val 2093"/>
            </a:avLst>
          </a:prstGeom>
          <a:solidFill>
            <a:srgbClr val="E7F2D4"/>
          </a:solidFill>
          <a:ln/>
        </p:spPr>
        <p:txBody>
          <a:bodyPr/>
          <a:lstStyle/>
          <a:p>
            <a:endParaRPr lang="en-US"/>
          </a:p>
        </p:txBody>
      </p:sp>
      <p:sp>
        <p:nvSpPr>
          <p:cNvPr id="5" name="Text 2"/>
          <p:cNvSpPr/>
          <p:nvPr/>
        </p:nvSpPr>
        <p:spPr>
          <a:xfrm>
            <a:off x="666211" y="475115"/>
            <a:ext cx="7173427"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Country Focus – Nigeria Commitment Workshop, continued</a:t>
            </a:r>
            <a:endParaRPr lang="en-US" sz="2251" dirty="0"/>
          </a:p>
        </p:txBody>
      </p:sp>
      <p:sp>
        <p:nvSpPr>
          <p:cNvPr id="6" name="Text 3"/>
          <p:cNvSpPr/>
          <p:nvPr/>
        </p:nvSpPr>
        <p:spPr>
          <a:xfrm>
            <a:off x="683624" y="1345998"/>
            <a:ext cx="3888376" cy="21332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a:t>
            </a:r>
            <a:r>
              <a:rPr kumimoji="0" lang="en-US" sz="1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hlinkClick r:id="rId4"/>
              </a:rPr>
              <a:t>document outlining commitments, action points, and indicators</a:t>
            </a:r>
            <a:r>
              <a:rPr kumimoji="0" lang="en-US" sz="1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was produced:</a:t>
            </a:r>
          </a:p>
          <a:p>
            <a:pPr>
              <a:lnSpc>
                <a:spcPts val="1680"/>
              </a:lnSpc>
            </a:pPr>
            <a:r>
              <a:rPr lang="en-US" sz="1000" kern="0" spc="-12" dirty="0">
                <a:solidFill>
                  <a:schemeClr val="tx1">
                    <a:alpha val="70000"/>
                  </a:schemeClr>
                </a:solidFill>
                <a:latin typeface="Roboto" panose="02000000000000000000" pitchFamily="2" charset="0"/>
                <a:ea typeface="Roboto" panose="02000000000000000000" pitchFamily="2" charset="0"/>
                <a:cs typeface="Roboto" panose="02000000000000000000" pitchFamily="2" charset="0"/>
              </a:rPr>
              <a:t> </a:t>
            </a:r>
          </a:p>
        </p:txBody>
      </p:sp>
      <p:sp>
        <p:nvSpPr>
          <p:cNvPr id="9" name="Text 6"/>
          <p:cNvSpPr/>
          <p:nvPr/>
        </p:nvSpPr>
        <p:spPr>
          <a:xfrm>
            <a:off x="4999063" y="1421313"/>
            <a:ext cx="3467646" cy="228600"/>
          </a:xfrm>
          <a:prstGeom prst="rect">
            <a:avLst/>
          </a:prstGeom>
          <a:noFill/>
          <a:ln/>
        </p:spPr>
        <p:txBody>
          <a:bodyPr wrap="square" lIns="0" tIns="0" rIns="0" bIns="0" rtlCol="0" anchor="b"/>
          <a:lstStyle/>
          <a:p>
            <a:pPr>
              <a:lnSpc>
                <a:spcPts val="1800"/>
              </a:lnSpc>
            </a:pPr>
            <a:r>
              <a:rPr lang="en-GB" sz="1100" b="1" dirty="0">
                <a:latin typeface="Roboto" panose="02000000000000000000" pitchFamily="2" charset="0"/>
                <a:ea typeface="Roboto" panose="02000000000000000000" pitchFamily="2" charset="0"/>
                <a:cs typeface="Roboto" panose="02000000000000000000" pitchFamily="2" charset="0"/>
              </a:rPr>
              <a:t>Results of the Workshop:</a:t>
            </a:r>
          </a:p>
        </p:txBody>
      </p:sp>
      <p:sp>
        <p:nvSpPr>
          <p:cNvPr id="10" name="Text 7"/>
          <p:cNvSpPr/>
          <p:nvPr/>
        </p:nvSpPr>
        <p:spPr>
          <a:xfrm>
            <a:off x="5012173" y="1646118"/>
            <a:ext cx="3454536" cy="1663934"/>
          </a:xfrm>
          <a:prstGeom prst="rect">
            <a:avLst/>
          </a:prstGeom>
          <a:noFill/>
          <a:ln/>
        </p:spPr>
        <p:txBody>
          <a:bodyPr wrap="square" lIns="0" tIns="0" rIns="0" bIns="0" rtlCol="0" anchor="b"/>
          <a:lstStyle/>
          <a:p>
            <a:pPr>
              <a:lnSpc>
                <a:spcPct val="150000"/>
              </a:lnSpc>
            </a:pPr>
            <a:r>
              <a:rPr lang="en-US" sz="1000" dirty="0">
                <a:latin typeface="Roboto" panose="02000000000000000000" pitchFamily="2" charset="0"/>
                <a:ea typeface="Roboto" panose="02000000000000000000" pitchFamily="2" charset="0"/>
                <a:cs typeface="Roboto" panose="02000000000000000000" pitchFamily="2" charset="0"/>
              </a:rPr>
              <a:t>The workshop allowed joint reflection on the importance of child safeguarding and child participation in the </a:t>
            </a:r>
            <a:r>
              <a:rPr lang="en-US" sz="1000" dirty="0" err="1">
                <a:latin typeface="Roboto" panose="02000000000000000000" pitchFamily="2" charset="0"/>
                <a:ea typeface="Roboto" panose="02000000000000000000" pitchFamily="2" charset="0"/>
                <a:cs typeface="Roboto" panose="02000000000000000000" pitchFamily="2" charset="0"/>
              </a:rPr>
              <a:t>EiE</a:t>
            </a:r>
            <a:r>
              <a:rPr lang="en-US" sz="1000" dirty="0">
                <a:latin typeface="Roboto" panose="02000000000000000000" pitchFamily="2" charset="0"/>
                <a:ea typeface="Roboto" panose="02000000000000000000" pitchFamily="2" charset="0"/>
                <a:cs typeface="Roboto" panose="02000000000000000000" pitchFamily="2" charset="0"/>
              </a:rPr>
              <a:t> sector. Partners identified needs so that the principles and actions of child safeguarding and child participation can be </a:t>
            </a:r>
            <a:r>
              <a:rPr lang="en-US" sz="1000" dirty="0" err="1">
                <a:latin typeface="Roboto" panose="02000000000000000000" pitchFamily="2" charset="0"/>
                <a:ea typeface="Roboto" panose="02000000000000000000" pitchFamily="2" charset="0"/>
                <a:cs typeface="Roboto" panose="02000000000000000000" pitchFamily="2" charset="0"/>
              </a:rPr>
              <a:t>harmonised</a:t>
            </a:r>
            <a:r>
              <a:rPr lang="en-US" sz="1000" dirty="0">
                <a:latin typeface="Roboto" panose="02000000000000000000" pitchFamily="2" charset="0"/>
                <a:ea typeface="Roboto" panose="02000000000000000000" pitchFamily="2" charset="0"/>
                <a:cs typeface="Roboto" panose="02000000000000000000" pitchFamily="2" charset="0"/>
              </a:rPr>
              <a:t> and put into practice by all in the medium term. By working together, partners identified weaknesses and strengths and areas for mutual support. </a:t>
            </a:r>
          </a:p>
        </p:txBody>
      </p:sp>
      <p:pic>
        <p:nvPicPr>
          <p:cNvPr id="1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BCDCB30C-F172-1803-CEF3-3C1AA563ABBD}"/>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14" name="Text 2">
            <a:extLst>
              <a:ext uri="{FF2B5EF4-FFF2-40B4-BE49-F238E27FC236}">
                <a16:creationId xmlns:a16="http://schemas.microsoft.com/office/drawing/2014/main" id="{834D5756-0C66-1691-9B32-7E0590CD5F0D}"/>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2" name="Picture 1" descr="A screenshot of a document&#10;&#10;Description automatically generated">
            <a:extLst>
              <a:ext uri="{FF2B5EF4-FFF2-40B4-BE49-F238E27FC236}">
                <a16:creationId xmlns:a16="http://schemas.microsoft.com/office/drawing/2014/main" id="{1A7A8450-9E73-11D6-00DF-68F777636C07}"/>
              </a:ext>
            </a:extLst>
          </p:cNvPr>
          <p:cNvPicPr>
            <a:picLocks noChangeAspect="1"/>
          </p:cNvPicPr>
          <p:nvPr/>
        </p:nvPicPr>
        <p:blipFill rotWithShape="1">
          <a:blip r:embed="rId6">
            <a:extLst>
              <a:ext uri="{28A0092B-C50C-407E-A947-70E740481C1C}">
                <a14:useLocalDpi xmlns:a14="http://schemas.microsoft.com/office/drawing/2010/main" val="0"/>
              </a:ext>
            </a:extLst>
          </a:blip>
          <a:srcRect r="10266" b="835"/>
          <a:stretch/>
        </p:blipFill>
        <p:spPr>
          <a:xfrm>
            <a:off x="683624" y="2507828"/>
            <a:ext cx="3810704" cy="1580433"/>
          </a:xfrm>
          <a:prstGeom prst="rect">
            <a:avLst/>
          </a:prstGeom>
        </p:spPr>
      </p:pic>
      <p:pic>
        <p:nvPicPr>
          <p:cNvPr id="11" name="Picture 10">
            <a:extLst>
              <a:ext uri="{FF2B5EF4-FFF2-40B4-BE49-F238E27FC236}">
                <a16:creationId xmlns:a16="http://schemas.microsoft.com/office/drawing/2014/main" id="{38AE8CA0-2069-CCC4-4C25-57F963309EC3}"/>
              </a:ext>
            </a:extLst>
          </p:cNvPr>
          <p:cNvPicPr>
            <a:picLocks noChangeAspect="1"/>
          </p:cNvPicPr>
          <p:nvPr/>
        </p:nvPicPr>
        <p:blipFill rotWithShape="1">
          <a:blip r:embed="rId7">
            <a:extLst>
              <a:ext uri="{28A0092B-C50C-407E-A947-70E740481C1C}">
                <a14:useLocalDpi xmlns:a14="http://schemas.microsoft.com/office/drawing/2010/main" val="0"/>
              </a:ext>
            </a:extLst>
          </a:blip>
          <a:srcRect t="-1" b="2871"/>
          <a:stretch/>
        </p:blipFill>
        <p:spPr>
          <a:xfrm>
            <a:off x="683624" y="1915908"/>
            <a:ext cx="3810700" cy="288477"/>
          </a:xfrm>
          <a:prstGeom prst="rect">
            <a:avLst/>
          </a:prstGeom>
        </p:spPr>
      </p:pic>
      <p:sp>
        <p:nvSpPr>
          <p:cNvPr id="7" name="Oval 6">
            <a:extLst>
              <a:ext uri="{FF2B5EF4-FFF2-40B4-BE49-F238E27FC236}">
                <a16:creationId xmlns:a16="http://schemas.microsoft.com/office/drawing/2014/main" id="{5DCA0722-2A2C-D7DD-646D-0ECC10211186}"/>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3">
            <a:extLst>
              <a:ext uri="{FF2B5EF4-FFF2-40B4-BE49-F238E27FC236}">
                <a16:creationId xmlns:a16="http://schemas.microsoft.com/office/drawing/2014/main" id="{A0328AD7-C0C7-96CA-7463-128349B25E48}"/>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88914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712A42-7B27-E6FA-321D-96A00E18D72A}"/>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6"/>
            <a:ext cx="8132959" cy="33935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1" y="438130"/>
            <a:ext cx="721584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3. Support partners to put Child Safeguarding Policies (including PSEA) in place</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strengthen Child Safeguarding and PSEA compliance among Education Cluster members</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1" y="1628840"/>
            <a:ext cx="8132957" cy="1939950"/>
          </a:xfrm>
          <a:prstGeom prst="roundRect">
            <a:avLst>
              <a:gd name="adj" fmla="val 4310"/>
            </a:avLst>
          </a:prstGeom>
          <a:solidFill>
            <a:srgbClr val="E7F2D4"/>
          </a:solidFill>
          <a:ln/>
        </p:spPr>
        <p:txBody>
          <a:bodyPr/>
          <a:lstStyle/>
          <a:p>
            <a:endParaRPr lang="en-US"/>
          </a:p>
        </p:txBody>
      </p:sp>
      <p:sp>
        <p:nvSpPr>
          <p:cNvPr id="9" name="Text 6"/>
          <p:cNvSpPr/>
          <p:nvPr/>
        </p:nvSpPr>
        <p:spPr>
          <a:xfrm>
            <a:off x="854768" y="1741098"/>
            <a:ext cx="7815348"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dirty="0">
                <a:latin typeface="Roboto" panose="02000000000000000000" pitchFamily="2" charset="0"/>
                <a:ea typeface="Roboto" panose="02000000000000000000" pitchFamily="2" charset="0"/>
                <a:cs typeface="Roboto" panose="02000000000000000000" pitchFamily="2" charset="0"/>
              </a:rPr>
              <a:t>Identify partners who do not have a Child Safeguarding Policy (including PSEA) – draw on results from the survey of Education Cluster members on child safeguarding (</a:t>
            </a:r>
            <a:r>
              <a:rPr lang="en-US" sz="900" dirty="0">
                <a:latin typeface="Roboto" panose="02000000000000000000" pitchFamily="2" charset="0"/>
                <a:ea typeface="Roboto" panose="02000000000000000000" pitchFamily="2" charset="0"/>
                <a:cs typeface="Roboto" panose="02000000000000000000" pitchFamily="2" charset="0"/>
                <a:hlinkClick r:id="rId4" action="ppaction://hlinksldjump"/>
              </a:rPr>
              <a:t>slide 18</a:t>
            </a:r>
            <a:r>
              <a:rPr lang="en-US" sz="900" dirty="0">
                <a:latin typeface="Roboto" panose="02000000000000000000" pitchFamily="2" charset="0"/>
                <a:ea typeface="Roboto" panose="02000000000000000000" pitchFamily="2" charset="0"/>
                <a:cs typeface="Roboto" panose="02000000000000000000" pitchFamily="2" charset="0"/>
              </a:rPr>
              <a:t>)</a:t>
            </a:r>
            <a:endParaRPr lang="en-US" sz="900" kern="0" spc="12" dirty="0">
              <a:solidFill>
                <a:srgbClr val="FF0000"/>
              </a:solidFill>
              <a:latin typeface="Roboto" pitchFamily="34" charset="0"/>
              <a:ea typeface="Roboto" pitchFamily="34" charset="-122"/>
              <a:cs typeface="Roboto" pitchFamily="34" charset="-120"/>
            </a:endParaRP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Share resources (listed below) with partners to support them to develop their Child Safeguarding Policies (including reporting protocols, referral mechanisms, investigations, and sanctions)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Connect partners with experts from the PSEA Network, CP </a:t>
            </a:r>
            <a:r>
              <a:rPr lang="en-US" sz="900" kern="0" spc="12" dirty="0" err="1">
                <a:solidFill>
                  <a:srgbClr val="000000"/>
                </a:solidFill>
                <a:latin typeface="Roboto" pitchFamily="34" charset="0"/>
                <a:ea typeface="Roboto" pitchFamily="34" charset="-122"/>
                <a:cs typeface="Roboto" pitchFamily="34" charset="-120"/>
              </a:rPr>
              <a:t>AoR</a:t>
            </a:r>
            <a:r>
              <a:rPr lang="en-US" sz="900" kern="0" spc="12" dirty="0">
                <a:solidFill>
                  <a:srgbClr val="000000"/>
                </a:solidFill>
                <a:latin typeface="Roboto" pitchFamily="34" charset="0"/>
                <a:ea typeface="Roboto" pitchFamily="34" charset="-122"/>
                <a:cs typeface="Roboto" pitchFamily="34" charset="-120"/>
              </a:rPr>
              <a:t>, GBV </a:t>
            </a:r>
            <a:r>
              <a:rPr lang="en-US" sz="900" kern="0" spc="12" dirty="0" err="1">
                <a:solidFill>
                  <a:srgbClr val="000000"/>
                </a:solidFill>
                <a:latin typeface="Roboto" pitchFamily="34" charset="0"/>
                <a:ea typeface="Roboto" pitchFamily="34" charset="-122"/>
                <a:cs typeface="Roboto" pitchFamily="34" charset="-120"/>
              </a:rPr>
              <a:t>AoR</a:t>
            </a:r>
            <a:r>
              <a:rPr lang="en-US" sz="900" kern="0" spc="12" dirty="0">
                <a:solidFill>
                  <a:srgbClr val="000000"/>
                </a:solidFill>
                <a:latin typeface="Roboto" pitchFamily="34" charset="0"/>
                <a:ea typeface="Roboto" pitchFamily="34" charset="-122"/>
                <a:cs typeface="Roboto" pitchFamily="34" charset="-120"/>
              </a:rPr>
              <a:t>, and/ or Cluster partners who are strong on Child Safeguarding for support to create their policies. (see speaker notes for examples)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Follow-up with partners to monitor progress – the goal is for all partners to have a policy in place (and operational) within one year. </a:t>
            </a:r>
          </a:p>
        </p:txBody>
      </p:sp>
      <p:sp>
        <p:nvSpPr>
          <p:cNvPr id="10" name="Shape 7"/>
          <p:cNvSpPr/>
          <p:nvPr/>
        </p:nvSpPr>
        <p:spPr>
          <a:xfrm>
            <a:off x="623789" y="3657233"/>
            <a:ext cx="6624666" cy="1048137"/>
          </a:xfrm>
          <a:prstGeom prst="roundRect">
            <a:avLst>
              <a:gd name="adj" fmla="val 6908"/>
            </a:avLst>
          </a:prstGeom>
          <a:solidFill>
            <a:srgbClr val="E7F2D4"/>
          </a:solidFill>
          <a:ln/>
        </p:spPr>
        <p:txBody>
          <a:bodyPr/>
          <a:lstStyle/>
          <a:p>
            <a:endParaRPr lang="en-US" dirty="0"/>
          </a:p>
        </p:txBody>
      </p:sp>
      <p:sp>
        <p:nvSpPr>
          <p:cNvPr id="11" name="Text 8"/>
          <p:cNvSpPr/>
          <p:nvPr/>
        </p:nvSpPr>
        <p:spPr>
          <a:xfrm>
            <a:off x="854765" y="3676310"/>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Resource and Support Hub: </a:t>
            </a:r>
            <a:r>
              <a:rPr lang="en-GB" sz="900" dirty="0">
                <a:latin typeface="Roboto" panose="02000000000000000000" pitchFamily="2" charset="0"/>
                <a:ea typeface="Roboto" panose="02000000000000000000" pitchFamily="2" charset="0"/>
                <a:cs typeface="Roboto" panose="02000000000000000000" pitchFamily="2" charset="0"/>
                <a:hlinkClick r:id="rId5"/>
              </a:rPr>
              <a:t>Safeguarding Essentials</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6"/>
              </a:rPr>
              <a:t>CHS Alliance: PSEA Implementation Quick Reference Handbook </a:t>
            </a:r>
            <a:endParaRPr lang="en-GB" sz="900" dirty="0">
              <a:latin typeface="Roboto" panose="02000000000000000000" pitchFamily="2" charset="0"/>
              <a:ea typeface="Roboto" panose="02000000000000000000" pitchFamily="2" charset="0"/>
              <a:cs typeface="Roboto" panose="02000000000000000000" pitchFamily="2" charset="0"/>
            </a:endParaRPr>
          </a:p>
          <a:p>
            <a:pPr marL="171450"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hlinkClick r:id="rId7"/>
              </a:rPr>
              <a:t>Child Safeguarding Policy Template </a:t>
            </a:r>
            <a:r>
              <a:rPr lang="en-GB" sz="900" dirty="0">
                <a:latin typeface="Roboto" panose="02000000000000000000" pitchFamily="2" charset="0"/>
                <a:ea typeface="Roboto" panose="02000000000000000000" pitchFamily="2" charset="0"/>
                <a:cs typeface="Roboto" panose="02000000000000000000" pitchFamily="2" charset="0"/>
              </a:rPr>
              <a:t>(developed for </a:t>
            </a:r>
            <a:r>
              <a:rPr lang="en-GB" sz="900" dirty="0" err="1">
                <a:latin typeface="Roboto" panose="02000000000000000000" pitchFamily="2" charset="0"/>
                <a:ea typeface="Roboto" panose="02000000000000000000" pitchFamily="2" charset="0"/>
                <a:cs typeface="Roboto" panose="02000000000000000000" pitchFamily="2" charset="0"/>
              </a:rPr>
              <a:t>oPT</a:t>
            </a:r>
            <a:r>
              <a:rPr lang="en-GB" sz="900" dirty="0">
                <a:latin typeface="Roboto" panose="02000000000000000000" pitchFamily="2" charset="0"/>
                <a:ea typeface="Roboto" panose="02000000000000000000" pitchFamily="2" charset="0"/>
                <a:cs typeface="Roboto" panose="02000000000000000000" pitchFamily="2" charset="0"/>
              </a:rPr>
              <a:t>) and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8"/>
              </a:rPr>
              <a:t>Examples</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of Child Safeguarding Policies</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9"/>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AD5A2118-DC60-41C2-E569-B488EB199990}"/>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4691BFDD-5EDC-F7BC-31FC-12BD91B2BFA5}"/>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511561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81E2C6-737B-77C3-396E-BDC9329CF7FC}"/>
              </a:ext>
            </a:extLst>
          </p:cNvPr>
          <p:cNvPicPr>
            <a:picLocks noChangeAspect="1"/>
          </p:cNvPicPr>
          <p:nvPr/>
        </p:nvPicPr>
        <p:blipFill>
          <a:blip r:embed="rId3"/>
          <a:stretch>
            <a:fillRect/>
          </a:stretch>
        </p:blipFill>
        <p:spPr>
          <a:xfrm>
            <a:off x="8033319" y="0"/>
            <a:ext cx="1121129" cy="1223050"/>
          </a:xfrm>
          <a:prstGeom prst="rect">
            <a:avLst/>
          </a:prstGeom>
        </p:spPr>
      </p:pic>
      <p:sp>
        <p:nvSpPr>
          <p:cNvPr id="3" name="Shape 0"/>
          <p:cNvSpPr/>
          <p:nvPr/>
        </p:nvSpPr>
        <p:spPr>
          <a:xfrm>
            <a:off x="623790" y="1205686"/>
            <a:ext cx="8132959" cy="33935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672050"/>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4. Support partners to put Codes of Conduct in place.</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strengthen Child Safeguarding and PSEA compliance among Education Cluster partners.</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1" y="1628839"/>
            <a:ext cx="8132957" cy="1460017"/>
          </a:xfrm>
          <a:prstGeom prst="roundRect">
            <a:avLst>
              <a:gd name="adj" fmla="val 4310"/>
            </a:avLst>
          </a:prstGeom>
          <a:solidFill>
            <a:srgbClr val="E7F2D4"/>
          </a:solidFill>
          <a:ln/>
        </p:spPr>
        <p:txBody>
          <a:bodyPr/>
          <a:lstStyle/>
          <a:p>
            <a:endParaRPr lang="en-US"/>
          </a:p>
        </p:txBody>
      </p:sp>
      <p:sp>
        <p:nvSpPr>
          <p:cNvPr id="9" name="Text 6"/>
          <p:cNvSpPr/>
          <p:nvPr/>
        </p:nvSpPr>
        <p:spPr>
          <a:xfrm>
            <a:off x="854766" y="1635308"/>
            <a:ext cx="7815348"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Identify partners who do not have a Code of Conduct for staff and other personnel associated with the </a:t>
            </a:r>
            <a:r>
              <a:rPr lang="en-US" sz="900" kern="0" spc="12" dirty="0" err="1">
                <a:solidFill>
                  <a:srgbClr val="000000"/>
                </a:solidFill>
                <a:latin typeface="Roboto" pitchFamily="34" charset="0"/>
                <a:ea typeface="Roboto" pitchFamily="34" charset="-122"/>
                <a:cs typeface="Roboto" pitchFamily="34" charset="-120"/>
              </a:rPr>
              <a:t>organisation</a:t>
            </a:r>
            <a:r>
              <a:rPr lang="en-US" sz="900" kern="0" spc="12" dirty="0">
                <a:solidFill>
                  <a:srgbClr val="000000"/>
                </a:solidFill>
                <a:latin typeface="Roboto" pitchFamily="34" charset="0"/>
                <a:ea typeface="Roboto" pitchFamily="34" charset="-122"/>
                <a:cs typeface="Roboto" pitchFamily="34" charset="-120"/>
              </a:rPr>
              <a: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Share resources (listed below) with partners to support them to develop their Codes of Conduct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Connect partners with experts from the PSEA Network and/ or Cluster partners who are strong on Child Safeguarding for support to draft their Codes of Conduct.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Follow-up with partners to monitor progress – the goal is for all partners to have a Code of Conduct in place (and operational) within one year.  </a:t>
            </a:r>
          </a:p>
        </p:txBody>
      </p:sp>
      <p:sp>
        <p:nvSpPr>
          <p:cNvPr id="10" name="Shape 7"/>
          <p:cNvSpPr/>
          <p:nvPr/>
        </p:nvSpPr>
        <p:spPr>
          <a:xfrm>
            <a:off x="623790" y="3172653"/>
            <a:ext cx="6624666" cy="984677"/>
          </a:xfrm>
          <a:prstGeom prst="roundRect">
            <a:avLst>
              <a:gd name="adj" fmla="val 4180"/>
            </a:avLst>
          </a:prstGeom>
          <a:solidFill>
            <a:srgbClr val="E7F2D4"/>
          </a:solidFill>
          <a:ln/>
        </p:spPr>
        <p:txBody>
          <a:bodyPr/>
          <a:lstStyle/>
          <a:p>
            <a:endParaRPr lang="en-US"/>
          </a:p>
        </p:txBody>
      </p:sp>
      <p:sp>
        <p:nvSpPr>
          <p:cNvPr id="11" name="Text 8"/>
          <p:cNvSpPr/>
          <p:nvPr/>
        </p:nvSpPr>
        <p:spPr>
          <a:xfrm>
            <a:off x="854766" y="3241171"/>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lvl="1"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rPr>
              <a:t>Resource and Support Hub: </a:t>
            </a:r>
            <a:r>
              <a:rPr lang="en-GB" sz="900" dirty="0">
                <a:latin typeface="Roboto" panose="02000000000000000000" pitchFamily="2" charset="0"/>
                <a:ea typeface="Roboto" panose="02000000000000000000" pitchFamily="2" charset="0"/>
                <a:cs typeface="Roboto" panose="02000000000000000000" pitchFamily="2" charset="0"/>
                <a:hlinkClick r:id="rId4"/>
              </a:rPr>
              <a:t>Safeguarding Essentials</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lvl="1"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hlinkClick r:id="rId5"/>
              </a:rPr>
              <a:t>CHS Alliance: How to Create an Effective Code of Conduct</a:t>
            </a:r>
            <a:endParaRPr lang="en-GB" sz="900" dirty="0">
              <a:latin typeface="Roboto" panose="02000000000000000000" pitchFamily="2" charset="0"/>
              <a:ea typeface="Roboto" panose="02000000000000000000" pitchFamily="2" charset="0"/>
              <a:cs typeface="Roboto" panose="02000000000000000000" pitchFamily="2" charset="0"/>
            </a:endParaRPr>
          </a:p>
          <a:p>
            <a:pPr marL="171450" lvl="1" indent="-171450">
              <a:lnSpc>
                <a:spcPct val="150000"/>
              </a:lnSpc>
              <a:buFont typeface="Arial" panose="020B0604020202020204" pitchFamily="34" charset="0"/>
              <a:buChar char="•"/>
            </a:pPr>
            <a:r>
              <a:rPr lang="en-GB" sz="900" dirty="0">
                <a:latin typeface="Roboto" panose="02000000000000000000" pitchFamily="2" charset="0"/>
                <a:ea typeface="Roboto" panose="02000000000000000000" pitchFamily="2" charset="0"/>
                <a:cs typeface="Roboto" panose="02000000000000000000" pitchFamily="2" charset="0"/>
                <a:hlinkClick r:id="rId6"/>
              </a:rPr>
              <a:t>Code of Conduct Template for frontline </a:t>
            </a:r>
            <a:r>
              <a:rPr lang="en-GB" sz="900" dirty="0" err="1">
                <a:latin typeface="Roboto" panose="02000000000000000000" pitchFamily="2" charset="0"/>
                <a:ea typeface="Roboto" panose="02000000000000000000" pitchFamily="2" charset="0"/>
                <a:cs typeface="Roboto" panose="02000000000000000000" pitchFamily="2" charset="0"/>
                <a:hlinkClick r:id="rId6"/>
              </a:rPr>
              <a:t>EiE</a:t>
            </a:r>
            <a:r>
              <a:rPr lang="en-GB" sz="900" dirty="0">
                <a:latin typeface="Roboto" panose="02000000000000000000" pitchFamily="2" charset="0"/>
                <a:ea typeface="Roboto" panose="02000000000000000000" pitchFamily="2" charset="0"/>
                <a:cs typeface="Roboto" panose="02000000000000000000" pitchFamily="2" charset="0"/>
                <a:hlinkClick r:id="rId6"/>
              </a:rPr>
              <a:t> workers </a:t>
            </a:r>
            <a:r>
              <a:rPr lang="en-GB" sz="900" dirty="0">
                <a:latin typeface="Roboto" panose="02000000000000000000" pitchFamily="2" charset="0"/>
                <a:ea typeface="Roboto" panose="02000000000000000000" pitchFamily="2" charset="0"/>
                <a:cs typeface="Roboto" panose="02000000000000000000" pitchFamily="2" charset="0"/>
              </a:rPr>
              <a:t>(developed for </a:t>
            </a:r>
            <a:r>
              <a:rPr lang="en-GB" sz="900" dirty="0" err="1">
                <a:latin typeface="Roboto" panose="02000000000000000000" pitchFamily="2" charset="0"/>
                <a:ea typeface="Roboto" panose="02000000000000000000" pitchFamily="2" charset="0"/>
                <a:cs typeface="Roboto" panose="02000000000000000000" pitchFamily="2" charset="0"/>
              </a:rPr>
              <a:t>oPT</a:t>
            </a:r>
            <a:r>
              <a:rPr lang="en-GB" sz="900" dirty="0">
                <a:latin typeface="Roboto" panose="02000000000000000000" pitchFamily="2" charset="0"/>
                <a:ea typeface="Roboto" panose="02000000000000000000" pitchFamily="2" charset="0"/>
                <a:cs typeface="Roboto" panose="02000000000000000000" pitchFamily="2" charset="0"/>
              </a:rPr>
              <a:t>) and </a:t>
            </a:r>
            <a:r>
              <a:rPr lang="en-GB" sz="900" dirty="0">
                <a:latin typeface="Roboto" panose="02000000000000000000" pitchFamily="2" charset="0"/>
                <a:ea typeface="Roboto" panose="02000000000000000000" pitchFamily="2" charset="0"/>
                <a:cs typeface="Roboto" panose="02000000000000000000" pitchFamily="2" charset="0"/>
                <a:hlinkClick r:id="rId7"/>
              </a:rPr>
              <a:t>Examples</a:t>
            </a:r>
            <a:r>
              <a:rPr lang="en-GB" sz="900" dirty="0">
                <a:latin typeface="Roboto" panose="02000000000000000000" pitchFamily="2" charset="0"/>
                <a:ea typeface="Roboto" panose="02000000000000000000" pitchFamily="2" charset="0"/>
                <a:cs typeface="Roboto" panose="02000000000000000000" pitchFamily="2" charset="0"/>
              </a:rPr>
              <a:t> of Codes of Conduct  </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8"/>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5532C037-0BAA-D831-4E64-EE5204B2B43B}"/>
              </a:ext>
            </a:extLst>
          </p:cNvPr>
          <p:cNvSpPr/>
          <p:nvPr/>
        </p:nvSpPr>
        <p:spPr>
          <a:xfrm>
            <a:off x="8752213" y="60331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515820C7-E089-C9AD-A3CD-70EBC9A193FA}"/>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Strategic Planning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804111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866FF8-AE7B-1D92-9D39-4E2DE086E72B}"/>
              </a:ext>
            </a:extLst>
          </p:cNvPr>
          <p:cNvPicPr>
            <a:picLocks noChangeAspect="1"/>
          </p:cNvPicPr>
          <p:nvPr/>
        </p:nvPicPr>
        <p:blipFill>
          <a:blip r:embed="rId3"/>
          <a:stretch>
            <a:fillRect/>
          </a:stretch>
        </p:blipFill>
        <p:spPr>
          <a:xfrm>
            <a:off x="8022686" y="0"/>
            <a:ext cx="1121129" cy="1223050"/>
          </a:xfrm>
          <a:prstGeom prst="rect">
            <a:avLst/>
          </a:prstGeom>
        </p:spPr>
      </p:pic>
      <p:sp>
        <p:nvSpPr>
          <p:cNvPr id="3" name="Shape 0"/>
          <p:cNvSpPr/>
          <p:nvPr/>
        </p:nvSpPr>
        <p:spPr>
          <a:xfrm>
            <a:off x="623792" y="1306055"/>
            <a:ext cx="8132959" cy="63295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672050"/>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a:t>
            </a:r>
            <a:r>
              <a:rPr lang="en-US" b="1" kern="0" spc="-24" dirty="0" err="1">
                <a:solidFill>
                  <a:srgbClr val="000000"/>
                </a:solidFill>
                <a:latin typeface="Roboto" pitchFamily="34" charset="0"/>
                <a:ea typeface="Roboto" pitchFamily="34" charset="-122"/>
                <a:cs typeface="Roboto" pitchFamily="34" charset="-120"/>
              </a:rPr>
              <a:t>Prioritise</a:t>
            </a:r>
            <a:r>
              <a:rPr lang="en-US" b="1" kern="0" spc="-24" dirty="0">
                <a:solidFill>
                  <a:srgbClr val="000000"/>
                </a:solidFill>
                <a:latin typeface="Roboto" pitchFamily="34" charset="0"/>
                <a:ea typeface="Roboto" pitchFamily="34" charset="-122"/>
                <a:cs typeface="Roboto" pitchFamily="34" charset="-120"/>
              </a:rPr>
              <a:t> project sheets that include child safeguarding and PSEA</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8" y="1378973"/>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incentivize the inclusion of child safeguarding and PSEA in project proposals, and to validate the importance of including activities and budget to support child safeguarding in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programming</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4" y="2055721"/>
            <a:ext cx="8132957" cy="1643131"/>
          </a:xfrm>
          <a:prstGeom prst="roundRect">
            <a:avLst>
              <a:gd name="adj" fmla="val 4310"/>
            </a:avLst>
          </a:prstGeom>
          <a:solidFill>
            <a:srgbClr val="E7F2D4"/>
          </a:solidFill>
          <a:ln/>
        </p:spPr>
        <p:txBody>
          <a:bodyPr/>
          <a:lstStyle/>
          <a:p>
            <a:endParaRPr lang="en-US"/>
          </a:p>
        </p:txBody>
      </p:sp>
      <p:sp>
        <p:nvSpPr>
          <p:cNvPr id="9" name="Text 6"/>
          <p:cNvSpPr/>
          <p:nvPr/>
        </p:nvSpPr>
        <p:spPr>
          <a:xfrm>
            <a:off x="854768" y="2165793"/>
            <a:ext cx="7815348" cy="29418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Link child safeguarding to the section on protection risk analysis (PRA), including the PRA tools/ templates, so that addressing child safeguarding in project sheets is mandatory.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Integrate child safeguarding in Education Cluster project vetting criteria. Look for costed activities like:</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Child-friendly, inclusive, and accessible information campaigns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Child-friendly and inclusive complaints and feedback mechanisms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Recruiting a  child safeguarding/PSEA focal person within the </a:t>
            </a:r>
            <a:r>
              <a:rPr lang="en-US" sz="900" kern="0" spc="12" dirty="0" err="1">
                <a:solidFill>
                  <a:srgbClr val="000000"/>
                </a:solidFill>
                <a:latin typeface="Roboto" pitchFamily="34" charset="0"/>
                <a:ea typeface="Roboto" pitchFamily="34" charset="-122"/>
                <a:cs typeface="Roboto" pitchFamily="34" charset="-120"/>
              </a:rPr>
              <a:t>organisation</a:t>
            </a:r>
            <a:r>
              <a:rPr lang="en-US" sz="900" kern="0" spc="12" dirty="0">
                <a:solidFill>
                  <a:srgbClr val="000000"/>
                </a:solidFill>
                <a:latin typeface="Roboto" pitchFamily="34" charset="0"/>
                <a:ea typeface="Roboto" pitchFamily="34" charset="-122"/>
                <a:cs typeface="Roboto" pitchFamily="34" charset="-120"/>
              </a:rPr>
              <a:t> if needed</a:t>
            </a:r>
          </a:p>
        </p:txBody>
      </p:sp>
      <p:sp>
        <p:nvSpPr>
          <p:cNvPr id="10" name="Shape 7"/>
          <p:cNvSpPr/>
          <p:nvPr/>
        </p:nvSpPr>
        <p:spPr>
          <a:xfrm>
            <a:off x="623792" y="3815562"/>
            <a:ext cx="6624666" cy="691759"/>
          </a:xfrm>
          <a:prstGeom prst="roundRect">
            <a:avLst>
              <a:gd name="adj" fmla="val 13402"/>
            </a:avLst>
          </a:prstGeom>
          <a:solidFill>
            <a:srgbClr val="E7F2D4"/>
          </a:solidFill>
          <a:ln/>
        </p:spPr>
        <p:txBody>
          <a:bodyPr/>
          <a:lstStyle/>
          <a:p>
            <a:endParaRPr lang="en-US"/>
          </a:p>
        </p:txBody>
      </p:sp>
      <p:sp>
        <p:nvSpPr>
          <p:cNvPr id="11" name="Text 8"/>
          <p:cNvSpPr/>
          <p:nvPr/>
        </p:nvSpPr>
        <p:spPr>
          <a:xfrm>
            <a:off x="854768" y="3884080"/>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Tip-sheet for EC/</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hlinkClick r:id="rId4"/>
              </a:rPr>
              <a:t>EiE</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 WG Teams and Partners on what to include in Project Sheets regarding child </a:t>
            </a:r>
            <a:r>
              <a:rPr lang="en-GB" sz="900" dirty="0">
                <a:latin typeface="Roboto" panose="02000000000000000000" pitchFamily="2" charset="0"/>
                <a:ea typeface="Roboto" panose="02000000000000000000" pitchFamily="2" charset="0"/>
                <a:cs typeface="Roboto" panose="02000000000000000000" pitchFamily="2" charset="0"/>
                <a:hlinkClick r:id="rId4"/>
              </a:rPr>
              <a:t>s</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afeguarding in education programmes, including costing.</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562A962E-208B-6538-693D-43BEA96F58DC}"/>
              </a:ext>
            </a:extLst>
          </p:cNvPr>
          <p:cNvSpPr/>
          <p:nvPr/>
        </p:nvSpPr>
        <p:spPr>
          <a:xfrm>
            <a:off x="8384609" y="807558"/>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A0865ACE-4908-1EFF-9348-90395A8B8B47}"/>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Resource </a:t>
            </a:r>
            <a:r>
              <a:rPr lang="en-US" sz="1000" b="1" kern="0" spc="12" dirty="0" err="1">
                <a:solidFill>
                  <a:schemeClr val="tx1">
                    <a:lumMod val="50000"/>
                    <a:lumOff val="50000"/>
                  </a:schemeClr>
                </a:solidFill>
                <a:latin typeface="Roboto" pitchFamily="34" charset="0"/>
                <a:ea typeface="Roboto" pitchFamily="34" charset="-122"/>
                <a:cs typeface="Roboto" pitchFamily="34" charset="-120"/>
              </a:rPr>
              <a:t>Mobilisation</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397750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F57211-8998-080B-5B6D-ADACF4D95DBA}"/>
              </a:ext>
            </a:extLst>
          </p:cNvPr>
          <p:cNvPicPr>
            <a:picLocks noChangeAspect="1"/>
          </p:cNvPicPr>
          <p:nvPr/>
        </p:nvPicPr>
        <p:blipFill>
          <a:blip r:embed="rId3"/>
          <a:stretch>
            <a:fillRect/>
          </a:stretch>
        </p:blipFill>
        <p:spPr>
          <a:xfrm>
            <a:off x="8022686" y="0"/>
            <a:ext cx="1121129" cy="1223050"/>
          </a:xfrm>
          <a:prstGeom prst="rect">
            <a:avLst/>
          </a:prstGeom>
        </p:spPr>
      </p:pic>
      <p:sp>
        <p:nvSpPr>
          <p:cNvPr id="3" name="Shape 0"/>
          <p:cNvSpPr/>
          <p:nvPr/>
        </p:nvSpPr>
        <p:spPr>
          <a:xfrm>
            <a:off x="623790" y="1205686"/>
            <a:ext cx="8132959" cy="3393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346305"/>
            <a:ext cx="728683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2. Identify funding for Education Cluster member capacity strengthening on child safeguarding, including PSEA</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mobilize resources for joint, sector-wide child safeguarding capacity building initiatives and activities</a:t>
            </a: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2" y="1656513"/>
            <a:ext cx="8132957" cy="2494996"/>
          </a:xfrm>
          <a:prstGeom prst="roundRect">
            <a:avLst>
              <a:gd name="adj" fmla="val 4310"/>
            </a:avLst>
          </a:prstGeom>
          <a:solidFill>
            <a:srgbClr val="E7F2D4"/>
          </a:solidFill>
          <a:ln/>
        </p:spPr>
        <p:txBody>
          <a:bodyPr/>
          <a:lstStyle/>
          <a:p>
            <a:endParaRPr lang="en-US"/>
          </a:p>
        </p:txBody>
      </p:sp>
      <p:sp>
        <p:nvSpPr>
          <p:cNvPr id="9" name="Text 6"/>
          <p:cNvSpPr/>
          <p:nvPr/>
        </p:nvSpPr>
        <p:spPr>
          <a:xfrm>
            <a:off x="854767" y="1759686"/>
            <a:ext cx="7815348" cy="35526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a budget for child safeguarding capacity building and/ or activities in the HRP and Education Cluster Strategy.</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Consider budgeting for translation of child safeguarding guidance and/ or the creation of child-friendly versions of safeguarding messages in local languages to support local actors’ and children’s access to safeguarding information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needed, advocate for short-term, dedicated, full-time Child Safeguarding/ PSEA Focal Point to be based within the Education Cluster Coordination Team and responsible for developing partners’ child safeguarding capacity.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Use in-country pooled funding mechanisms (such as the Common Emergency Response Funds [CERFs] and Common Humanitarian Funds [CHFs]) to support child safeguarding capacity and activities, for example, through a dedicated project sheet for partners to develop institutional capacity on child safeguarding and PSEA through: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Peer-to-peer capacity strengthening amongst NGOs (INGOs and LNNGOs) through a dedicated project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Engaging external trainers </a:t>
            </a:r>
            <a:r>
              <a:rPr lang="en-US" sz="900" kern="0" spc="12" dirty="0" err="1">
                <a:solidFill>
                  <a:srgbClr val="000000"/>
                </a:solidFill>
                <a:latin typeface="Roboto" pitchFamily="34" charset="0"/>
                <a:ea typeface="Roboto" pitchFamily="34" charset="-122"/>
                <a:cs typeface="Roboto" pitchFamily="34" charset="-120"/>
              </a:rPr>
              <a:t>specialised</a:t>
            </a:r>
            <a:r>
              <a:rPr lang="en-US" sz="900" kern="0" spc="12" dirty="0">
                <a:solidFill>
                  <a:srgbClr val="000000"/>
                </a:solidFill>
                <a:latin typeface="Roboto" pitchFamily="34" charset="0"/>
                <a:ea typeface="Roboto" pitchFamily="34" charset="-122"/>
                <a:cs typeface="Roboto" pitchFamily="34" charset="-120"/>
              </a:rPr>
              <a:t> in child safeguarding/PSEA to support a group of Education Cluster member </a:t>
            </a:r>
            <a:r>
              <a:rPr lang="en-US" sz="900" kern="0" spc="12" dirty="0" err="1">
                <a:solidFill>
                  <a:srgbClr val="000000"/>
                </a:solidFill>
                <a:latin typeface="Roboto" pitchFamily="34" charset="0"/>
                <a:ea typeface="Roboto" pitchFamily="34" charset="-122"/>
                <a:cs typeface="Roboto" pitchFamily="34" charset="-120"/>
              </a:rPr>
              <a:t>organisations</a:t>
            </a:r>
            <a:endParaRPr lang="en-US" sz="900" kern="0" spc="12" dirty="0">
              <a:solidFill>
                <a:srgbClr val="000000"/>
              </a:solidFill>
              <a:latin typeface="Roboto" pitchFamily="34" charset="0"/>
              <a:ea typeface="Roboto" pitchFamily="34" charset="-122"/>
              <a:cs typeface="Roboto" pitchFamily="34" charset="-120"/>
            </a:endParaRPr>
          </a:p>
        </p:txBody>
      </p:sp>
      <p:sp>
        <p:nvSpPr>
          <p:cNvPr id="10" name="Shape 7"/>
          <p:cNvSpPr/>
          <p:nvPr/>
        </p:nvSpPr>
        <p:spPr>
          <a:xfrm>
            <a:off x="623792" y="4276110"/>
            <a:ext cx="6624666" cy="691759"/>
          </a:xfrm>
          <a:prstGeom prst="roundRect">
            <a:avLst>
              <a:gd name="adj" fmla="val 4180"/>
            </a:avLst>
          </a:prstGeom>
          <a:solidFill>
            <a:srgbClr val="E7F2D4"/>
          </a:solidFill>
          <a:ln/>
        </p:spPr>
        <p:txBody>
          <a:bodyPr/>
          <a:lstStyle/>
          <a:p>
            <a:endParaRPr lang="en-US"/>
          </a:p>
        </p:txBody>
      </p:sp>
      <p:sp>
        <p:nvSpPr>
          <p:cNvPr id="11" name="Text 8"/>
          <p:cNvSpPr/>
          <p:nvPr/>
        </p:nvSpPr>
        <p:spPr>
          <a:xfrm>
            <a:off x="854766" y="4343386"/>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Sample project sheet for institutional capacity strengthening of local and national partners of the cluster</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developed by the GEC Localisation workstream.</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79C96A4F-017D-543B-D896-B87E565E2BAF}"/>
              </a:ext>
            </a:extLst>
          </p:cNvPr>
          <p:cNvSpPr/>
          <p:nvPr/>
        </p:nvSpPr>
        <p:spPr>
          <a:xfrm>
            <a:off x="8384609" y="807558"/>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5E651C84-3319-EE3F-EB1D-7CC736F78D5A}"/>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Resource </a:t>
            </a:r>
            <a:r>
              <a:rPr lang="en-US" sz="1000" b="1" kern="0" spc="12" dirty="0" err="1">
                <a:solidFill>
                  <a:schemeClr val="tx1">
                    <a:lumMod val="50000"/>
                    <a:lumOff val="50000"/>
                  </a:schemeClr>
                </a:solidFill>
                <a:latin typeface="Roboto" pitchFamily="34" charset="0"/>
                <a:ea typeface="Roboto" pitchFamily="34" charset="-122"/>
                <a:cs typeface="Roboto" pitchFamily="34" charset="-120"/>
              </a:rPr>
              <a:t>Mobilisation</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6186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2B3677-978E-54B1-0E36-3214EA44E005}"/>
              </a:ext>
            </a:extLst>
          </p:cNvPr>
          <p:cNvPicPr>
            <a:picLocks noChangeAspect="1"/>
          </p:cNvPicPr>
          <p:nvPr/>
        </p:nvPicPr>
        <p:blipFill>
          <a:blip r:embed="rId3"/>
          <a:stretch>
            <a:fillRect/>
          </a:stretch>
        </p:blipFill>
        <p:spPr>
          <a:xfrm>
            <a:off x="8022687" y="0"/>
            <a:ext cx="1121129" cy="1223050"/>
          </a:xfrm>
          <a:prstGeom prst="rect">
            <a:avLst/>
          </a:prstGeom>
        </p:spPr>
      </p:pic>
      <p:sp>
        <p:nvSpPr>
          <p:cNvPr id="3" name="Shape 0"/>
          <p:cNvSpPr/>
          <p:nvPr/>
        </p:nvSpPr>
        <p:spPr>
          <a:xfrm>
            <a:off x="623790" y="1205686"/>
            <a:ext cx="8132959" cy="3393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1" y="346305"/>
            <a:ext cx="739889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3. </a:t>
            </a:r>
            <a:r>
              <a:rPr lang="en-US" b="1" kern="0" spc="-24" dirty="0" err="1">
                <a:solidFill>
                  <a:srgbClr val="000000"/>
                </a:solidFill>
                <a:latin typeface="Roboto" pitchFamily="34" charset="0"/>
                <a:ea typeface="Roboto" pitchFamily="34" charset="-122"/>
                <a:cs typeface="Roboto" pitchFamily="34" charset="-120"/>
              </a:rPr>
              <a:t>Mobilise</a:t>
            </a:r>
            <a:r>
              <a:rPr lang="en-US" b="1" kern="0" spc="-24" dirty="0">
                <a:solidFill>
                  <a:srgbClr val="000000"/>
                </a:solidFill>
                <a:latin typeface="Roboto" pitchFamily="34" charset="0"/>
                <a:ea typeface="Roboto" pitchFamily="34" charset="-122"/>
                <a:cs typeface="Roboto" pitchFamily="34" charset="-120"/>
              </a:rPr>
              <a:t> human resources to support Education Cluster member capacity strengthening on child safeguarding, including PSEA</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a:t>
            </a:r>
            <a:r>
              <a:rPr lang="en-US" sz="900" kern="0" spc="12" dirty="0" err="1">
                <a:solidFill>
                  <a:srgbClr val="000000"/>
                </a:solidFill>
                <a:latin typeface="Roboto" pitchFamily="34" charset="0"/>
                <a:ea typeface="Roboto" pitchFamily="34" charset="-122"/>
                <a:cs typeface="Roboto" pitchFamily="34" charset="-120"/>
              </a:rPr>
              <a:t>mobilise</a:t>
            </a:r>
            <a:r>
              <a:rPr lang="en-US" sz="900" kern="0" spc="12" dirty="0">
                <a:solidFill>
                  <a:srgbClr val="000000"/>
                </a:solidFill>
                <a:latin typeface="Roboto" pitchFamily="34" charset="0"/>
                <a:ea typeface="Roboto" pitchFamily="34" charset="-122"/>
                <a:cs typeface="Roboto" pitchFamily="34" charset="-120"/>
              </a:rPr>
              <a:t> Education Cluster members strong on child safeguarding for capacity strengthening of partners requiring extra support. </a:t>
            </a: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2" y="1656513"/>
            <a:ext cx="8132957" cy="1763761"/>
          </a:xfrm>
          <a:prstGeom prst="roundRect">
            <a:avLst>
              <a:gd name="adj" fmla="val 4310"/>
            </a:avLst>
          </a:prstGeom>
          <a:solidFill>
            <a:srgbClr val="E7F2D4"/>
          </a:solidFill>
          <a:ln/>
        </p:spPr>
        <p:txBody>
          <a:bodyPr/>
          <a:lstStyle/>
          <a:p>
            <a:endParaRPr lang="en-US"/>
          </a:p>
        </p:txBody>
      </p:sp>
      <p:sp>
        <p:nvSpPr>
          <p:cNvPr id="9" name="Text 6"/>
          <p:cNvSpPr/>
          <p:nvPr/>
        </p:nvSpPr>
        <p:spPr>
          <a:xfrm>
            <a:off x="854767" y="1759686"/>
            <a:ext cx="7815348" cy="35526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Ask partners who are strong on child safeguarding and PSEA to voluntarily take on leadership roles within the Education Cluster, such as being a focal point, offering orientation sessions/ trainings, etc.</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child safeguarding in institutional capacity development initiatives (like those supported by the GEC Localization workstream)</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Promote partnerships that include mentoring and coaching on child safeguarding, going beyond sub-grantee compliance</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For example, </a:t>
            </a:r>
            <a:r>
              <a:rPr lang="en-US" sz="900" kern="0" spc="12" dirty="0" err="1">
                <a:solidFill>
                  <a:srgbClr val="000000"/>
                </a:solidFill>
                <a:latin typeface="Roboto" pitchFamily="34" charset="0"/>
                <a:ea typeface="Roboto" pitchFamily="34" charset="-122"/>
                <a:cs typeface="Roboto" pitchFamily="34" charset="-120"/>
              </a:rPr>
              <a:t>organisations</a:t>
            </a:r>
            <a:r>
              <a:rPr lang="en-US" sz="900" kern="0" spc="12" dirty="0">
                <a:solidFill>
                  <a:srgbClr val="000000"/>
                </a:solidFill>
                <a:latin typeface="Roboto" pitchFamily="34" charset="0"/>
                <a:ea typeface="Roboto" pitchFamily="34" charset="-122"/>
                <a:cs typeface="Roboto" pitchFamily="34" charset="-120"/>
              </a:rPr>
              <a:t> with expertise could support by sharing tools, guidance, staff, training opportunities, support for investigation of allegations, and time with the Education Cluster and Education Cluster members.</a:t>
            </a:r>
          </a:p>
        </p:txBody>
      </p:sp>
      <p:sp>
        <p:nvSpPr>
          <p:cNvPr id="10" name="Shape 7"/>
          <p:cNvSpPr/>
          <p:nvPr/>
        </p:nvSpPr>
        <p:spPr>
          <a:xfrm>
            <a:off x="623790" y="3531747"/>
            <a:ext cx="6624666" cy="448208"/>
          </a:xfrm>
          <a:prstGeom prst="roundRect">
            <a:avLst>
              <a:gd name="adj" fmla="val 13669"/>
            </a:avLst>
          </a:prstGeom>
          <a:solidFill>
            <a:srgbClr val="E7F2D4"/>
          </a:solidFill>
          <a:ln/>
        </p:spPr>
        <p:txBody>
          <a:bodyPr/>
          <a:lstStyle/>
          <a:p>
            <a:endParaRPr lang="en-US"/>
          </a:p>
        </p:txBody>
      </p:sp>
      <p:sp>
        <p:nvSpPr>
          <p:cNvPr id="11" name="Text 8"/>
          <p:cNvSpPr/>
          <p:nvPr/>
        </p:nvSpPr>
        <p:spPr>
          <a:xfrm>
            <a:off x="854764" y="3551831"/>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None</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59D7EC65-DA71-846A-BC4F-3AB1CB1B7BCF}"/>
              </a:ext>
            </a:extLst>
          </p:cNvPr>
          <p:cNvSpPr/>
          <p:nvPr/>
        </p:nvSpPr>
        <p:spPr>
          <a:xfrm>
            <a:off x="8384609" y="807558"/>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5FD31685-9E0A-3B97-6068-4BE75756F2DF}"/>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Resource </a:t>
            </a:r>
            <a:r>
              <a:rPr lang="en-US" sz="1000" b="1" kern="0" spc="12" dirty="0" err="1">
                <a:solidFill>
                  <a:schemeClr val="tx1">
                    <a:lumMod val="50000"/>
                    <a:lumOff val="50000"/>
                  </a:schemeClr>
                </a:solidFill>
                <a:latin typeface="Roboto" pitchFamily="34" charset="0"/>
                <a:ea typeface="Roboto" pitchFamily="34" charset="-122"/>
                <a:cs typeface="Roboto" pitchFamily="34" charset="-120"/>
              </a:rPr>
              <a:t>Mobilisation</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21258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23792" y="1234284"/>
            <a:ext cx="8132959" cy="3393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1" y="346305"/>
            <a:ext cx="739889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Support Education Cluster members to implement child-friendly feedback and complaints mechanisms (FCMs)</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7" y="1279972"/>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strengthen accountability to children through child-friendly feedback and complaints mechanisms (FCMs).</a:t>
            </a:r>
          </a:p>
          <a:p>
            <a:pPr>
              <a:lnSpc>
                <a:spcPts val="1800"/>
              </a:lnSpc>
            </a:pPr>
            <a:endParaRPr lang="en-US" sz="900" kern="0" spc="12" dirty="0">
              <a:solidFill>
                <a:srgbClr val="000000"/>
              </a:solidFill>
              <a:latin typeface="Roboto" pitchFamily="34" charset="0"/>
              <a:ea typeface="Roboto" pitchFamily="34" charset="-122"/>
              <a:cs typeface="Roboto" pitchFamily="34" charset="-120"/>
            </a:endParaRP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4" y="1686036"/>
            <a:ext cx="8132957" cy="2050487"/>
          </a:xfrm>
          <a:prstGeom prst="roundRect">
            <a:avLst>
              <a:gd name="adj" fmla="val 4310"/>
            </a:avLst>
          </a:prstGeom>
          <a:solidFill>
            <a:srgbClr val="E7F2D4"/>
          </a:solidFill>
          <a:ln/>
        </p:spPr>
        <p:txBody>
          <a:bodyPr/>
          <a:lstStyle/>
          <a:p>
            <a:endParaRPr lang="en-US"/>
          </a:p>
        </p:txBody>
      </p:sp>
      <p:sp>
        <p:nvSpPr>
          <p:cNvPr id="9" name="Text 6"/>
          <p:cNvSpPr/>
          <p:nvPr/>
        </p:nvSpPr>
        <p:spPr>
          <a:xfrm>
            <a:off x="854769" y="1800721"/>
            <a:ext cx="7815348" cy="461209"/>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child-friendly FCMs as a standard within the Education Cluster response plan – clarify that all Education Cluster members should have FCMs in place in their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programming.</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Encourage partners to consult children when designing FCMs. Consultation with children can make sure FCMs are age- and gender-appropriate, user-friendly, safe, and accessible for children with disabilities.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Consider including an indicator in the HRP or Education Cluster Strategy to monitor the implementation of FCMs.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interagency community-based complaints mechanisms exist, cooperate with the PSEA Network to include child-friendly channels.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Alternatively, support partners to connect their existing child-friendly FCMs to the interagency operating procedures, reporting channels, and referral systems.</a:t>
            </a:r>
          </a:p>
        </p:txBody>
      </p:sp>
      <p:sp>
        <p:nvSpPr>
          <p:cNvPr id="10" name="Shape 7"/>
          <p:cNvSpPr/>
          <p:nvPr/>
        </p:nvSpPr>
        <p:spPr>
          <a:xfrm>
            <a:off x="624719" y="3844311"/>
            <a:ext cx="6624666" cy="959902"/>
          </a:xfrm>
          <a:prstGeom prst="roundRect">
            <a:avLst>
              <a:gd name="adj" fmla="val 11631"/>
            </a:avLst>
          </a:prstGeom>
          <a:solidFill>
            <a:srgbClr val="E7F2D4"/>
          </a:solidFill>
          <a:ln/>
        </p:spPr>
        <p:txBody>
          <a:bodyPr/>
          <a:lstStyle/>
          <a:p>
            <a:endParaRPr lang="en-US"/>
          </a:p>
        </p:txBody>
      </p:sp>
      <p:sp>
        <p:nvSpPr>
          <p:cNvPr id="11" name="Text 8"/>
          <p:cNvSpPr/>
          <p:nvPr/>
        </p:nvSpPr>
        <p:spPr>
          <a:xfrm>
            <a:off x="854767" y="3926980"/>
            <a:ext cx="6340294" cy="30795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3"/>
              </a:rPr>
              <a:t>Cheat-sheet: Why Education Cluster/EiE WG Coordinators should promote that</a:t>
            </a:r>
            <a:r>
              <a:rPr lang="en-GB" sz="900" dirty="0">
                <a:latin typeface="Roboto" panose="02000000000000000000" pitchFamily="2" charset="0"/>
                <a:ea typeface="Roboto" panose="02000000000000000000" pitchFamily="2" charset="0"/>
                <a:cs typeface="Roboto" panose="02000000000000000000" pitchFamily="2" charset="0"/>
                <a:hlinkClick r:id="rId3"/>
              </a:rPr>
              <a:t>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3"/>
              </a:rPr>
              <a:t>Education Partners implement child-friendly feedback and complaints mechanisms, including at the school level</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repository of child-friendly feedback and complaints mechanisms</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 Forthcoming: </a:t>
            </a:r>
            <a:r>
              <a:rPr lang="en-GB" sz="900" dirty="0">
                <a:latin typeface="Roboto" panose="02000000000000000000" pitchFamily="2" charset="0"/>
                <a:ea typeface="Roboto" panose="02000000000000000000" pitchFamily="2" charset="0"/>
                <a:cs typeface="Roboto" panose="02000000000000000000" pitchFamily="2" charset="0"/>
              </a:rPr>
              <a:t>Summary document with good practices and practical ‘how to’ guidance</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5"/>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7" name="Picture 6">
            <a:extLst>
              <a:ext uri="{FF2B5EF4-FFF2-40B4-BE49-F238E27FC236}">
                <a16:creationId xmlns:a16="http://schemas.microsoft.com/office/drawing/2014/main" id="{2FA03C06-6952-D999-2B0F-9A501F3ECF14}"/>
              </a:ext>
            </a:extLst>
          </p:cNvPr>
          <p:cNvPicPr>
            <a:picLocks noChangeAspect="1"/>
          </p:cNvPicPr>
          <p:nvPr/>
        </p:nvPicPr>
        <p:blipFill>
          <a:blip r:embed="rId6"/>
          <a:stretch>
            <a:fillRect/>
          </a:stretch>
        </p:blipFill>
        <p:spPr>
          <a:xfrm>
            <a:off x="8022686" y="0"/>
            <a:ext cx="1121129" cy="1223050"/>
          </a:xfrm>
          <a:prstGeom prst="rect">
            <a:avLst/>
          </a:prstGeom>
        </p:spPr>
      </p:pic>
      <p:sp>
        <p:nvSpPr>
          <p:cNvPr id="13" name="Oval 12">
            <a:extLst>
              <a:ext uri="{FF2B5EF4-FFF2-40B4-BE49-F238E27FC236}">
                <a16:creationId xmlns:a16="http://schemas.microsoft.com/office/drawing/2014/main" id="{EEB82676-1BC9-6835-2FD2-C94680695C19}"/>
              </a:ext>
            </a:extLst>
          </p:cNvPr>
          <p:cNvSpPr/>
          <p:nvPr/>
        </p:nvSpPr>
        <p:spPr>
          <a:xfrm>
            <a:off x="8085851" y="511609"/>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93BEEFC1-9DED-0074-5385-723C0D395E9F}"/>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Implementation and Monitoring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209742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23792" y="1234284"/>
            <a:ext cx="8132959" cy="576878"/>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1" y="346305"/>
            <a:ext cx="739889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2. Maintain an up-to-date list of Safeguarding/ PSEA Focal Points of all Education Cluster members</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7" y="1279972"/>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facilitate reporting procedures for allegations brought to the attention of the Education Cluster Coordination Team and Education Cluster members. </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2867" y="1901994"/>
            <a:ext cx="8132957" cy="2396197"/>
          </a:xfrm>
          <a:prstGeom prst="roundRect">
            <a:avLst>
              <a:gd name="adj" fmla="val 4310"/>
            </a:avLst>
          </a:prstGeom>
          <a:solidFill>
            <a:srgbClr val="E7F2D4"/>
          </a:solidFill>
          <a:ln/>
        </p:spPr>
        <p:txBody>
          <a:bodyPr/>
          <a:lstStyle/>
          <a:p>
            <a:endParaRPr lang="en-US"/>
          </a:p>
        </p:txBody>
      </p:sp>
      <p:sp>
        <p:nvSpPr>
          <p:cNvPr id="9" name="Text 6"/>
          <p:cNvSpPr/>
          <p:nvPr/>
        </p:nvSpPr>
        <p:spPr>
          <a:xfrm>
            <a:off x="853842" y="1974630"/>
            <a:ext cx="7815348" cy="461209"/>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Request a list of Education Cluster member </a:t>
            </a:r>
            <a:r>
              <a:rPr lang="en-US" sz="900" kern="0" spc="12" dirty="0" err="1">
                <a:solidFill>
                  <a:srgbClr val="000000"/>
                </a:solidFill>
                <a:latin typeface="Roboto" pitchFamily="34" charset="0"/>
                <a:ea typeface="Roboto" pitchFamily="34" charset="-122"/>
                <a:cs typeface="Roboto" pitchFamily="34" charset="-120"/>
              </a:rPr>
              <a:t>organisations’</a:t>
            </a:r>
            <a:r>
              <a:rPr lang="en-US" sz="900" kern="0" spc="12" dirty="0">
                <a:solidFill>
                  <a:srgbClr val="000000"/>
                </a:solidFill>
                <a:latin typeface="Roboto" pitchFamily="34" charset="0"/>
                <a:ea typeface="Roboto" pitchFamily="34" charset="-122"/>
                <a:cs typeface="Roboto" pitchFamily="34" charset="-120"/>
              </a:rPr>
              <a:t> Child Safeguarding/ PSEA Focal Points from the PSEA Network Coordinator, as they often have this information readily available.</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a list is not available, create the list by collecting the names and contact information of Child Safeguarding/ PSEA Focal Points for every Education Cluster member.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Circulate this list with partners regularly.</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Remind partners of the reporting protocol: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an allegation is brought to the attention of the Education Cluster Coordination Team or an Education Cluster member, they will report the allegation to the Child Safeguarding/PSEA Focal Point of the </a:t>
            </a:r>
            <a:r>
              <a:rPr lang="en-US" sz="900" kern="0" spc="12" dirty="0" err="1">
                <a:solidFill>
                  <a:srgbClr val="000000"/>
                </a:solidFill>
                <a:latin typeface="Roboto" pitchFamily="34" charset="0"/>
                <a:ea typeface="Roboto" pitchFamily="34" charset="-122"/>
                <a:cs typeface="Roboto" pitchFamily="34" charset="-120"/>
              </a:rPr>
              <a:t>organisation</a:t>
            </a:r>
            <a:r>
              <a:rPr lang="en-US" sz="900" kern="0" spc="12" dirty="0">
                <a:solidFill>
                  <a:srgbClr val="000000"/>
                </a:solidFill>
                <a:latin typeface="Roboto" pitchFamily="34" charset="0"/>
                <a:ea typeface="Roboto" pitchFamily="34" charset="-122"/>
                <a:cs typeface="Roboto" pitchFamily="34" charset="-120"/>
              </a:rPr>
              <a:t> of the alleged perpetrator.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The Education Cluster is not involved in the follow-up and management of the allegation, which remain the responsibility of each </a:t>
            </a:r>
            <a:r>
              <a:rPr lang="en-US" sz="900" kern="0" spc="12" dirty="0" err="1">
                <a:solidFill>
                  <a:srgbClr val="000000"/>
                </a:solidFill>
                <a:latin typeface="Roboto" pitchFamily="34" charset="0"/>
                <a:ea typeface="Roboto" pitchFamily="34" charset="-122"/>
                <a:cs typeface="Roboto" pitchFamily="34" charset="-120"/>
              </a:rPr>
              <a:t>organisation</a:t>
            </a:r>
            <a:r>
              <a:rPr lang="en-US" sz="900" kern="0" spc="12" dirty="0">
                <a:solidFill>
                  <a:srgbClr val="000000"/>
                </a:solidFill>
                <a:latin typeface="Roboto" pitchFamily="34" charset="0"/>
                <a:ea typeface="Roboto" pitchFamily="34" charset="-122"/>
                <a:cs typeface="Roboto" pitchFamily="34" charset="-120"/>
              </a:rPr>
              <a:t>.</a:t>
            </a:r>
          </a:p>
        </p:txBody>
      </p:sp>
      <p:sp>
        <p:nvSpPr>
          <p:cNvPr id="10" name="Shape 7"/>
          <p:cNvSpPr/>
          <p:nvPr/>
        </p:nvSpPr>
        <p:spPr>
          <a:xfrm>
            <a:off x="623792" y="4389023"/>
            <a:ext cx="6624666" cy="593213"/>
          </a:xfrm>
          <a:prstGeom prst="roundRect">
            <a:avLst>
              <a:gd name="adj" fmla="val 11631"/>
            </a:avLst>
          </a:prstGeom>
          <a:solidFill>
            <a:srgbClr val="E7F2D4"/>
          </a:solidFill>
          <a:ln/>
        </p:spPr>
        <p:txBody>
          <a:bodyPr/>
          <a:lstStyle/>
          <a:p>
            <a:endParaRPr lang="en-US"/>
          </a:p>
        </p:txBody>
      </p:sp>
      <p:sp>
        <p:nvSpPr>
          <p:cNvPr id="11" name="Text 8"/>
          <p:cNvSpPr/>
          <p:nvPr/>
        </p:nvSpPr>
        <p:spPr>
          <a:xfrm>
            <a:off x="852915" y="4485732"/>
            <a:ext cx="6340294" cy="30795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6350" lvl="1" indent="-285750">
              <a:lnSpc>
                <a:spcPct val="12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3"/>
              </a:rPr>
              <a:t>Sample EC/EiE WG contact list of Partners’ Child Safeguarding and PSEA focal points</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7" name="Picture 6">
            <a:extLst>
              <a:ext uri="{FF2B5EF4-FFF2-40B4-BE49-F238E27FC236}">
                <a16:creationId xmlns:a16="http://schemas.microsoft.com/office/drawing/2014/main" id="{0D29924A-D91A-453E-674F-B84DDB54C0F7}"/>
              </a:ext>
            </a:extLst>
          </p:cNvPr>
          <p:cNvPicPr>
            <a:picLocks noChangeAspect="1"/>
          </p:cNvPicPr>
          <p:nvPr/>
        </p:nvPicPr>
        <p:blipFill>
          <a:blip r:embed="rId5"/>
          <a:stretch>
            <a:fillRect/>
          </a:stretch>
        </p:blipFill>
        <p:spPr>
          <a:xfrm>
            <a:off x="8022686" y="0"/>
            <a:ext cx="1121129" cy="1223050"/>
          </a:xfrm>
          <a:prstGeom prst="rect">
            <a:avLst/>
          </a:prstGeom>
        </p:spPr>
      </p:pic>
      <p:sp>
        <p:nvSpPr>
          <p:cNvPr id="13" name="Oval 12">
            <a:extLst>
              <a:ext uri="{FF2B5EF4-FFF2-40B4-BE49-F238E27FC236}">
                <a16:creationId xmlns:a16="http://schemas.microsoft.com/office/drawing/2014/main" id="{56985AC6-30AC-17E4-F016-8A23D0BB5DB4}"/>
              </a:ext>
            </a:extLst>
          </p:cNvPr>
          <p:cNvSpPr/>
          <p:nvPr/>
        </p:nvSpPr>
        <p:spPr>
          <a:xfrm>
            <a:off x="8085851" y="511609"/>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FDB2DD25-E222-B007-61DF-C329EEBFEC8C}"/>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Implementation and Monitoring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213149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EAAA61-6233-B782-F800-EC5E6A5831AB}"/>
              </a:ext>
            </a:extLst>
          </p:cNvPr>
          <p:cNvPicPr>
            <a:picLocks noChangeAspect="1"/>
          </p:cNvPicPr>
          <p:nvPr/>
        </p:nvPicPr>
        <p:blipFill>
          <a:blip r:embed="rId3"/>
          <a:stretch>
            <a:fillRect/>
          </a:stretch>
        </p:blipFill>
        <p:spPr>
          <a:xfrm>
            <a:off x="8022686" y="0"/>
            <a:ext cx="1121129" cy="1223050"/>
          </a:xfrm>
          <a:prstGeom prst="rect">
            <a:avLst/>
          </a:prstGeom>
        </p:spPr>
      </p:pic>
      <p:sp>
        <p:nvSpPr>
          <p:cNvPr id="3" name="Shape 0"/>
          <p:cNvSpPr/>
          <p:nvPr/>
        </p:nvSpPr>
        <p:spPr>
          <a:xfrm>
            <a:off x="623790" y="1205686"/>
            <a:ext cx="8132959" cy="538386"/>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346305"/>
            <a:ext cx="720521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3. Appoint an Education Cluster Child Safeguarding/ PSEA Focal Point or create a Child Safeguarding/PSEA Task Team </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designate a go-to person or task team for information, resources and support on child safeguarding and PSEA for the Education Cluster.</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2" y="1827871"/>
            <a:ext cx="8132957" cy="2100972"/>
          </a:xfrm>
          <a:prstGeom prst="roundRect">
            <a:avLst>
              <a:gd name="adj" fmla="val 4310"/>
            </a:avLst>
          </a:prstGeom>
          <a:solidFill>
            <a:srgbClr val="E7F2D4"/>
          </a:solidFill>
          <a:ln/>
        </p:spPr>
        <p:txBody>
          <a:bodyPr/>
          <a:lstStyle/>
          <a:p>
            <a:endParaRPr lang="en-US"/>
          </a:p>
        </p:txBody>
      </p:sp>
      <p:sp>
        <p:nvSpPr>
          <p:cNvPr id="9" name="Text 6"/>
          <p:cNvSpPr/>
          <p:nvPr/>
        </p:nvSpPr>
        <p:spPr>
          <a:xfrm>
            <a:off x="854767" y="1890688"/>
            <a:ext cx="7815348" cy="39538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Select a voluntary Child Safeguarding Focal Point or Task Team for the Education Cluster. Education Cluster members with strong child safeguarding capacity and experience are encouraged to signal their interest in this role.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The Focal Point/ Task Team will help Education Cluster members follow good practices in the implementation of child safeguarding.</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The final responsibility for institutional child safeguarding still lies with each </a:t>
            </a:r>
            <a:r>
              <a:rPr lang="en-US" sz="900" kern="0" spc="12" dirty="0" err="1">
                <a:solidFill>
                  <a:srgbClr val="000000"/>
                </a:solidFill>
                <a:latin typeface="Roboto" pitchFamily="34" charset="0"/>
                <a:ea typeface="Roboto" pitchFamily="34" charset="-122"/>
                <a:cs typeface="Roboto" pitchFamily="34" charset="-120"/>
              </a:rPr>
              <a:t>organisation</a:t>
            </a:r>
            <a:r>
              <a:rPr lang="en-US" sz="900" kern="0" spc="12" dirty="0">
                <a:solidFill>
                  <a:srgbClr val="000000"/>
                </a:solidFill>
                <a:latin typeface="Roboto" pitchFamily="34" charset="0"/>
                <a:ea typeface="Roboto" pitchFamily="34" charset="-122"/>
                <a:cs typeface="Roboto" pitchFamily="34" charset="-120"/>
              </a:rPr>
              <a: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Refer to the Child Safeguarding Focal Point </a:t>
            </a:r>
            <a:r>
              <a:rPr lang="en-US" sz="900" kern="0" spc="12" dirty="0" err="1">
                <a:solidFill>
                  <a:srgbClr val="000000"/>
                </a:solidFill>
                <a:latin typeface="Roboto" pitchFamily="34" charset="0"/>
                <a:ea typeface="Roboto" pitchFamily="34" charset="-122"/>
                <a:cs typeface="Roboto" pitchFamily="34" charset="-120"/>
              </a:rPr>
              <a:t>ToR</a:t>
            </a:r>
            <a:r>
              <a:rPr lang="en-US" sz="900" kern="0" spc="12" dirty="0">
                <a:solidFill>
                  <a:srgbClr val="000000"/>
                </a:solidFill>
                <a:latin typeface="Roboto" pitchFamily="34" charset="0"/>
                <a:ea typeface="Roboto" pitchFamily="34" charset="-122"/>
                <a:cs typeface="Roboto" pitchFamily="34" charset="-120"/>
              </a:rPr>
              <a:t> or Task Team </a:t>
            </a:r>
            <a:r>
              <a:rPr lang="en-US" sz="900" kern="0" spc="12" dirty="0" err="1">
                <a:solidFill>
                  <a:srgbClr val="000000"/>
                </a:solidFill>
                <a:latin typeface="Roboto" pitchFamily="34" charset="0"/>
                <a:ea typeface="Roboto" pitchFamily="34" charset="-122"/>
                <a:cs typeface="Roboto" pitchFamily="34" charset="-120"/>
              </a:rPr>
              <a:t>ToR</a:t>
            </a:r>
            <a:r>
              <a:rPr lang="en-US" sz="900" kern="0" spc="12" dirty="0">
                <a:solidFill>
                  <a:srgbClr val="000000"/>
                </a:solidFill>
                <a:latin typeface="Roboto" pitchFamily="34" charset="0"/>
                <a:ea typeface="Roboto" pitchFamily="34" charset="-122"/>
                <a:cs typeface="Roboto" pitchFamily="34" charset="-120"/>
              </a:rPr>
              <a:t> for full details on roles and responsibilities</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a 100% dedicated Education Cluster Child Safeguarding Focal Point is required, </a:t>
            </a:r>
            <a:r>
              <a:rPr lang="en-US" sz="900" kern="0" spc="12" dirty="0" err="1">
                <a:solidFill>
                  <a:srgbClr val="000000"/>
                </a:solidFill>
                <a:latin typeface="Roboto" pitchFamily="34" charset="0"/>
                <a:ea typeface="Roboto" pitchFamily="34" charset="-122"/>
                <a:cs typeface="Roboto" pitchFamily="34" charset="-120"/>
              </a:rPr>
              <a:t>mobilise</a:t>
            </a:r>
            <a:r>
              <a:rPr lang="en-US" sz="900" kern="0" spc="12" dirty="0">
                <a:solidFill>
                  <a:srgbClr val="000000"/>
                </a:solidFill>
                <a:latin typeface="Roboto" pitchFamily="34" charset="0"/>
                <a:ea typeface="Roboto" pitchFamily="34" charset="-122"/>
                <a:cs typeface="Roboto" pitchFamily="34" charset="-120"/>
              </a:rPr>
              <a:t> resources to fund a new position as part of the Education Cluster Coordination Team.</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A Child Safeguarding Task Team may be attached to the Strategic Advisory Group (SAG)</a:t>
            </a:r>
          </a:p>
        </p:txBody>
      </p:sp>
      <p:sp>
        <p:nvSpPr>
          <p:cNvPr id="10" name="Shape 7"/>
          <p:cNvSpPr/>
          <p:nvPr/>
        </p:nvSpPr>
        <p:spPr>
          <a:xfrm>
            <a:off x="623792" y="4012643"/>
            <a:ext cx="6624666" cy="776416"/>
          </a:xfrm>
          <a:prstGeom prst="roundRect">
            <a:avLst>
              <a:gd name="adj" fmla="val 11631"/>
            </a:avLst>
          </a:prstGeom>
          <a:solidFill>
            <a:srgbClr val="E7F2D4"/>
          </a:solidFill>
          <a:ln/>
        </p:spPr>
        <p:txBody>
          <a:bodyPr/>
          <a:lstStyle/>
          <a:p>
            <a:endParaRPr lang="en-US"/>
          </a:p>
        </p:txBody>
      </p:sp>
      <p:sp>
        <p:nvSpPr>
          <p:cNvPr id="11" name="Text 8"/>
          <p:cNvSpPr/>
          <p:nvPr/>
        </p:nvSpPr>
        <p:spPr>
          <a:xfrm>
            <a:off x="853840" y="4068392"/>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EC/</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EiE</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WG Child Safeguarding focal person </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ToR</a:t>
            </a:r>
            <a:endParaRPr lang="en-GB" sz="900" dirty="0">
              <a:solidFill>
                <a:schemeClr val="tx1"/>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EC/</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EiE</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WG Child Safeguarding task team </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ToR</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GB" sz="900" dirty="0">
              <a:solidFill>
                <a:schemeClr val="tx1"/>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4"/>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2754D325-2DB8-A0CA-D60D-43FABDAD45FF}"/>
              </a:ext>
            </a:extLst>
          </p:cNvPr>
          <p:cNvSpPr/>
          <p:nvPr/>
        </p:nvSpPr>
        <p:spPr>
          <a:xfrm>
            <a:off x="8085851" y="511609"/>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E32B687E-B053-EAA0-66EB-19063D462A9A}"/>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Implementation and Monitoring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500511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859111" y="1621521"/>
            <a:ext cx="5443604" cy="2773487"/>
          </a:xfrm>
          <a:prstGeom prst="rect">
            <a:avLst/>
          </a:prstGeom>
          <a:noFill/>
          <a:ln/>
        </p:spPr>
        <p:txBody>
          <a:bodyPr wrap="square" lIns="0" tIns="0" rIns="0" bIns="0" rtlCol="0" anchor="t"/>
          <a:lstStyle/>
          <a:p>
            <a:pPr>
              <a:lnSpc>
                <a:spcPts val="1680"/>
              </a:lnSpc>
              <a:spcAft>
                <a:spcPts val="600"/>
              </a:spcAft>
            </a:pPr>
            <a:r>
              <a:rPr lang="en-US" sz="1200" kern="0" spc="-12" dirty="0">
                <a:solidFill>
                  <a:srgbClr val="000000"/>
                </a:solidFill>
                <a:latin typeface="Roboto" pitchFamily="34" charset="0"/>
                <a:ea typeface="Roboto" pitchFamily="34" charset="-122"/>
                <a:cs typeface="Roboto" pitchFamily="34" charset="-120"/>
              </a:rPr>
              <a:t>Child Safeguarding is:</a:t>
            </a:r>
            <a:endParaRPr lang="en-US" sz="1200" dirty="0"/>
          </a:p>
          <a:p>
            <a:pPr>
              <a:lnSpc>
                <a:spcPts val="1680"/>
              </a:lnSpc>
            </a:pPr>
            <a:r>
              <a:rPr lang="en-US" sz="1100" b="1" kern="0" spc="-12" dirty="0">
                <a:solidFill>
                  <a:srgbClr val="000000"/>
                </a:solidFill>
                <a:latin typeface="Roboto" pitchFamily="34" charset="0"/>
                <a:ea typeface="Roboto" pitchFamily="34" charset="-122"/>
                <a:cs typeface="Roboto" pitchFamily="34" charset="-120"/>
              </a:rPr>
              <a:t>A responsibility </a:t>
            </a:r>
            <a:r>
              <a:rPr lang="en-US" sz="1100" kern="0" spc="-12" dirty="0">
                <a:solidFill>
                  <a:srgbClr val="000000"/>
                </a:solidFill>
                <a:latin typeface="Roboto" pitchFamily="34" charset="0"/>
                <a:ea typeface="Roboto" pitchFamily="34" charset="-122"/>
                <a:cs typeface="Roboto" pitchFamily="34" charset="-120"/>
              </a:rPr>
              <a:t>to ensure that aid organizations’ staff, associates, operations, and programs do not harm children. </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Staff: includes employees, trainees, and interns</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Associates: includes consultants, contractors, volunteers, and partners – </a:t>
            </a:r>
            <a:r>
              <a:rPr lang="en-US" sz="1100" b="1" kern="0" spc="-12" dirty="0">
                <a:solidFill>
                  <a:srgbClr val="000000"/>
                </a:solidFill>
                <a:latin typeface="Roboto" pitchFamily="34" charset="0"/>
                <a:ea typeface="Roboto" pitchFamily="34" charset="-122"/>
                <a:cs typeface="Roboto" pitchFamily="34" charset="-120"/>
              </a:rPr>
              <a:t>including teachers </a:t>
            </a:r>
            <a:r>
              <a:rPr lang="en-US" sz="1100" kern="0" spc="-12" dirty="0">
                <a:solidFill>
                  <a:srgbClr val="000000"/>
                </a:solidFill>
                <a:latin typeface="Roboto" pitchFamily="34" charset="0"/>
                <a:ea typeface="Roboto" pitchFamily="34" charset="-122"/>
                <a:cs typeface="Roboto" pitchFamily="34" charset="-120"/>
              </a:rPr>
              <a:t>(including Ministry of Education teachers at schools where partners work)</a:t>
            </a:r>
            <a:endParaRPr lang="en-US" sz="1051" dirty="0"/>
          </a:p>
          <a:p>
            <a:pPr>
              <a:lnSpc>
                <a:spcPts val="1680"/>
              </a:lnSpc>
            </a:pPr>
            <a:endParaRPr lang="en-US" sz="1051" dirty="0"/>
          </a:p>
          <a:p>
            <a:pPr>
              <a:lnSpc>
                <a:spcPts val="1680"/>
              </a:lnSpc>
            </a:pPr>
            <a:r>
              <a:rPr lang="en-US" sz="1100" b="1" kern="0" spc="-12" dirty="0">
                <a:solidFill>
                  <a:srgbClr val="000000"/>
                </a:solidFill>
                <a:latin typeface="Roboto" pitchFamily="34" charset="0"/>
                <a:ea typeface="Roboto" pitchFamily="34" charset="-122"/>
                <a:cs typeface="Roboto" pitchFamily="34" charset="-120"/>
              </a:rPr>
              <a:t>A set of organizational policies and procedures </a:t>
            </a:r>
            <a:r>
              <a:rPr lang="en-US" sz="1100" kern="0" spc="-12" dirty="0">
                <a:solidFill>
                  <a:srgbClr val="000000"/>
                </a:solidFill>
                <a:latin typeface="Roboto" pitchFamily="34" charset="0"/>
                <a:ea typeface="Roboto" pitchFamily="34" charset="-122"/>
                <a:cs typeface="Roboto" pitchFamily="34" charset="-120"/>
              </a:rPr>
              <a:t>to prevent and respond to harm to children caused by an aid organization or anyone associated with the organisation. </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Includes Codes of Conduct</a:t>
            </a:r>
            <a:endParaRPr lang="en-US" sz="1051" dirty="0"/>
          </a:p>
          <a:p>
            <a:pPr marL="190495" indent="-190495">
              <a:lnSpc>
                <a:spcPts val="1680"/>
              </a:lnSpc>
              <a:buSzPct val="100000"/>
              <a:buChar char="•"/>
            </a:pPr>
            <a:r>
              <a:rPr lang="en-US" sz="1100" kern="0" spc="-12" dirty="0">
                <a:solidFill>
                  <a:srgbClr val="000000"/>
                </a:solidFill>
                <a:latin typeface="Roboto" pitchFamily="34" charset="0"/>
                <a:ea typeface="Roboto" pitchFamily="34" charset="-122"/>
                <a:cs typeface="Roboto" pitchFamily="34" charset="-120"/>
              </a:rPr>
              <a:t>Includes Child Safeguarding policy and/ or Protection from Sexual Exploitation and Abuse (PSEA) policy</a:t>
            </a:r>
            <a:endParaRPr lang="en-US" sz="1051" dirty="0"/>
          </a:p>
        </p:txBody>
      </p:sp>
      <p:sp>
        <p:nvSpPr>
          <p:cNvPr id="4" name="Text 1"/>
          <p:cNvSpPr/>
          <p:nvPr/>
        </p:nvSpPr>
        <p:spPr>
          <a:xfrm>
            <a:off x="857133" y="41118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What is Child Safeguarding?</a:t>
            </a:r>
            <a:endParaRPr lang="en-US" sz="2251" dirty="0"/>
          </a:p>
        </p:txBody>
      </p:sp>
      <p:sp>
        <p:nvSpPr>
          <p:cNvPr id="5" name="Shape 2"/>
          <p:cNvSpPr/>
          <p:nvPr/>
        </p:nvSpPr>
        <p:spPr>
          <a:xfrm>
            <a:off x="6302718" y="817513"/>
            <a:ext cx="2367851" cy="3308968"/>
          </a:xfrm>
          <a:prstGeom prst="roundRect">
            <a:avLst>
              <a:gd name="adj" fmla="val 2700"/>
            </a:avLst>
          </a:prstGeom>
          <a:solidFill>
            <a:srgbClr val="CCECF8"/>
          </a:solidFill>
          <a:ln/>
        </p:spPr>
        <p:txBody>
          <a:bodyPr/>
          <a:lstStyle/>
          <a:p>
            <a:endParaRPr lang="en-US"/>
          </a:p>
        </p:txBody>
      </p:sp>
      <p:sp>
        <p:nvSpPr>
          <p:cNvPr id="6" name="Text 3"/>
          <p:cNvSpPr/>
          <p:nvPr/>
        </p:nvSpPr>
        <p:spPr>
          <a:xfrm>
            <a:off x="6485845" y="2365513"/>
            <a:ext cx="1998939" cy="1596890"/>
          </a:xfrm>
          <a:prstGeom prst="rect">
            <a:avLst/>
          </a:prstGeom>
          <a:noFill/>
          <a:ln/>
        </p:spPr>
        <p:txBody>
          <a:bodyPr wrap="square" lIns="0" tIns="0" rIns="0" bIns="0" rtlCol="0" anchor="t"/>
          <a:lstStyle/>
          <a:p>
            <a:pPr>
              <a:lnSpc>
                <a:spcPts val="1320"/>
              </a:lnSpc>
              <a:buSzPct val="100000"/>
            </a:pPr>
            <a:r>
              <a:rPr lang="en-US" sz="1000" kern="0" spc="-12" dirty="0">
                <a:solidFill>
                  <a:srgbClr val="000000"/>
                </a:solidFill>
                <a:latin typeface="Roboto" pitchFamily="34" charset="0"/>
                <a:ea typeface="Roboto" pitchFamily="34" charset="-122"/>
                <a:cs typeface="Roboto" pitchFamily="34" charset="-120"/>
              </a:rPr>
              <a:t>Any person associated with an aid organization is </a:t>
            </a:r>
            <a:r>
              <a:rPr lang="en-US" sz="1000" b="1" i="1" kern="0" spc="-12" dirty="0">
                <a:solidFill>
                  <a:srgbClr val="000000"/>
                </a:solidFill>
                <a:latin typeface="Roboto" pitchFamily="34" charset="0"/>
                <a:ea typeface="Roboto" pitchFamily="34" charset="-122"/>
                <a:cs typeface="Roboto" pitchFamily="34" charset="-120"/>
              </a:rPr>
              <a:t>prohibited </a:t>
            </a:r>
            <a:r>
              <a:rPr lang="en-US" sz="1000" kern="0" spc="-12" dirty="0">
                <a:solidFill>
                  <a:srgbClr val="000000"/>
                </a:solidFill>
                <a:latin typeface="Roboto" pitchFamily="34" charset="0"/>
                <a:ea typeface="Roboto" pitchFamily="34" charset="-122"/>
                <a:cs typeface="Roboto" pitchFamily="34" charset="-120"/>
              </a:rPr>
              <a:t>from harming children, including:</a:t>
            </a:r>
          </a:p>
          <a:p>
            <a:pPr marL="190495" indent="-190495">
              <a:lnSpc>
                <a:spcPts val="1320"/>
              </a:lnSpc>
              <a:buSzPct val="100000"/>
              <a:buChar char="•"/>
            </a:pPr>
            <a:r>
              <a:rPr lang="en-US" sz="1000" kern="0" spc="-12" dirty="0">
                <a:solidFill>
                  <a:srgbClr val="000000"/>
                </a:solidFill>
                <a:latin typeface="Roboto" pitchFamily="34" charset="0"/>
                <a:ea typeface="Roboto" pitchFamily="34" charset="-122"/>
                <a:cs typeface="Roboto" pitchFamily="34" charset="-120"/>
              </a:rPr>
              <a:t>Children who are not beneficiaries of the organization’s programs.</a:t>
            </a:r>
          </a:p>
          <a:p>
            <a:pPr marL="190495" indent="-190495">
              <a:lnSpc>
                <a:spcPts val="1320"/>
              </a:lnSpc>
              <a:buSzPct val="100000"/>
              <a:buChar char="•"/>
            </a:pPr>
            <a:r>
              <a:rPr lang="en-US" sz="1000" kern="0" spc="-12" dirty="0">
                <a:solidFill>
                  <a:srgbClr val="000000"/>
                </a:solidFill>
                <a:latin typeface="Roboto" pitchFamily="34" charset="0"/>
                <a:ea typeface="Roboto" pitchFamily="34" charset="-122"/>
                <a:cs typeface="Roboto" pitchFamily="34" charset="-120"/>
              </a:rPr>
              <a:t>The person’s own children. </a:t>
            </a:r>
            <a:endParaRPr lang="en-US" sz="1000" dirty="0"/>
          </a:p>
        </p:txBody>
      </p:sp>
      <p:sp>
        <p:nvSpPr>
          <p:cNvPr id="7" name="Text 4"/>
          <p:cNvSpPr/>
          <p:nvPr/>
        </p:nvSpPr>
        <p:spPr>
          <a:xfrm>
            <a:off x="6484690" y="1017022"/>
            <a:ext cx="2000092" cy="914177"/>
          </a:xfrm>
          <a:prstGeom prst="rect">
            <a:avLst/>
          </a:prstGeom>
          <a:noFill/>
          <a:ln/>
        </p:spPr>
        <p:txBody>
          <a:bodyPr wrap="square" lIns="0" tIns="0" rIns="0" bIns="0" rtlCol="0" anchor="t"/>
          <a:lstStyle/>
          <a:p>
            <a:pPr>
              <a:lnSpc>
                <a:spcPts val="1440"/>
              </a:lnSpc>
            </a:pPr>
            <a:r>
              <a:rPr lang="en-US" sz="1000" b="1" kern="0" spc="-12" dirty="0">
                <a:solidFill>
                  <a:srgbClr val="000000"/>
                </a:solidFill>
                <a:latin typeface="Roboto" pitchFamily="34" charset="0"/>
                <a:ea typeface="Roboto" pitchFamily="34" charset="-122"/>
                <a:cs typeface="Roboto" pitchFamily="34" charset="-120"/>
              </a:rPr>
              <a:t>Child safeguarding</a:t>
            </a:r>
            <a:r>
              <a:rPr lang="en-US" sz="1000" kern="0" spc="-12" dirty="0">
                <a:solidFill>
                  <a:srgbClr val="000000"/>
                </a:solidFill>
                <a:latin typeface="Roboto" pitchFamily="34" charset="0"/>
                <a:ea typeface="Roboto" pitchFamily="34" charset="-122"/>
                <a:cs typeface="Roboto" pitchFamily="34" charset="-120"/>
              </a:rPr>
              <a:t> </a:t>
            </a:r>
            <a:r>
              <a:rPr lang="en-US" sz="1000" b="1" kern="0" spc="-12" dirty="0">
                <a:solidFill>
                  <a:srgbClr val="000000"/>
                </a:solidFill>
                <a:latin typeface="Roboto" pitchFamily="34" charset="0"/>
                <a:ea typeface="Roboto" pitchFamily="34" charset="-122"/>
                <a:cs typeface="Roboto" pitchFamily="34" charset="-120"/>
              </a:rPr>
              <a:t>applies to </a:t>
            </a:r>
            <a:r>
              <a:rPr lang="en-US" sz="1000" b="1" i="1" kern="0" spc="-12" dirty="0">
                <a:solidFill>
                  <a:srgbClr val="000000"/>
                </a:solidFill>
                <a:latin typeface="Roboto" pitchFamily="34" charset="0"/>
                <a:ea typeface="Roboto" pitchFamily="34" charset="-122"/>
                <a:cs typeface="Roboto" pitchFamily="34" charset="-120"/>
              </a:rPr>
              <a:t>all children. </a:t>
            </a:r>
          </a:p>
          <a:p>
            <a:pPr>
              <a:lnSpc>
                <a:spcPts val="1440"/>
              </a:lnSpc>
            </a:pPr>
            <a:endParaRPr lang="en-US" sz="1000" b="1" i="1" kern="0" spc="-12" dirty="0">
              <a:solidFill>
                <a:srgbClr val="000000"/>
              </a:solidFill>
              <a:latin typeface="Roboto" pitchFamily="34" charset="0"/>
              <a:ea typeface="Roboto" pitchFamily="34" charset="-122"/>
              <a:cs typeface="Roboto" pitchFamily="34" charset="-120"/>
            </a:endParaRPr>
          </a:p>
          <a:p>
            <a:pPr>
              <a:lnSpc>
                <a:spcPts val="1440"/>
              </a:lnSpc>
            </a:pPr>
            <a:r>
              <a:rPr lang="en-US" sz="1000" kern="0" spc="-12" dirty="0">
                <a:solidFill>
                  <a:srgbClr val="000000"/>
                </a:solidFill>
                <a:latin typeface="Roboto" pitchFamily="34" charset="0"/>
                <a:ea typeface="Roboto" pitchFamily="34" charset="-122"/>
                <a:cs typeface="Roboto" pitchFamily="34" charset="-120"/>
              </a:rPr>
              <a:t>All children means all boys, girls, and adolescents aged 0 to 18, including children and youth with disabilities. </a:t>
            </a:r>
            <a:endParaRPr lang="en-US" sz="1000" dirty="0"/>
          </a:p>
        </p:txBody>
      </p:sp>
      <p:sp>
        <p:nvSpPr>
          <p:cNvPr id="8" name="Text 5"/>
          <p:cNvSpPr/>
          <p:nvPr/>
        </p:nvSpPr>
        <p:spPr>
          <a:xfrm>
            <a:off x="859755" y="887283"/>
            <a:ext cx="5442960" cy="472380"/>
          </a:xfrm>
          <a:prstGeom prst="rect">
            <a:avLst/>
          </a:prstGeom>
          <a:noFill/>
          <a:ln/>
        </p:spPr>
        <p:txBody>
          <a:bodyPr wrap="square" lIns="0" tIns="0" rIns="0" bIns="0" rtlCol="0" anchor="t"/>
          <a:lstStyle/>
          <a:p>
            <a:pPr>
              <a:lnSpc>
                <a:spcPts val="1860"/>
              </a:lnSpc>
            </a:pPr>
            <a:r>
              <a:rPr lang="en-US" sz="1200" b="1" kern="0" spc="-12" dirty="0">
                <a:solidFill>
                  <a:srgbClr val="004BB4"/>
                </a:solidFill>
                <a:latin typeface="Roboto" pitchFamily="34" charset="0"/>
                <a:ea typeface="Roboto" pitchFamily="34" charset="-122"/>
                <a:cs typeface="Roboto" pitchFamily="34" charset="-120"/>
              </a:rPr>
              <a:t>Child safeguarding concerns harm (deliberate or unintentional) to children caused by an aid </a:t>
            </a:r>
            <a:r>
              <a:rPr lang="en-US" sz="1200" b="1" kern="0" spc="-12" dirty="0" err="1">
                <a:solidFill>
                  <a:srgbClr val="004BB4"/>
                </a:solidFill>
                <a:latin typeface="Roboto" pitchFamily="34" charset="0"/>
                <a:ea typeface="Roboto" pitchFamily="34" charset="-122"/>
                <a:cs typeface="Roboto" pitchFamily="34" charset="-120"/>
              </a:rPr>
              <a:t>organisation</a:t>
            </a:r>
            <a:r>
              <a:rPr lang="en-US" sz="1200" b="1" kern="0" spc="-12" dirty="0">
                <a:solidFill>
                  <a:srgbClr val="004BB4"/>
                </a:solidFill>
                <a:latin typeface="Roboto" pitchFamily="34" charset="0"/>
                <a:ea typeface="Roboto" pitchFamily="34" charset="-122"/>
                <a:cs typeface="Roboto" pitchFamily="34" charset="-120"/>
              </a:rPr>
              <a:t> or anyone associated with the organisation. </a:t>
            </a:r>
            <a:endParaRPr lang="en-US" sz="1163" dirty="0"/>
          </a:p>
        </p:txBody>
      </p:sp>
      <p:sp>
        <p:nvSpPr>
          <p:cNvPr id="9" name="Shape 6"/>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65303"/>
            <a:ext cx="1352551" cy="5430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23790" y="1205686"/>
            <a:ext cx="8132959" cy="592999"/>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1" y="346305"/>
            <a:ext cx="739889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4. Create a standing agenda item in Education Cluster coordination meetings on child safeguarding and PSEA </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5" y="1251374"/>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dedicate regular time and space for peer exchange on child safeguarding and PSEA, encouraging the sharing of good practices, troubleshooting challenges, and developing a “child safeguarding culture” within the group.</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2" y="1895036"/>
            <a:ext cx="8132957" cy="1827551"/>
          </a:xfrm>
          <a:prstGeom prst="roundRect">
            <a:avLst>
              <a:gd name="adj" fmla="val 4310"/>
            </a:avLst>
          </a:prstGeom>
          <a:solidFill>
            <a:srgbClr val="E7F2D4"/>
          </a:solidFill>
          <a:ln/>
        </p:spPr>
        <p:txBody>
          <a:bodyPr/>
          <a:lstStyle/>
          <a:p>
            <a:endParaRPr lang="en-US"/>
          </a:p>
        </p:txBody>
      </p:sp>
      <p:sp>
        <p:nvSpPr>
          <p:cNvPr id="9" name="Text 6"/>
          <p:cNvSpPr/>
          <p:nvPr/>
        </p:nvSpPr>
        <p:spPr>
          <a:xfrm>
            <a:off x="854767" y="1998209"/>
            <a:ext cx="7815348" cy="35526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Add child safeguarding and PSEA to the standard Education Cluster meeting agenda. Consider discussing:</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Ongoing initiatives, achievements and challenges, including traditional and customary approaches</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Capacity development needs and internal resources available to address them</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Key advocacy messages or asks for the Inter-Cluster Coordination Group (ICCG) or other audiences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Occasionally, this time can be used to plan and deliver dedicated child safeguarding and PSEA capacity sharing sessions or workshops.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Information sharing about complaints (within the limits of strict confidentiality rules) is also helpful to identify child safeguarding violation trends so that mitigation measures can be strengthened.</a:t>
            </a:r>
          </a:p>
        </p:txBody>
      </p:sp>
      <p:sp>
        <p:nvSpPr>
          <p:cNvPr id="10" name="Shape 7"/>
          <p:cNvSpPr/>
          <p:nvPr/>
        </p:nvSpPr>
        <p:spPr>
          <a:xfrm>
            <a:off x="623792" y="3821789"/>
            <a:ext cx="6624666" cy="448208"/>
          </a:xfrm>
          <a:prstGeom prst="roundRect">
            <a:avLst>
              <a:gd name="adj" fmla="val 15251"/>
            </a:avLst>
          </a:prstGeom>
          <a:solidFill>
            <a:srgbClr val="E7F2D4"/>
          </a:solidFill>
          <a:ln/>
        </p:spPr>
        <p:txBody>
          <a:bodyPr/>
          <a:lstStyle/>
          <a:p>
            <a:endParaRPr lang="en-US"/>
          </a:p>
        </p:txBody>
      </p:sp>
      <p:sp>
        <p:nvSpPr>
          <p:cNvPr id="11" name="Text 8"/>
          <p:cNvSpPr/>
          <p:nvPr/>
        </p:nvSpPr>
        <p:spPr>
          <a:xfrm>
            <a:off x="854766" y="3841873"/>
            <a:ext cx="6340294" cy="228600"/>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None</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7" name="Picture 6">
            <a:extLst>
              <a:ext uri="{FF2B5EF4-FFF2-40B4-BE49-F238E27FC236}">
                <a16:creationId xmlns:a16="http://schemas.microsoft.com/office/drawing/2014/main" id="{904FC489-66FC-6659-2CE3-071B7411E04A}"/>
              </a:ext>
            </a:extLst>
          </p:cNvPr>
          <p:cNvPicPr>
            <a:picLocks noChangeAspect="1"/>
          </p:cNvPicPr>
          <p:nvPr/>
        </p:nvPicPr>
        <p:blipFill>
          <a:blip r:embed="rId4"/>
          <a:stretch>
            <a:fillRect/>
          </a:stretch>
        </p:blipFill>
        <p:spPr>
          <a:xfrm>
            <a:off x="8022686" y="0"/>
            <a:ext cx="1121129" cy="1223050"/>
          </a:xfrm>
          <a:prstGeom prst="rect">
            <a:avLst/>
          </a:prstGeom>
        </p:spPr>
      </p:pic>
      <p:sp>
        <p:nvSpPr>
          <p:cNvPr id="13" name="Oval 12">
            <a:extLst>
              <a:ext uri="{FF2B5EF4-FFF2-40B4-BE49-F238E27FC236}">
                <a16:creationId xmlns:a16="http://schemas.microsoft.com/office/drawing/2014/main" id="{806FD333-8582-20E8-5427-55EFE314B066}"/>
              </a:ext>
            </a:extLst>
          </p:cNvPr>
          <p:cNvSpPr/>
          <p:nvPr/>
        </p:nvSpPr>
        <p:spPr>
          <a:xfrm>
            <a:off x="8085851" y="511609"/>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685008E2-DEA8-3596-7A4B-4B04F7CF4A2B}"/>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Implementation and Monitoring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379271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5BEA7E-AD1A-860E-0CB3-BEBC2FC2F91C}"/>
              </a:ext>
            </a:extLst>
          </p:cNvPr>
          <p:cNvPicPr>
            <a:picLocks noChangeAspect="1"/>
          </p:cNvPicPr>
          <p:nvPr/>
        </p:nvPicPr>
        <p:blipFill>
          <a:blip r:embed="rId3"/>
          <a:stretch>
            <a:fillRect/>
          </a:stretch>
        </p:blipFill>
        <p:spPr>
          <a:xfrm>
            <a:off x="8022686" y="0"/>
            <a:ext cx="1121129" cy="1223050"/>
          </a:xfrm>
          <a:prstGeom prst="rect">
            <a:avLst/>
          </a:prstGeom>
        </p:spPr>
      </p:pic>
      <p:sp>
        <p:nvSpPr>
          <p:cNvPr id="3" name="Shape 0"/>
          <p:cNvSpPr/>
          <p:nvPr/>
        </p:nvSpPr>
        <p:spPr>
          <a:xfrm>
            <a:off x="623792" y="1053724"/>
            <a:ext cx="8132959" cy="57338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346305"/>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5. Monitor progress towards child safeguarding commitments</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7" y="1099412"/>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track progress on the implementation of actions supportive of child safeguarding and PSEA within the Education Cluster’s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humanitarian response.</a:t>
            </a: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4" y="1760021"/>
            <a:ext cx="8132957" cy="2019109"/>
          </a:xfrm>
          <a:prstGeom prst="roundRect">
            <a:avLst>
              <a:gd name="adj" fmla="val 4310"/>
            </a:avLst>
          </a:prstGeom>
          <a:solidFill>
            <a:srgbClr val="E7F2D4"/>
          </a:solidFill>
          <a:ln/>
        </p:spPr>
        <p:txBody>
          <a:bodyPr/>
          <a:lstStyle/>
          <a:p>
            <a:endParaRPr lang="en-US"/>
          </a:p>
        </p:txBody>
      </p:sp>
      <p:sp>
        <p:nvSpPr>
          <p:cNvPr id="9" name="Text 6"/>
          <p:cNvSpPr/>
          <p:nvPr/>
        </p:nvSpPr>
        <p:spPr>
          <a:xfrm>
            <a:off x="854769" y="1877411"/>
            <a:ext cx="7815348" cy="39538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Define indicators. Consider monitoring: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The implementation of activities in the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response that support safeguarding (such as child-friendly feedback and complaints mechanisms) </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Partners’ own safeguarding and PSEA compliance (such as the number of partners with Codes of Conducts)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Integrate at least one of these indicators into the Education Cluster Monitoring Tool (ECMT) (such as the 5W matrix)</a:t>
            </a:r>
          </a:p>
          <a:p>
            <a:pPr marL="628650" lvl="1"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If integrating indicators into ECMT is not possible, consider other ways to collect this information (through an ad hoc tool, etc.)</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Follow-up with partners so that they report on these indicators in the same way and with the same frequency as they report other data (e.g., quarterly).</a:t>
            </a:r>
          </a:p>
        </p:txBody>
      </p:sp>
      <p:sp>
        <p:nvSpPr>
          <p:cNvPr id="10" name="Shape 7"/>
          <p:cNvSpPr/>
          <p:nvPr/>
        </p:nvSpPr>
        <p:spPr>
          <a:xfrm>
            <a:off x="623794" y="3912042"/>
            <a:ext cx="6624666" cy="1055827"/>
          </a:xfrm>
          <a:prstGeom prst="roundRect">
            <a:avLst>
              <a:gd name="adj" fmla="val 11631"/>
            </a:avLst>
          </a:prstGeom>
          <a:solidFill>
            <a:srgbClr val="E7F2D4"/>
          </a:solidFill>
          <a:ln/>
        </p:spPr>
        <p:txBody>
          <a:bodyPr/>
          <a:lstStyle/>
          <a:p>
            <a:endParaRPr lang="en-US"/>
          </a:p>
        </p:txBody>
      </p:sp>
      <p:sp>
        <p:nvSpPr>
          <p:cNvPr id="11" name="Text 8"/>
          <p:cNvSpPr/>
          <p:nvPr/>
        </p:nvSpPr>
        <p:spPr>
          <a:xfrm>
            <a:off x="853842" y="3994711"/>
            <a:ext cx="6340294" cy="30795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GEC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4"/>
              </a:rPr>
              <a:t>Set of monitoring indicators on Child Safeguarding and safe and participatory education programming</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lnSpc>
                <a:spcPct val="150000"/>
              </a:lnSpc>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Example: </a:t>
            </a:r>
            <a:r>
              <a:rPr lang="en-GB" sz="900" dirty="0" err="1">
                <a:solidFill>
                  <a:schemeClr val="tx1"/>
                </a:solidFill>
                <a:latin typeface="Roboto" panose="02000000000000000000" pitchFamily="2" charset="0"/>
                <a:ea typeface="Roboto" panose="02000000000000000000" pitchFamily="2" charset="0"/>
                <a:cs typeface="Roboto" panose="02000000000000000000" pitchFamily="2" charset="0"/>
              </a:rPr>
              <a:t>EiE</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WG Nigeria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5"/>
              </a:rPr>
              <a:t>Monitoring matrix of the minimum Child Safeguarding (including PSEA) commitments for Education Partners</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 designed and agreed upon with </a:t>
            </a:r>
            <a:r>
              <a:rPr lang="en-GB" sz="900" dirty="0">
                <a:latin typeface="Roboto" panose="02000000000000000000" pitchFamily="2" charset="0"/>
                <a:ea typeface="Roboto" panose="02000000000000000000" pitchFamily="2" charset="0"/>
                <a:cs typeface="Roboto" panose="02000000000000000000" pitchFamily="2" charset="0"/>
              </a:rPr>
              <a:t>p</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artners in a workshop – see </a:t>
            </a: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hlinkClick r:id="rId6" action="ppaction://hlinksldjump"/>
              </a:rPr>
              <a:t>slides 30 and 31</a:t>
            </a:r>
            <a:endParaRPr lang="en-GB" sz="9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7"/>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sp>
        <p:nvSpPr>
          <p:cNvPr id="13" name="Oval 12">
            <a:extLst>
              <a:ext uri="{FF2B5EF4-FFF2-40B4-BE49-F238E27FC236}">
                <a16:creationId xmlns:a16="http://schemas.microsoft.com/office/drawing/2014/main" id="{22D11D48-93A2-A289-E156-A2FEC63BF1B6}"/>
              </a:ext>
            </a:extLst>
          </p:cNvPr>
          <p:cNvSpPr/>
          <p:nvPr/>
        </p:nvSpPr>
        <p:spPr>
          <a:xfrm>
            <a:off x="8085851" y="511609"/>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61ADB5E3-680B-ADA3-F26E-D4AE0BA491D3}"/>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Implementation and Monitoring</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1465794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23792" y="1234284"/>
            <a:ext cx="8132959" cy="339355"/>
          </a:xfrm>
          <a:prstGeom prst="roundRect">
            <a:avLst>
              <a:gd name="adj" fmla="val 14400"/>
            </a:avLst>
          </a:prstGeom>
          <a:solidFill>
            <a:srgbClr val="CFE5A9"/>
          </a:solidFill>
          <a:ln/>
        </p:spPr>
        <p:txBody>
          <a:bodyPr/>
          <a:lstStyle/>
          <a:p>
            <a:endParaRPr lang="en-US" dirty="0"/>
          </a:p>
        </p:txBody>
      </p:sp>
      <p:sp>
        <p:nvSpPr>
          <p:cNvPr id="4" name="Text 1"/>
          <p:cNvSpPr/>
          <p:nvPr/>
        </p:nvSpPr>
        <p:spPr>
          <a:xfrm>
            <a:off x="623790" y="346305"/>
            <a:ext cx="7398896"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1. Reflect to improve integration of child safeguarding in Education Cluster coordination</a:t>
            </a:r>
          </a:p>
          <a:p>
            <a:pPr>
              <a:lnSpc>
                <a:spcPts val="2700"/>
              </a:lnSpc>
            </a:pPr>
            <a:endParaRPr lang="en-US" b="1" kern="0" spc="-24" dirty="0">
              <a:solidFill>
                <a:srgbClr val="000000"/>
              </a:solidFill>
              <a:latin typeface="Roboto" pitchFamily="34" charset="0"/>
              <a:ea typeface="Roboto" pitchFamily="34" charset="-122"/>
              <a:cs typeface="Roboto" pitchFamily="34" charset="-120"/>
            </a:endParaRP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sp>
        <p:nvSpPr>
          <p:cNvPr id="6" name="Text 3"/>
          <p:cNvSpPr/>
          <p:nvPr/>
        </p:nvSpPr>
        <p:spPr>
          <a:xfrm>
            <a:off x="854767" y="1279972"/>
            <a:ext cx="7748603" cy="228600"/>
          </a:xfrm>
          <a:prstGeom prst="rect">
            <a:avLst/>
          </a:prstGeom>
          <a:noFill/>
          <a:ln/>
        </p:spPr>
        <p:txBody>
          <a:bodyPr wrap="square" lIns="0" tIns="0" rIns="0" bIns="0" rtlCol="0" anchor="t"/>
          <a:lstStyle/>
          <a:p>
            <a:pPr>
              <a:lnSpc>
                <a:spcPts val="1800"/>
              </a:lnSpc>
            </a:pPr>
            <a:r>
              <a:rPr lang="en-US" sz="900" b="1" kern="0" spc="12" dirty="0">
                <a:solidFill>
                  <a:srgbClr val="000000"/>
                </a:solidFill>
                <a:latin typeface="Roboto" pitchFamily="34" charset="0"/>
                <a:ea typeface="Roboto" pitchFamily="34" charset="-122"/>
                <a:cs typeface="Roboto" pitchFamily="34" charset="-120"/>
              </a:rPr>
              <a:t>Objective: </a:t>
            </a:r>
            <a:r>
              <a:rPr lang="en-US" sz="900" kern="0" spc="12" dirty="0">
                <a:solidFill>
                  <a:srgbClr val="000000"/>
                </a:solidFill>
                <a:latin typeface="Roboto" pitchFamily="34" charset="0"/>
                <a:ea typeface="Roboto" pitchFamily="34" charset="-122"/>
                <a:cs typeface="Roboto" pitchFamily="34" charset="-120"/>
              </a:rPr>
              <a:t>To improve the integration of child safeguarding and PSEA in Education Cluster coordination going forward</a:t>
            </a:r>
          </a:p>
          <a:p>
            <a:pPr>
              <a:lnSpc>
                <a:spcPts val="1800"/>
              </a:lnSpc>
            </a:pPr>
            <a:endParaRPr lang="en-US" sz="900" kern="0" spc="12" dirty="0">
              <a:solidFill>
                <a:srgbClr val="000000"/>
              </a:solidFill>
              <a:latin typeface="Roboto" pitchFamily="34" charset="0"/>
              <a:ea typeface="Roboto" pitchFamily="34" charset="-122"/>
              <a:cs typeface="Roboto" pitchFamily="34" charset="-120"/>
            </a:endParaRPr>
          </a:p>
          <a:p>
            <a:pPr>
              <a:lnSpc>
                <a:spcPts val="1800"/>
              </a:lnSpc>
            </a:pPr>
            <a:endParaRPr lang="en-US" sz="900" kern="0" spc="12" dirty="0">
              <a:solidFill>
                <a:srgbClr val="000000"/>
              </a:solidFill>
              <a:latin typeface="Roboto" pitchFamily="34" charset="0"/>
              <a:ea typeface="Roboto" pitchFamily="34" charset="-122"/>
              <a:cs typeface="Roboto" pitchFamily="34" charset="-120"/>
            </a:endParaRPr>
          </a:p>
          <a:p>
            <a:pPr>
              <a:lnSpc>
                <a:spcPts val="1800"/>
              </a:lnSpc>
            </a:pPr>
            <a:endParaRPr lang="en-US" sz="900" b="1" kern="0" spc="12" dirty="0">
              <a:solidFill>
                <a:srgbClr val="000000"/>
              </a:solidFill>
              <a:latin typeface="Roboto" pitchFamily="34" charset="0"/>
              <a:ea typeface="Roboto" pitchFamily="34" charset="-122"/>
              <a:cs typeface="Roboto" pitchFamily="34" charset="-120"/>
            </a:endParaRPr>
          </a:p>
        </p:txBody>
      </p:sp>
      <p:sp>
        <p:nvSpPr>
          <p:cNvPr id="8" name="Shape 5"/>
          <p:cNvSpPr/>
          <p:nvPr/>
        </p:nvSpPr>
        <p:spPr>
          <a:xfrm>
            <a:off x="623794" y="1686036"/>
            <a:ext cx="8132957" cy="1671846"/>
          </a:xfrm>
          <a:prstGeom prst="roundRect">
            <a:avLst>
              <a:gd name="adj" fmla="val 4310"/>
            </a:avLst>
          </a:prstGeom>
          <a:solidFill>
            <a:srgbClr val="E7F2D4"/>
          </a:solidFill>
          <a:ln/>
        </p:spPr>
        <p:txBody>
          <a:bodyPr/>
          <a:lstStyle/>
          <a:p>
            <a:endParaRPr lang="en-US"/>
          </a:p>
        </p:txBody>
      </p:sp>
      <p:sp>
        <p:nvSpPr>
          <p:cNvPr id="9" name="Text 6"/>
          <p:cNvSpPr/>
          <p:nvPr/>
        </p:nvSpPr>
        <p:spPr>
          <a:xfrm>
            <a:off x="854769" y="1800721"/>
            <a:ext cx="7815348" cy="461209"/>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to do it:</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During annual reviews or formal evaluations of the Education Cluster’s </a:t>
            </a:r>
            <a:r>
              <a:rPr lang="en-US" sz="900" kern="0" spc="12" dirty="0" err="1">
                <a:solidFill>
                  <a:srgbClr val="000000"/>
                </a:solidFill>
                <a:latin typeface="Roboto" pitchFamily="34" charset="0"/>
                <a:ea typeface="Roboto" pitchFamily="34" charset="-122"/>
                <a:cs typeface="Roboto" pitchFamily="34" charset="-120"/>
              </a:rPr>
              <a:t>EiE</a:t>
            </a:r>
            <a:r>
              <a:rPr lang="en-US" sz="900" kern="0" spc="12" dirty="0">
                <a:solidFill>
                  <a:srgbClr val="000000"/>
                </a:solidFill>
                <a:latin typeface="Roboto" pitchFamily="34" charset="0"/>
                <a:ea typeface="Roboto" pitchFamily="34" charset="-122"/>
                <a:cs typeface="Roboto" pitchFamily="34" charset="-120"/>
              </a:rPr>
              <a:t> humanitarian response, include child safeguarding and PSEA issues in the agenda and </a:t>
            </a:r>
            <a:r>
              <a:rPr lang="en-US" sz="900" kern="0" spc="12" dirty="0" err="1">
                <a:solidFill>
                  <a:srgbClr val="000000"/>
                </a:solidFill>
                <a:latin typeface="Roboto" pitchFamily="34" charset="0"/>
                <a:ea typeface="Roboto" pitchFamily="34" charset="-122"/>
                <a:cs typeface="Roboto" pitchFamily="34" charset="-120"/>
              </a:rPr>
              <a:t>ToR</a:t>
            </a:r>
            <a:r>
              <a:rPr lang="en-US" sz="900" kern="0" spc="12" dirty="0">
                <a:solidFill>
                  <a:srgbClr val="000000"/>
                </a:solidFill>
                <a:latin typeface="Roboto" pitchFamily="34" charset="0"/>
                <a:ea typeface="Roboto" pitchFamily="34" charset="-122"/>
                <a:cs typeface="Roboto" pitchFamily="34" charset="-120"/>
              </a:rPr>
              <a:t>. </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Include an analysis of child safeguarding concerns or trends in any documentation of lessons learned, in order to inform future response planning and strategic processes.</a:t>
            </a:r>
          </a:p>
          <a:p>
            <a:pPr marL="171450" indent="-171450">
              <a:lnSpc>
                <a:spcPct val="15000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When a Cluster Coordination Performance Monitoring (CCPM) is conducted annually, Education Cluster Coordination Teams may take the opportunity to advocate for child safeguarding and PSEA considerations to be added to the standard questionnaire.</a:t>
            </a:r>
          </a:p>
        </p:txBody>
      </p:sp>
      <p:sp>
        <p:nvSpPr>
          <p:cNvPr id="10" name="Shape 7"/>
          <p:cNvSpPr/>
          <p:nvPr/>
        </p:nvSpPr>
        <p:spPr>
          <a:xfrm>
            <a:off x="623794" y="3456572"/>
            <a:ext cx="6624666" cy="452644"/>
          </a:xfrm>
          <a:prstGeom prst="roundRect">
            <a:avLst>
              <a:gd name="adj" fmla="val 11631"/>
            </a:avLst>
          </a:prstGeom>
          <a:solidFill>
            <a:srgbClr val="E7F2D4"/>
          </a:solidFill>
          <a:ln/>
        </p:spPr>
        <p:txBody>
          <a:bodyPr/>
          <a:lstStyle/>
          <a:p>
            <a:endParaRPr lang="en-US"/>
          </a:p>
        </p:txBody>
      </p:sp>
      <p:sp>
        <p:nvSpPr>
          <p:cNvPr id="11" name="Text 8"/>
          <p:cNvSpPr/>
          <p:nvPr/>
        </p:nvSpPr>
        <p:spPr>
          <a:xfrm>
            <a:off x="854769" y="3479573"/>
            <a:ext cx="6340294" cy="307952"/>
          </a:xfrm>
          <a:prstGeom prst="rect">
            <a:avLst/>
          </a:prstGeom>
          <a:noFill/>
          <a:ln/>
        </p:spPr>
        <p:txBody>
          <a:bodyPr wrap="square" lIns="0" tIns="0" rIns="0" bIns="0" rtlCol="0" anchor="t"/>
          <a:lstStyle/>
          <a:p>
            <a:pPr>
              <a:lnSpc>
                <a:spcPct val="150000"/>
              </a:lnSpc>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Resources:</a:t>
            </a:r>
          </a:p>
          <a:p>
            <a:pPr marL="171450" indent="-171450">
              <a:buFont typeface="Arial" panose="020B0604020202020204" pitchFamily="34" charset="0"/>
              <a:buChar char="•"/>
            </a:pPr>
            <a:r>
              <a:rPr lang="en-GB" sz="900" dirty="0">
                <a:solidFill>
                  <a:schemeClr val="tx1"/>
                </a:solidFill>
                <a:latin typeface="Roboto" panose="02000000000000000000" pitchFamily="2" charset="0"/>
                <a:ea typeface="Roboto" panose="02000000000000000000" pitchFamily="2" charset="0"/>
                <a:cs typeface="Roboto" panose="02000000000000000000" pitchFamily="2" charset="0"/>
              </a:rPr>
              <a:t>None</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2" name="Text 2">
            <a:extLst>
              <a:ext uri="{FF2B5EF4-FFF2-40B4-BE49-F238E27FC236}">
                <a16:creationId xmlns:a16="http://schemas.microsoft.com/office/drawing/2014/main" id="{32D841D5-877C-9B47-F512-B737A71475A7}"/>
              </a:ext>
            </a:extLst>
          </p:cNvPr>
          <p:cNvSpPr/>
          <p:nvPr/>
        </p:nvSpPr>
        <p:spPr>
          <a:xfrm>
            <a:off x="1484" y="-1894"/>
            <a:ext cx="428625" cy="5145395"/>
          </a:xfrm>
          <a:prstGeom prst="roundRect">
            <a:avLst>
              <a:gd name="adj" fmla="val -213333"/>
            </a:avLst>
          </a:prstGeom>
          <a:solidFill>
            <a:srgbClr val="87BE28"/>
          </a:solidFill>
          <a:ln/>
        </p:spPr>
        <p:txBody>
          <a:bodyPr vert="vert270" wrap="square" lIns="23813" tIns="607443" rIns="23813" bIns="607443" rtlCol="0" anchor="ctr"/>
          <a:lstStyle/>
          <a:p>
            <a:pPr>
              <a:lnSpc>
                <a:spcPts val="2700"/>
              </a:lnSpc>
            </a:pPr>
            <a:endParaRPr lang="en-US" sz="1600" b="1" kern="0" spc="-24" dirty="0">
              <a:solidFill>
                <a:srgbClr val="E7F2D4"/>
              </a:solidFill>
              <a:latin typeface="Roboto" pitchFamily="34" charset="0"/>
              <a:ea typeface="Roboto" pitchFamily="34" charset="-122"/>
              <a:cs typeface="Roboto" pitchFamily="34" charset="-120"/>
            </a:endParaRPr>
          </a:p>
        </p:txBody>
      </p:sp>
      <p:pic>
        <p:nvPicPr>
          <p:cNvPr id="7" name="Picture 6">
            <a:extLst>
              <a:ext uri="{FF2B5EF4-FFF2-40B4-BE49-F238E27FC236}">
                <a16:creationId xmlns:a16="http://schemas.microsoft.com/office/drawing/2014/main" id="{5E5F5E36-5969-DDE7-1736-64142E64C9D4}"/>
              </a:ext>
            </a:extLst>
          </p:cNvPr>
          <p:cNvPicPr>
            <a:picLocks noChangeAspect="1"/>
          </p:cNvPicPr>
          <p:nvPr/>
        </p:nvPicPr>
        <p:blipFill>
          <a:blip r:embed="rId4"/>
          <a:stretch>
            <a:fillRect/>
          </a:stretch>
        </p:blipFill>
        <p:spPr>
          <a:xfrm>
            <a:off x="8022686" y="0"/>
            <a:ext cx="1121129" cy="1223050"/>
          </a:xfrm>
          <a:prstGeom prst="rect">
            <a:avLst/>
          </a:prstGeom>
        </p:spPr>
      </p:pic>
      <p:sp>
        <p:nvSpPr>
          <p:cNvPr id="13" name="Oval 12">
            <a:extLst>
              <a:ext uri="{FF2B5EF4-FFF2-40B4-BE49-F238E27FC236}">
                <a16:creationId xmlns:a16="http://schemas.microsoft.com/office/drawing/2014/main" id="{BACF45C6-1B95-60F8-BF02-EB6A4D0B3FFF}"/>
              </a:ext>
            </a:extLst>
          </p:cNvPr>
          <p:cNvSpPr/>
          <p:nvPr/>
        </p:nvSpPr>
        <p:spPr>
          <a:xfrm>
            <a:off x="8245344" y="192627"/>
            <a:ext cx="323871" cy="3238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3">
            <a:extLst>
              <a:ext uri="{FF2B5EF4-FFF2-40B4-BE49-F238E27FC236}">
                <a16:creationId xmlns:a16="http://schemas.microsoft.com/office/drawing/2014/main" id="{21EB5A73-2C9D-263A-B685-BF3F2D3A59BA}"/>
              </a:ext>
            </a:extLst>
          </p:cNvPr>
          <p:cNvSpPr/>
          <p:nvPr/>
        </p:nvSpPr>
        <p:spPr>
          <a:xfrm>
            <a:off x="623790" y="91856"/>
            <a:ext cx="7748603" cy="228600"/>
          </a:xfrm>
          <a:prstGeom prst="rect">
            <a:avLst/>
          </a:prstGeom>
          <a:noFill/>
          <a:ln/>
        </p:spPr>
        <p:txBody>
          <a:bodyPr wrap="square" lIns="0" tIns="0" rIns="0" bIns="0" rtlCol="0" anchor="t"/>
          <a:lstStyle/>
          <a:p>
            <a:pPr>
              <a:lnSpc>
                <a:spcPts val="1800"/>
              </a:lnSpc>
            </a:pPr>
            <a:r>
              <a:rPr lang="en-US" sz="1000" b="1" kern="0" spc="12" dirty="0">
                <a:solidFill>
                  <a:schemeClr val="tx1">
                    <a:lumMod val="50000"/>
                    <a:lumOff val="50000"/>
                  </a:schemeClr>
                </a:solidFill>
                <a:latin typeface="Roboto" pitchFamily="34" charset="0"/>
                <a:ea typeface="Roboto" pitchFamily="34" charset="-122"/>
                <a:cs typeface="Roboto" pitchFamily="34" charset="-120"/>
              </a:rPr>
              <a:t>Operational Peer Review and Evaluation</a:t>
            </a:r>
            <a:endParaRPr lang="en-US" sz="1000" kern="0" spc="12" dirty="0">
              <a:solidFill>
                <a:schemeClr val="tx1">
                  <a:lumMod val="50000"/>
                  <a:lumOff val="50000"/>
                </a:schemeClr>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458030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97B939-08BE-1181-6334-3658F4B3B9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t="7812" b="7812"/>
          <a:stretch/>
        </p:blipFill>
        <p:spPr>
          <a:xfrm>
            <a:off x="0" y="1"/>
            <a:ext cx="9144000" cy="5143500"/>
          </a:xfrm>
          <a:prstGeom prst="rect">
            <a:avLst/>
          </a:prstGeom>
        </p:spPr>
      </p:pic>
      <p:pic>
        <p:nvPicPr>
          <p:cNvPr id="6" name="Image 1" descr="https://pitch-assets-ccb95893-de3f-4266-973c-20049231b248.s3.eu-west-1.amazonaws.com/b22e10a1-2861-43cb-93a0-ff60c3c731ee?pitch-bytes=34031&amp;pitch-content-type=image%2Fpng"/>
          <p:cNvPicPr>
            <a:picLocks noChangeAspect="1"/>
          </p:cNvPicPr>
          <p:nvPr/>
        </p:nvPicPr>
        <p:blipFill>
          <a:blip r:embed="rId5"/>
          <a:srcRect/>
          <a:stretch/>
        </p:blipFill>
        <p:spPr>
          <a:xfrm>
            <a:off x="7573310" y="207501"/>
            <a:ext cx="1353339" cy="544993"/>
          </a:xfrm>
          <a:prstGeom prst="rect">
            <a:avLst/>
          </a:prstGeom>
        </p:spPr>
      </p:pic>
      <p:sp>
        <p:nvSpPr>
          <p:cNvPr id="4" name="Text 0"/>
          <p:cNvSpPr/>
          <p:nvPr/>
        </p:nvSpPr>
        <p:spPr>
          <a:xfrm>
            <a:off x="744602" y="649648"/>
            <a:ext cx="6400800" cy="490741"/>
          </a:xfrm>
          <a:prstGeom prst="rect">
            <a:avLst/>
          </a:prstGeom>
          <a:noFill/>
          <a:ln>
            <a:noFill/>
          </a:ln>
        </p:spPr>
        <p:txBody>
          <a:bodyPr wrap="square" lIns="0" tIns="0" rIns="0" bIns="0" rtlCol="0" anchor="b"/>
          <a:lstStyle/>
          <a:p>
            <a:pPr>
              <a:lnSpc>
                <a:spcPts val="3000"/>
              </a:lnSpc>
            </a:pPr>
            <a:r>
              <a:rPr lang="en-US" sz="3000" b="1" dirty="0">
                <a:solidFill>
                  <a:schemeClr val="bg1"/>
                </a:solidFill>
                <a:latin typeface="Roboto" pitchFamily="34" charset="0"/>
                <a:ea typeface="Roboto" pitchFamily="34" charset="-122"/>
                <a:cs typeface="Roboto" pitchFamily="34" charset="-120"/>
              </a:rPr>
              <a:t>Related Concepts</a:t>
            </a:r>
            <a:endParaRPr lang="en-US" sz="3000" dirty="0">
              <a:solidFill>
                <a:schemeClr val="bg1"/>
              </a:solidFill>
            </a:endParaRPr>
          </a:p>
        </p:txBody>
      </p:sp>
      <p:sp>
        <p:nvSpPr>
          <p:cNvPr id="2" name="Shape 13">
            <a:extLst>
              <a:ext uri="{FF2B5EF4-FFF2-40B4-BE49-F238E27FC236}">
                <a16:creationId xmlns:a16="http://schemas.microsoft.com/office/drawing/2014/main" id="{C21D9489-F0D3-7AE2-E93C-73BDD4689B95}"/>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Tree>
    <p:extLst>
      <p:ext uri="{BB962C8B-B14F-4D97-AF65-F5344CB8AC3E}">
        <p14:creationId xmlns:p14="http://schemas.microsoft.com/office/powerpoint/2010/main" val="33808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89670" y="1573637"/>
            <a:ext cx="7782767" cy="548507"/>
          </a:xfrm>
          <a:prstGeom prst="rect">
            <a:avLst/>
          </a:prstGeom>
          <a:noFill/>
          <a:ln/>
        </p:spPr>
        <p:txBody>
          <a:bodyPr wrap="square" lIns="0" tIns="0" rIns="0" bIns="0" rtlCol="0" anchor="t"/>
          <a:lstStyle/>
          <a:p>
            <a:pPr marL="190495" indent="-190495">
              <a:lnSpc>
                <a:spcPts val="1440"/>
              </a:lnSpc>
              <a:buSzPct val="100000"/>
              <a:buFontTx/>
              <a:buChar char="•"/>
            </a:pPr>
            <a:r>
              <a:rPr lang="en-US" sz="900" kern="0" spc="-12" dirty="0">
                <a:solidFill>
                  <a:srgbClr val="000000"/>
                </a:solidFill>
                <a:latin typeface="Roboto" pitchFamily="34" charset="0"/>
                <a:ea typeface="Roboto" pitchFamily="34" charset="-122"/>
                <a:cs typeface="Roboto" pitchFamily="34" charset="-120"/>
              </a:rPr>
              <a:t>SEA is a is a form of GBV – it is sexual violence, specifically perpetrated by someone who works with an aid organization (see below for more details).</a:t>
            </a:r>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PSEA is a set of organizational policies and procedures to protect children and vulnerable adults from SEA by anyone working with an aid organization.</a:t>
            </a:r>
          </a:p>
          <a:p>
            <a:pPr marL="190495" indent="-190495">
              <a:lnSpc>
                <a:spcPts val="1440"/>
              </a:lnSpc>
              <a:buSzPct val="100000"/>
              <a:buFontTx/>
              <a:buChar char="•"/>
            </a:pPr>
            <a:r>
              <a:rPr lang="en-US" sz="900" kern="0" spc="-12" dirty="0">
                <a:solidFill>
                  <a:srgbClr val="000000"/>
                </a:solidFill>
                <a:latin typeface="Roboto" pitchFamily="34" charset="0"/>
                <a:ea typeface="Roboto" pitchFamily="34" charset="-122"/>
                <a:cs typeface="Roboto" pitchFamily="34" charset="-120"/>
              </a:rPr>
              <a:t>Child safeguarding </a:t>
            </a:r>
            <a:r>
              <a:rPr lang="en-US" sz="900" u="sng" kern="0" spc="-12" dirty="0">
                <a:solidFill>
                  <a:srgbClr val="000000"/>
                </a:solidFill>
                <a:latin typeface="Roboto" pitchFamily="34" charset="0"/>
                <a:ea typeface="Roboto" pitchFamily="34" charset="-122"/>
                <a:cs typeface="Roboto" pitchFamily="34" charset="-120"/>
              </a:rPr>
              <a:t>includes</a:t>
            </a:r>
            <a:r>
              <a:rPr lang="en-US" sz="900" kern="0" spc="-12" dirty="0">
                <a:solidFill>
                  <a:srgbClr val="000000"/>
                </a:solidFill>
                <a:latin typeface="Roboto" pitchFamily="34" charset="0"/>
                <a:ea typeface="Roboto" pitchFamily="34" charset="-122"/>
                <a:cs typeface="Roboto" pitchFamily="34" charset="-120"/>
              </a:rPr>
              <a:t> PSEA, specifically the protection of children from SEA. </a:t>
            </a:r>
          </a:p>
        </p:txBody>
      </p:sp>
      <p:sp>
        <p:nvSpPr>
          <p:cNvPr id="4" name="Text 1"/>
          <p:cNvSpPr/>
          <p:nvPr/>
        </p:nvSpPr>
        <p:spPr>
          <a:xfrm>
            <a:off x="688084" y="1318023"/>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Protection from Sexual Exploitation and Abuse (PSEA)</a:t>
            </a:r>
            <a:endParaRPr lang="en-US" sz="1051" dirty="0"/>
          </a:p>
        </p:txBody>
      </p:sp>
      <p:sp>
        <p:nvSpPr>
          <p:cNvPr id="5" name="Text 2"/>
          <p:cNvSpPr/>
          <p:nvPr/>
        </p:nvSpPr>
        <p:spPr>
          <a:xfrm>
            <a:off x="687840" y="2516057"/>
            <a:ext cx="7782767" cy="365671"/>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Child safeguarding violations </a:t>
            </a:r>
            <a:r>
              <a:rPr lang="en-US" sz="900" u="sng" kern="0" spc="-12" dirty="0">
                <a:solidFill>
                  <a:srgbClr val="000000"/>
                </a:solidFill>
                <a:latin typeface="Roboto" pitchFamily="34" charset="0"/>
                <a:ea typeface="Roboto" pitchFamily="34" charset="-122"/>
                <a:cs typeface="Roboto" pitchFamily="34" charset="-120"/>
              </a:rPr>
              <a:t>include</a:t>
            </a:r>
            <a:r>
              <a:rPr lang="en-US" sz="900" kern="0" spc="-12" dirty="0">
                <a:solidFill>
                  <a:srgbClr val="000000"/>
                </a:solidFill>
                <a:latin typeface="Roboto" pitchFamily="34" charset="0"/>
                <a:ea typeface="Roboto" pitchFamily="34" charset="-122"/>
                <a:cs typeface="Roboto" pitchFamily="34" charset="-120"/>
              </a:rPr>
              <a:t> many forms of GBV, which can be perpetrated by anyone working with an aid organization.</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Mitigating child safeguarding risks also means mitigating GBV and SEA risks associated with aid organizations.</a:t>
            </a:r>
            <a:endParaRPr lang="en-US" sz="900" dirty="0"/>
          </a:p>
        </p:txBody>
      </p:sp>
      <p:sp>
        <p:nvSpPr>
          <p:cNvPr id="6" name="Text 3"/>
          <p:cNvSpPr/>
          <p:nvPr/>
        </p:nvSpPr>
        <p:spPr>
          <a:xfrm>
            <a:off x="687839" y="2269395"/>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Gender-Based Violence (GBV)</a:t>
            </a:r>
            <a:endParaRPr lang="en-US" sz="1051" dirty="0"/>
          </a:p>
        </p:txBody>
      </p:sp>
      <p:sp>
        <p:nvSpPr>
          <p:cNvPr id="7" name="Text 4"/>
          <p:cNvSpPr/>
          <p:nvPr/>
        </p:nvSpPr>
        <p:spPr>
          <a:xfrm>
            <a:off x="687839" y="3049978"/>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Child Protection (CP)</a:t>
            </a:r>
            <a:endParaRPr lang="en-US" sz="1051" dirty="0"/>
          </a:p>
        </p:txBody>
      </p:sp>
      <p:sp>
        <p:nvSpPr>
          <p:cNvPr id="8" name="Text 5"/>
          <p:cNvSpPr/>
          <p:nvPr/>
        </p:nvSpPr>
        <p:spPr>
          <a:xfrm>
            <a:off x="687840" y="3297841"/>
            <a:ext cx="7782767" cy="548507"/>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900" u="sng" kern="0" spc="-12" dirty="0">
                <a:solidFill>
                  <a:srgbClr val="000000"/>
                </a:solidFill>
                <a:latin typeface="Roboto" pitchFamily="34" charset="0"/>
                <a:ea typeface="Roboto" pitchFamily="34" charset="-122"/>
                <a:cs typeface="Roboto" pitchFamily="34" charset="-120"/>
              </a:rPr>
              <a:t>external</a:t>
            </a:r>
            <a:r>
              <a:rPr lang="en-US" sz="900" kern="0" spc="-12" dirty="0">
                <a:solidFill>
                  <a:srgbClr val="000000"/>
                </a:solidFill>
                <a:latin typeface="Roboto" pitchFamily="34" charset="0"/>
                <a:ea typeface="Roboto" pitchFamily="34" charset="-122"/>
                <a:cs typeface="Roboto" pitchFamily="34" charset="-120"/>
              </a:rPr>
              <a:t> to an aid organization falls under CP </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900" u="sng" kern="0" spc="-12" dirty="0">
                <a:solidFill>
                  <a:srgbClr val="000000"/>
                </a:solidFill>
                <a:latin typeface="Roboto" pitchFamily="34" charset="0"/>
                <a:ea typeface="Roboto" pitchFamily="34" charset="-122"/>
                <a:cs typeface="Roboto" pitchFamily="34" charset="-120"/>
              </a:rPr>
              <a:t>internal</a:t>
            </a:r>
            <a:r>
              <a:rPr lang="en-US" sz="900" kern="0" spc="-12" dirty="0">
                <a:solidFill>
                  <a:srgbClr val="000000"/>
                </a:solidFill>
                <a:latin typeface="Roboto" pitchFamily="34" charset="0"/>
                <a:ea typeface="Roboto" pitchFamily="34" charset="-122"/>
                <a:cs typeface="Roboto" pitchFamily="34" charset="-120"/>
              </a:rPr>
              <a:t> to an aid organization (or caused by an aid organization and anyone associated with it) falls under child safeguarding</a:t>
            </a:r>
            <a:endParaRPr lang="en-US" sz="900" dirty="0"/>
          </a:p>
        </p:txBody>
      </p:sp>
      <p:sp>
        <p:nvSpPr>
          <p:cNvPr id="9" name="Text 6"/>
          <p:cNvSpPr/>
          <p:nvPr/>
        </p:nvSpPr>
        <p:spPr>
          <a:xfrm>
            <a:off x="687839" y="3982683"/>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Accountability to Affected Populations (AAP)</a:t>
            </a:r>
            <a:endParaRPr lang="en-US" sz="1051" dirty="0"/>
          </a:p>
        </p:txBody>
      </p:sp>
      <p:sp>
        <p:nvSpPr>
          <p:cNvPr id="10" name="Text 7"/>
          <p:cNvSpPr/>
          <p:nvPr/>
        </p:nvSpPr>
        <p:spPr>
          <a:xfrm>
            <a:off x="687840" y="4290181"/>
            <a:ext cx="7782767" cy="548507"/>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Child safeguarding is </a:t>
            </a:r>
            <a:r>
              <a:rPr lang="en-US" sz="900" u="sng" kern="0" spc="-12" dirty="0">
                <a:solidFill>
                  <a:srgbClr val="000000"/>
                </a:solidFill>
                <a:latin typeface="Roboto" pitchFamily="34" charset="0"/>
                <a:ea typeface="Roboto" pitchFamily="34" charset="-122"/>
                <a:cs typeface="Roboto" pitchFamily="34" charset="-120"/>
              </a:rPr>
              <a:t>part of</a:t>
            </a:r>
            <a:r>
              <a:rPr lang="en-US" sz="900" i="1" kern="0" spc="-12" dirty="0">
                <a:solidFill>
                  <a:srgbClr val="000000"/>
                </a:solidFill>
                <a:latin typeface="Roboto" pitchFamily="34" charset="0"/>
                <a:ea typeface="Roboto" pitchFamily="34" charset="-122"/>
                <a:cs typeface="Roboto" pitchFamily="34" charset="-120"/>
              </a:rPr>
              <a:t> </a:t>
            </a:r>
            <a:r>
              <a:rPr lang="en-US" sz="900" kern="0" spc="-12" dirty="0">
                <a:solidFill>
                  <a:srgbClr val="000000"/>
                </a:solidFill>
                <a:latin typeface="Roboto" pitchFamily="34" charset="0"/>
                <a:ea typeface="Roboto" pitchFamily="34" charset="-122"/>
                <a:cs typeface="Roboto" pitchFamily="34" charset="-120"/>
              </a:rPr>
              <a:t>AAP, including accountability to children.</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Harm caused by an aid organization to children is a failure of accountability – the trust that children place in us is betrayed.</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Feedback and complaints mechanisms (FCMs) are important for child safeguarding and for AAP.</a:t>
            </a:r>
            <a:endParaRPr lang="en-US" sz="900" dirty="0"/>
          </a:p>
        </p:txBody>
      </p:sp>
      <p:sp>
        <p:nvSpPr>
          <p:cNvPr id="11" name="Text 8"/>
          <p:cNvSpPr/>
          <p:nvPr/>
        </p:nvSpPr>
        <p:spPr>
          <a:xfrm>
            <a:off x="687839" y="473249"/>
            <a:ext cx="7648552"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Reminder! …Connections with Other Key Concepts</a:t>
            </a:r>
            <a:endParaRPr lang="en-US" sz="2251" dirty="0"/>
          </a:p>
        </p:txBody>
      </p:sp>
      <p:sp>
        <p:nvSpPr>
          <p:cNvPr id="12" name="Text 9"/>
          <p:cNvSpPr/>
          <p:nvPr/>
        </p:nvSpPr>
        <p:spPr>
          <a:xfrm>
            <a:off x="687839" y="900509"/>
            <a:ext cx="8229600" cy="213345"/>
          </a:xfrm>
          <a:prstGeom prst="rect">
            <a:avLst/>
          </a:prstGeom>
          <a:noFill/>
          <a:ln/>
        </p:spPr>
        <p:txBody>
          <a:bodyPr wrap="square" lIns="0" tIns="0" rIns="0" bIns="0" rtlCol="0" anchor="t"/>
          <a:lstStyle/>
          <a:p>
            <a:pPr>
              <a:lnSpc>
                <a:spcPts val="1680"/>
              </a:lnSpc>
            </a:pPr>
            <a:r>
              <a:rPr lang="en-US" sz="1100" kern="0" spc="-12" dirty="0">
                <a:solidFill>
                  <a:schemeClr val="bg2">
                    <a:lumMod val="25000"/>
                  </a:schemeClr>
                </a:solidFill>
                <a:latin typeface="Roboto" pitchFamily="34" charset="0"/>
                <a:ea typeface="Roboto" pitchFamily="34" charset="-122"/>
                <a:cs typeface="Roboto" pitchFamily="34" charset="-120"/>
              </a:rPr>
              <a:t>Child safeguarding connects to other key concepts that keep girls and boys, including children with disabilities, safe:</a:t>
            </a:r>
            <a:endParaRPr lang="en-US" sz="1051" dirty="0">
              <a:solidFill>
                <a:schemeClr val="bg2">
                  <a:lumMod val="25000"/>
                </a:schemeClr>
              </a:solidFill>
            </a:endParaRPr>
          </a:p>
        </p:txBody>
      </p:sp>
      <p:sp>
        <p:nvSpPr>
          <p:cNvPr id="13" name="Shape 10"/>
          <p:cNvSpPr/>
          <p:nvPr/>
        </p:nvSpPr>
        <p:spPr>
          <a:xfrm>
            <a:off x="689398" y="2271122"/>
            <a:ext cx="4042497" cy="0"/>
          </a:xfrm>
          <a:prstGeom prst="line">
            <a:avLst/>
          </a:prstGeom>
          <a:solidFill>
            <a:srgbClr val="004BB4"/>
          </a:solidFill>
          <a:ln w="5292">
            <a:solidFill>
              <a:srgbClr val="E67D00"/>
            </a:solidFill>
            <a:prstDash val="solid"/>
            <a:headEnd type="none"/>
            <a:tailEnd type="none"/>
          </a:ln>
        </p:spPr>
        <p:txBody>
          <a:bodyPr/>
          <a:lstStyle/>
          <a:p>
            <a:endParaRPr lang="en-US"/>
          </a:p>
        </p:txBody>
      </p:sp>
      <p:sp>
        <p:nvSpPr>
          <p:cNvPr id="14" name="Shape 11"/>
          <p:cNvSpPr/>
          <p:nvPr/>
        </p:nvSpPr>
        <p:spPr>
          <a:xfrm>
            <a:off x="689398" y="3037805"/>
            <a:ext cx="4042497" cy="0"/>
          </a:xfrm>
          <a:prstGeom prst="line">
            <a:avLst/>
          </a:prstGeom>
          <a:solidFill>
            <a:srgbClr val="004BB4"/>
          </a:solidFill>
          <a:ln w="5292">
            <a:solidFill>
              <a:srgbClr val="E67D00"/>
            </a:solidFill>
            <a:prstDash val="solid"/>
            <a:headEnd type="none"/>
            <a:tailEnd type="none"/>
          </a:ln>
        </p:spPr>
        <p:txBody>
          <a:bodyPr/>
          <a:lstStyle/>
          <a:p>
            <a:endParaRPr lang="en-US"/>
          </a:p>
        </p:txBody>
      </p:sp>
      <p:sp>
        <p:nvSpPr>
          <p:cNvPr id="15" name="Shape 12"/>
          <p:cNvSpPr/>
          <p:nvPr/>
        </p:nvSpPr>
        <p:spPr>
          <a:xfrm>
            <a:off x="689398" y="3970489"/>
            <a:ext cx="4042497" cy="0"/>
          </a:xfrm>
          <a:prstGeom prst="line">
            <a:avLst/>
          </a:prstGeom>
          <a:solidFill>
            <a:srgbClr val="004BB4"/>
          </a:solidFill>
          <a:ln w="5292">
            <a:solidFill>
              <a:srgbClr val="E67D00"/>
            </a:solidFill>
            <a:prstDash val="solid"/>
            <a:headEnd type="none"/>
            <a:tailEnd type="none"/>
          </a:ln>
        </p:spPr>
        <p:txBody>
          <a:bodyPr/>
          <a:lstStyle/>
          <a:p>
            <a:endParaRPr lang="en-US"/>
          </a:p>
        </p:txBody>
      </p:sp>
      <p:sp>
        <p:nvSpPr>
          <p:cNvPr id="16" name="Shape 13"/>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17"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18" name="Shape 14"/>
          <p:cNvSpPr/>
          <p:nvPr/>
        </p:nvSpPr>
        <p:spPr>
          <a:xfrm>
            <a:off x="689485" y="1319057"/>
            <a:ext cx="4042497" cy="0"/>
          </a:xfrm>
          <a:prstGeom prst="line">
            <a:avLst/>
          </a:prstGeom>
          <a:solidFill>
            <a:srgbClr val="004BB4"/>
          </a:solidFill>
          <a:ln w="5292">
            <a:solidFill>
              <a:srgbClr val="E67D00"/>
            </a:solidFill>
            <a:prstDash val="solid"/>
            <a:headEnd type="none"/>
            <a:tailEnd type="none"/>
          </a:ln>
        </p:spPr>
        <p:txBody>
          <a:bodyPr/>
          <a:lstStyle/>
          <a:p>
            <a:endParaRPr lang="en-US"/>
          </a:p>
        </p:txBody>
      </p:sp>
    </p:spTree>
    <p:extLst>
      <p:ext uri="{BB962C8B-B14F-4D97-AF65-F5344CB8AC3E}">
        <p14:creationId xmlns:p14="http://schemas.microsoft.com/office/powerpoint/2010/main" val="1541846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34123" y="476251"/>
            <a:ext cx="7828151"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Protection from Sexual Exploitation and Abuse (PSEA)</a:t>
            </a:r>
            <a:endParaRPr lang="en-US" sz="2251" dirty="0"/>
          </a:p>
        </p:txBody>
      </p:sp>
      <p:sp>
        <p:nvSpPr>
          <p:cNvPr id="4" name="Shape 1"/>
          <p:cNvSpPr/>
          <p:nvPr/>
        </p:nvSpPr>
        <p:spPr>
          <a:xfrm>
            <a:off x="736252" y="948510"/>
            <a:ext cx="7575061" cy="587692"/>
          </a:xfrm>
          <a:prstGeom prst="roundRect">
            <a:avLst>
              <a:gd name="adj" fmla="val 8000"/>
            </a:avLst>
          </a:prstGeom>
          <a:solidFill>
            <a:srgbClr val="FAE5CC"/>
          </a:solidFill>
          <a:ln/>
        </p:spPr>
        <p:txBody>
          <a:bodyPr/>
          <a:lstStyle/>
          <a:p>
            <a:endParaRPr lang="en-US"/>
          </a:p>
        </p:txBody>
      </p:sp>
      <p:sp>
        <p:nvSpPr>
          <p:cNvPr id="5" name="Text 2"/>
          <p:cNvSpPr/>
          <p:nvPr/>
        </p:nvSpPr>
        <p:spPr>
          <a:xfrm>
            <a:off x="836429" y="1019945"/>
            <a:ext cx="7383565"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Sexual Exploitation and Abuse (SEA) is a form of GBV that constitutes an abuse of power by aid workers and associated personnel (anyone affiliated with the provision of aid, including contractors, volunteers, local partners, etc.) against the affected population (including children). </a:t>
            </a:r>
          </a:p>
        </p:txBody>
      </p:sp>
      <p:sp>
        <p:nvSpPr>
          <p:cNvPr id="7" name="Shape 4"/>
          <p:cNvSpPr/>
          <p:nvPr/>
        </p:nvSpPr>
        <p:spPr>
          <a:xfrm>
            <a:off x="742673" y="1669369"/>
            <a:ext cx="7575061" cy="378125"/>
          </a:xfrm>
          <a:prstGeom prst="roundRect">
            <a:avLst>
              <a:gd name="adj" fmla="val 8000"/>
            </a:avLst>
          </a:prstGeom>
          <a:solidFill>
            <a:srgbClr val="F5CB99"/>
          </a:solidFill>
          <a:ln/>
        </p:spPr>
        <p:txBody>
          <a:bodyPr/>
          <a:lstStyle/>
          <a:p>
            <a:endParaRPr lang="en-US" sz="900"/>
          </a:p>
        </p:txBody>
      </p:sp>
      <p:sp>
        <p:nvSpPr>
          <p:cNvPr id="8" name="Text 5"/>
          <p:cNvSpPr/>
          <p:nvPr/>
        </p:nvSpPr>
        <p:spPr>
          <a:xfrm>
            <a:off x="846593" y="1740806"/>
            <a:ext cx="7205015" cy="234168"/>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SEA can happen in any setting, against anyone, but the risks of SEA increase in emergencies settings. </a:t>
            </a:r>
          </a:p>
        </p:txBody>
      </p:sp>
      <p:sp>
        <p:nvSpPr>
          <p:cNvPr id="9" name="Shape 6"/>
          <p:cNvSpPr/>
          <p:nvPr/>
        </p:nvSpPr>
        <p:spPr>
          <a:xfrm>
            <a:off x="736252" y="2182977"/>
            <a:ext cx="7572931" cy="587692"/>
          </a:xfrm>
          <a:prstGeom prst="roundRect">
            <a:avLst>
              <a:gd name="adj" fmla="val 8000"/>
            </a:avLst>
          </a:prstGeom>
          <a:solidFill>
            <a:srgbClr val="FAE5CC"/>
          </a:solidFill>
          <a:ln/>
        </p:spPr>
        <p:txBody>
          <a:bodyPr/>
          <a:lstStyle/>
          <a:p>
            <a:endParaRPr lang="en-US"/>
          </a:p>
        </p:txBody>
      </p:sp>
      <p:sp>
        <p:nvSpPr>
          <p:cNvPr id="10" name="Text 7"/>
          <p:cNvSpPr/>
          <p:nvPr/>
        </p:nvSpPr>
        <p:spPr>
          <a:xfrm>
            <a:off x="840172" y="2254849"/>
            <a:ext cx="7379822"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Anyone can commit SEA, but those with more power are more likely to perpetrate, while those with less power are vulnerable to becoming victims. Aid workers always have more power over those we are there to serve.</a:t>
            </a:r>
          </a:p>
        </p:txBody>
      </p:sp>
      <p:sp>
        <p:nvSpPr>
          <p:cNvPr id="11" name="Shape 8"/>
          <p:cNvSpPr/>
          <p:nvPr/>
        </p:nvSpPr>
        <p:spPr>
          <a:xfrm>
            <a:off x="744804" y="2903287"/>
            <a:ext cx="7572930" cy="587692"/>
          </a:xfrm>
          <a:prstGeom prst="roundRect">
            <a:avLst>
              <a:gd name="adj" fmla="val 8000"/>
            </a:avLst>
          </a:prstGeom>
          <a:solidFill>
            <a:srgbClr val="F5CB99"/>
          </a:solidFill>
          <a:ln/>
        </p:spPr>
        <p:txBody>
          <a:bodyPr/>
          <a:lstStyle/>
          <a:p>
            <a:endParaRPr lang="en-US"/>
          </a:p>
        </p:txBody>
      </p:sp>
      <p:sp>
        <p:nvSpPr>
          <p:cNvPr id="12" name="Text 9"/>
          <p:cNvSpPr/>
          <p:nvPr/>
        </p:nvSpPr>
        <p:spPr>
          <a:xfrm>
            <a:off x="863846" y="2965276"/>
            <a:ext cx="7356148"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The term Protection from Sexual Exploitation and Abuse (PSEA) is used by the UN and NGO community to refer to measures taken to protect vulnerable people from sexual exploitation and abuse by staff and associated personnel and to ensure an adequate response when abuses occur. </a:t>
            </a:r>
          </a:p>
        </p:txBody>
      </p:sp>
      <p:sp>
        <p:nvSpPr>
          <p:cNvPr id="13" name="Text 10"/>
          <p:cNvSpPr/>
          <p:nvPr/>
        </p:nvSpPr>
        <p:spPr>
          <a:xfrm>
            <a:off x="744804" y="3650009"/>
            <a:ext cx="5166928" cy="1017239"/>
          </a:xfrm>
          <a:prstGeom prst="roundRect">
            <a:avLst>
              <a:gd name="adj" fmla="val 8000"/>
            </a:avLst>
          </a:prstGeom>
          <a:solidFill>
            <a:srgbClr val="FAE5CC"/>
          </a:solidFill>
          <a:ln/>
        </p:spPr>
        <p:txBody>
          <a:bodyPr wrap="square" lIns="210739" tIns="81341" rIns="210739" bIns="81341" rtlCol="0" anchor="ctr"/>
          <a:lstStyle/>
          <a:p>
            <a:pPr algn="ctr">
              <a:lnSpc>
                <a:spcPts val="1680"/>
              </a:lnSpc>
            </a:pPr>
            <a:endParaRPr lang="en-US" sz="1051" dirty="0"/>
          </a:p>
        </p:txBody>
      </p:sp>
      <p:sp>
        <p:nvSpPr>
          <p:cNvPr id="14" name="Text 11"/>
          <p:cNvSpPr/>
          <p:nvPr/>
        </p:nvSpPr>
        <p:spPr>
          <a:xfrm>
            <a:off x="872396" y="3710217"/>
            <a:ext cx="5166928" cy="594271"/>
          </a:xfrm>
          <a:prstGeom prst="rect">
            <a:avLst/>
          </a:prstGeom>
          <a:noFill/>
          <a:ln/>
        </p:spPr>
        <p:txBody>
          <a:bodyPr wrap="square" lIns="0" tIns="0" rIns="0" bIns="0" rtlCol="0" anchor="t"/>
          <a:lstStyle/>
          <a:p>
            <a:pPr>
              <a:lnSpc>
                <a:spcPts val="1560"/>
              </a:lnSpc>
            </a:pPr>
            <a:r>
              <a:rPr lang="en-US" sz="900" kern="0" spc="-12" dirty="0">
                <a:solidFill>
                  <a:srgbClr val="000000"/>
                </a:solidFill>
                <a:latin typeface="Roboto" pitchFamily="34" charset="0"/>
                <a:ea typeface="Roboto" pitchFamily="34" charset="-122"/>
                <a:cs typeface="Roboto" pitchFamily="34" charset="-120"/>
              </a:rPr>
              <a:t>These measures aim to:</a:t>
            </a:r>
          </a:p>
          <a:p>
            <a:pPr marL="171450" indent="-171450">
              <a:lnSpc>
                <a:spcPts val="156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Prevent SEA from occurring in the first place</a:t>
            </a:r>
          </a:p>
          <a:p>
            <a:pPr marL="171450" indent="-171450">
              <a:lnSpc>
                <a:spcPts val="156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Follow up on the allegation quickly and effectively (including investigating where warranted)</a:t>
            </a:r>
          </a:p>
          <a:p>
            <a:pPr marL="171450" indent="-171450">
              <a:lnSpc>
                <a:spcPts val="156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Ensure survivors receive appropriate response services. </a:t>
            </a:r>
          </a:p>
        </p:txBody>
      </p:sp>
      <p:pic>
        <p:nvPicPr>
          <p:cNvPr id="18"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2" name="Shape 13">
            <a:extLst>
              <a:ext uri="{FF2B5EF4-FFF2-40B4-BE49-F238E27FC236}">
                <a16:creationId xmlns:a16="http://schemas.microsoft.com/office/drawing/2014/main" id="{421B59E2-F530-F75D-FC18-7CB5A5FDD540}"/>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Tree>
    <p:extLst>
      <p:ext uri="{BB962C8B-B14F-4D97-AF65-F5344CB8AC3E}">
        <p14:creationId xmlns:p14="http://schemas.microsoft.com/office/powerpoint/2010/main" val="4211899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34123" y="476251"/>
            <a:ext cx="7828151"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Special Measures for PSEA</a:t>
            </a:r>
            <a:endParaRPr lang="en-US" sz="2251" dirty="0"/>
          </a:p>
        </p:txBody>
      </p:sp>
      <p:sp>
        <p:nvSpPr>
          <p:cNvPr id="4" name="Shape 1"/>
          <p:cNvSpPr/>
          <p:nvPr/>
        </p:nvSpPr>
        <p:spPr>
          <a:xfrm>
            <a:off x="736252" y="948510"/>
            <a:ext cx="7575061" cy="587692"/>
          </a:xfrm>
          <a:prstGeom prst="roundRect">
            <a:avLst>
              <a:gd name="adj" fmla="val 8000"/>
            </a:avLst>
          </a:prstGeom>
          <a:solidFill>
            <a:srgbClr val="FAE5CC"/>
          </a:solidFill>
          <a:ln/>
        </p:spPr>
        <p:txBody>
          <a:bodyPr/>
          <a:lstStyle/>
          <a:p>
            <a:endParaRPr lang="en-US"/>
          </a:p>
        </p:txBody>
      </p:sp>
      <p:sp>
        <p:nvSpPr>
          <p:cNvPr id="5" name="Text 2"/>
          <p:cNvSpPr/>
          <p:nvPr/>
        </p:nvSpPr>
        <p:spPr>
          <a:xfrm>
            <a:off x="836429" y="1019945"/>
            <a:ext cx="7383565"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It is all humanitarian and development actors’ responsibility to protect affected people from SEA and take action when they have knowledge or suspicion of an incident.</a:t>
            </a:r>
          </a:p>
        </p:txBody>
      </p:sp>
      <p:sp>
        <p:nvSpPr>
          <p:cNvPr id="7" name="Shape 4"/>
          <p:cNvSpPr/>
          <p:nvPr/>
        </p:nvSpPr>
        <p:spPr>
          <a:xfrm>
            <a:off x="742673" y="1607638"/>
            <a:ext cx="7575061" cy="2113688"/>
          </a:xfrm>
          <a:prstGeom prst="roundRect">
            <a:avLst>
              <a:gd name="adj" fmla="val 2948"/>
            </a:avLst>
          </a:prstGeom>
          <a:solidFill>
            <a:srgbClr val="F5CB99"/>
          </a:solidFill>
          <a:ln/>
        </p:spPr>
        <p:txBody>
          <a:bodyPr/>
          <a:lstStyle/>
          <a:p>
            <a:endParaRPr lang="en-US" sz="900"/>
          </a:p>
        </p:txBody>
      </p:sp>
      <p:sp>
        <p:nvSpPr>
          <p:cNvPr id="8" name="Text 5"/>
          <p:cNvSpPr/>
          <p:nvPr/>
        </p:nvSpPr>
        <p:spPr>
          <a:xfrm>
            <a:off x="846593" y="1675954"/>
            <a:ext cx="7205015" cy="234168"/>
          </a:xfrm>
          <a:prstGeom prst="rect">
            <a:avLst/>
          </a:prstGeom>
          <a:noFill/>
          <a:ln/>
        </p:spPr>
        <p:txBody>
          <a:bodyPr wrap="square" lIns="0" tIns="0" rIns="0" bIns="0" rtlCol="0" anchor="t"/>
          <a:lstStyle/>
          <a:p>
            <a:pPr>
              <a:lnSpc>
                <a:spcPts val="1680"/>
              </a:lnSpc>
            </a:pPr>
            <a:r>
              <a:rPr lang="en-US" sz="900" b="1" kern="0" spc="-12" dirty="0">
                <a:solidFill>
                  <a:srgbClr val="000000"/>
                </a:solidFill>
                <a:latin typeface="Roboto" pitchFamily="34" charset="0"/>
                <a:ea typeface="Roboto" pitchFamily="34" charset="-122"/>
                <a:cs typeface="Roboto" pitchFamily="34" charset="-120"/>
              </a:rPr>
              <a:t>The UN Secretary General’s Bulletin on Special Measures for PSEA (SG Bulletin ST/SGB/2013/13):</a:t>
            </a:r>
            <a:r>
              <a:rPr lang="en-US" sz="900" kern="0" spc="-12" dirty="0">
                <a:solidFill>
                  <a:srgbClr val="000000"/>
                </a:solidFill>
                <a:latin typeface="Roboto" pitchFamily="34" charset="0"/>
                <a:ea typeface="Roboto" pitchFamily="34" charset="-122"/>
                <a:cs typeface="Roboto" pitchFamily="34" charset="-120"/>
              </a:rPr>
              <a:t> </a:t>
            </a:r>
          </a:p>
          <a:p>
            <a:pPr>
              <a:lnSpc>
                <a:spcPts val="1680"/>
              </a:lnSpc>
            </a:pPr>
            <a:r>
              <a:rPr lang="en-US" sz="900" kern="0" spc="-12" dirty="0">
                <a:solidFill>
                  <a:srgbClr val="000000"/>
                </a:solidFill>
                <a:latin typeface="Roboto" pitchFamily="34" charset="0"/>
                <a:ea typeface="Roboto" pitchFamily="34" charset="-122"/>
                <a:cs typeface="Roboto" pitchFamily="34" charset="-120"/>
              </a:rPr>
              <a:t>The Bulletin applies to all UN agencies and their personnel, contractors (both institutional and individual), and implementing partners. It states:</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SEA constitutes gross misconduct by staff</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Staff must not engage in any sexual activity with anyone under the age of 18, regardless of the age of majority or consent locally. Mistaken belief in the age of a child is not a defense. </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Staff must not exchange money, employment, goods or services for sex or sexual favors.</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Sexual relationships between staff and beneficiaries are strongly discouraged. </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Staff are required to report any concern or suspicion of SEA by any NGO worker. </a:t>
            </a:r>
          </a:p>
          <a:p>
            <a:pPr marL="171450" indent="-171450">
              <a:lnSpc>
                <a:spcPts val="1680"/>
              </a:lnSpc>
              <a:buFont typeface="Arial" panose="020B0604020202020204" pitchFamily="34" charset="0"/>
              <a:buChar char="•"/>
            </a:pPr>
            <a:r>
              <a:rPr lang="en-US" sz="900" kern="0" spc="-12" dirty="0">
                <a:solidFill>
                  <a:srgbClr val="000000"/>
                </a:solidFill>
                <a:latin typeface="Roboto" pitchFamily="34" charset="0"/>
                <a:ea typeface="Roboto" pitchFamily="34" charset="-122"/>
                <a:cs typeface="Roboto" pitchFamily="34" charset="-120"/>
              </a:rPr>
              <a:t>Staff, especially managers, must create an environment that prevents SEA and promotes our Code of Conduct. </a:t>
            </a:r>
          </a:p>
        </p:txBody>
      </p:sp>
      <p:sp>
        <p:nvSpPr>
          <p:cNvPr id="9" name="Shape 6"/>
          <p:cNvSpPr/>
          <p:nvPr/>
        </p:nvSpPr>
        <p:spPr>
          <a:xfrm>
            <a:off x="742673" y="3793848"/>
            <a:ext cx="6312223" cy="1047996"/>
          </a:xfrm>
          <a:prstGeom prst="roundRect">
            <a:avLst>
              <a:gd name="adj" fmla="val 8000"/>
            </a:avLst>
          </a:prstGeom>
          <a:solidFill>
            <a:srgbClr val="FAE5CC"/>
          </a:solidFill>
          <a:ln/>
        </p:spPr>
        <p:txBody>
          <a:bodyPr/>
          <a:lstStyle/>
          <a:p>
            <a:endParaRPr lang="en-US"/>
          </a:p>
        </p:txBody>
      </p:sp>
      <p:sp>
        <p:nvSpPr>
          <p:cNvPr id="10" name="Text 7"/>
          <p:cNvSpPr/>
          <p:nvPr/>
        </p:nvSpPr>
        <p:spPr>
          <a:xfrm>
            <a:off x="846593" y="3860280"/>
            <a:ext cx="6061465"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The Inter-Agency Standing Committee (IASC) Statement of Commitment on Eliminating Sexual Exploitation and Abuse by UN and non-UN Personnel (2006) (2) and the subsequent statement in 2015 (3) highlights </a:t>
            </a:r>
            <a:r>
              <a:rPr lang="en-US" sz="900" b="1" kern="0" spc="-12" dirty="0">
                <a:solidFill>
                  <a:srgbClr val="000000"/>
                </a:solidFill>
                <a:latin typeface="Roboto" pitchFamily="34" charset="0"/>
                <a:ea typeface="Roboto" pitchFamily="34" charset="-122"/>
                <a:cs typeface="Roboto" pitchFamily="34" charset="-120"/>
              </a:rPr>
              <a:t>sexual exploitation and abuse as a serious human rights violation and clearly states that all humanitarian organizations have a fundamental responsibility to take action on SEA, regardless of contractual status with UN agencies.</a:t>
            </a:r>
          </a:p>
        </p:txBody>
      </p:sp>
      <p:pic>
        <p:nvPicPr>
          <p:cNvPr id="18"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2" name="Shape 13">
            <a:extLst>
              <a:ext uri="{FF2B5EF4-FFF2-40B4-BE49-F238E27FC236}">
                <a16:creationId xmlns:a16="http://schemas.microsoft.com/office/drawing/2014/main" id="{421B59E2-F530-F75D-FC18-7CB5A5FDD540}"/>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Tree>
    <p:extLst>
      <p:ext uri="{BB962C8B-B14F-4D97-AF65-F5344CB8AC3E}">
        <p14:creationId xmlns:p14="http://schemas.microsoft.com/office/powerpoint/2010/main" val="3768234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74615" y="294721"/>
            <a:ext cx="8085937"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Measures to Address SEA</a:t>
            </a:r>
            <a:endParaRPr lang="en-US" sz="2251" dirty="0"/>
          </a:p>
        </p:txBody>
      </p:sp>
      <p:sp>
        <p:nvSpPr>
          <p:cNvPr id="4" name="Text 1"/>
          <p:cNvSpPr/>
          <p:nvPr/>
        </p:nvSpPr>
        <p:spPr>
          <a:xfrm>
            <a:off x="674617" y="840997"/>
            <a:ext cx="4960641" cy="167580"/>
          </a:xfrm>
          <a:prstGeom prst="rect">
            <a:avLst/>
          </a:prstGeom>
          <a:noFill/>
          <a:ln/>
        </p:spPr>
        <p:txBody>
          <a:bodyPr wrap="square" lIns="0" tIns="0" rIns="0" bIns="0" rtlCol="0" anchor="t"/>
          <a:lstStyle/>
          <a:p>
            <a:pPr>
              <a:lnSpc>
                <a:spcPts val="1320"/>
              </a:lnSpc>
            </a:pPr>
            <a:r>
              <a:rPr lang="en-US" sz="1100" b="1" kern="0" spc="-12" dirty="0">
                <a:solidFill>
                  <a:srgbClr val="000000">
                    <a:alpha val="70000"/>
                  </a:srgbClr>
                </a:solidFill>
                <a:latin typeface="Roboto" pitchFamily="34" charset="0"/>
                <a:ea typeface="Roboto" pitchFamily="34" charset="-122"/>
                <a:cs typeface="Roboto" pitchFamily="34" charset="-120"/>
              </a:rPr>
              <a:t>There are 8 minimum standards that agencies have committed to put in place:</a:t>
            </a:r>
          </a:p>
        </p:txBody>
      </p:sp>
      <p:pic>
        <p:nvPicPr>
          <p:cNvPr id="5" name="Image 0"/>
          <p:cNvPicPr>
            <a:picLocks noChangeAspect="1"/>
          </p:cNvPicPr>
          <p:nvPr/>
        </p:nvPicPr>
        <p:blipFill rotWithShape="1">
          <a:blip r:embed="rId3"/>
          <a:srcRect l="36388" r="3222"/>
          <a:stretch/>
        </p:blipFill>
        <p:spPr>
          <a:xfrm>
            <a:off x="5695469" y="840997"/>
            <a:ext cx="3065083" cy="3383612"/>
          </a:xfrm>
          <a:prstGeom prst="roundRect">
            <a:avLst>
              <a:gd name="adj" fmla="val 6260"/>
            </a:avLst>
          </a:prstGeom>
        </p:spPr>
      </p:pic>
      <p:pic>
        <p:nvPicPr>
          <p:cNvPr id="7" name="Image 1"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571512" y="4424814"/>
            <a:ext cx="1352551" cy="543055"/>
          </a:xfrm>
          <a:prstGeom prst="rect">
            <a:avLst/>
          </a:prstGeom>
        </p:spPr>
      </p:pic>
      <p:sp>
        <p:nvSpPr>
          <p:cNvPr id="8" name="Text 3"/>
          <p:cNvSpPr/>
          <p:nvPr/>
        </p:nvSpPr>
        <p:spPr>
          <a:xfrm>
            <a:off x="674617" y="1211955"/>
            <a:ext cx="4776343" cy="2971353"/>
          </a:xfrm>
          <a:prstGeom prst="rect">
            <a:avLst/>
          </a:prstGeom>
          <a:noFill/>
          <a:ln/>
        </p:spPr>
        <p:txBody>
          <a:bodyPr wrap="square" lIns="0" tIns="0" rIns="0" bIns="0" rtlCol="0" anchor="t"/>
          <a:lstStyle/>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Developing and implementing effective PSEA policy and procedures.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Implementing PSEA requirements with partners, suppliers and contractors.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Committing and supporting a dedicated department/focal point to PSEA.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Providing clear guidance from HQ to field offices on engaging communities and the affected population to raise awareness on PSEA.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Developing and implementing effective joint community-based complaints mechanisms (CBCM), including victim assistance.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Developing and implementing effective recruitment and performance management.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Establishing effective and comprehensive mechanisms to ensure awareness-raising on SEA amongst personnel. </a:t>
            </a:r>
          </a:p>
          <a:p>
            <a:pPr marL="228600" indent="-228600">
              <a:lnSpc>
                <a:spcPct val="150000"/>
              </a:lnSpc>
              <a:buSzPct val="100000"/>
              <a:buFont typeface="+mj-lt"/>
              <a:buAutoNum type="arabicPeriod"/>
            </a:pPr>
            <a:r>
              <a:rPr lang="en-US" sz="1000" kern="0" spc="-12" dirty="0">
                <a:solidFill>
                  <a:srgbClr val="000000"/>
                </a:solidFill>
                <a:latin typeface="Roboto" pitchFamily="34" charset="0"/>
                <a:ea typeface="Roboto" pitchFamily="34" charset="-122"/>
                <a:cs typeface="Roboto" pitchFamily="34" charset="-120"/>
              </a:rPr>
              <a:t>Establishing internal complaints and investigation procedures.</a:t>
            </a:r>
          </a:p>
          <a:p>
            <a:pPr>
              <a:lnSpc>
                <a:spcPct val="150000"/>
              </a:lnSpc>
              <a:buSzPct val="100000"/>
            </a:pPr>
            <a:endParaRPr lang="en-US" sz="1000" i="1" kern="0" spc="-12" dirty="0">
              <a:solidFill>
                <a:srgbClr val="000000"/>
              </a:solidFill>
              <a:latin typeface="Roboto" pitchFamily="34" charset="0"/>
              <a:ea typeface="Roboto" pitchFamily="34" charset="-122"/>
              <a:cs typeface="Roboto" pitchFamily="34" charset="-120"/>
            </a:endParaRPr>
          </a:p>
          <a:p>
            <a:pPr>
              <a:lnSpc>
                <a:spcPct val="150000"/>
              </a:lnSpc>
              <a:buSzPct val="100000"/>
            </a:pPr>
            <a:r>
              <a:rPr lang="en-GB" sz="1000" i="1" dirty="0">
                <a:effectLst/>
                <a:latin typeface="Roboto" panose="02000000000000000000" pitchFamily="2" charset="0"/>
                <a:ea typeface="Roboto" panose="02000000000000000000" pitchFamily="2" charset="0"/>
                <a:cs typeface="Roboto" panose="02000000000000000000" pitchFamily="2" charset="0"/>
              </a:rPr>
              <a:t>Many countries have active PSEA Networks with dedicated Coordinators, which can be excellent resources for Education Cluster Coordination Teams.</a:t>
            </a:r>
          </a:p>
          <a:p>
            <a:pPr>
              <a:lnSpc>
                <a:spcPct val="150000"/>
              </a:lnSpc>
              <a:buSzPct val="100000"/>
            </a:pPr>
            <a:endParaRPr lang="en-US" sz="1000" kern="0" spc="-12" dirty="0">
              <a:solidFill>
                <a:srgbClr val="000000"/>
              </a:solidFill>
              <a:latin typeface="Roboto" pitchFamily="34" charset="0"/>
              <a:ea typeface="Roboto" pitchFamily="34" charset="-122"/>
              <a:cs typeface="Roboto" pitchFamily="34" charset="-120"/>
            </a:endParaRPr>
          </a:p>
        </p:txBody>
      </p:sp>
      <p:sp>
        <p:nvSpPr>
          <p:cNvPr id="2" name="Shape 13">
            <a:extLst>
              <a:ext uri="{FF2B5EF4-FFF2-40B4-BE49-F238E27FC236}">
                <a16:creationId xmlns:a16="http://schemas.microsoft.com/office/drawing/2014/main" id="{1453F17D-BA03-E388-6B24-A53C23E4E5D5}"/>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Tree>
    <p:extLst>
      <p:ext uri="{BB962C8B-B14F-4D97-AF65-F5344CB8AC3E}">
        <p14:creationId xmlns:p14="http://schemas.microsoft.com/office/powerpoint/2010/main" val="2789362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424B2A18-1729-3915-9801-111F4D619B1A}"/>
              </a:ext>
            </a:extLst>
          </p:cNvPr>
          <p:cNvSpPr/>
          <p:nvPr/>
        </p:nvSpPr>
        <p:spPr>
          <a:xfrm>
            <a:off x="1213486" y="1211953"/>
            <a:ext cx="4456288" cy="3172725"/>
          </a:xfrm>
          <a:prstGeom prst="ellipse">
            <a:avLst/>
          </a:prstGeom>
          <a:solidFill>
            <a:srgbClr val="CCECF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A58FE9A-4D63-8C82-6DB0-49C5913B541C}"/>
              </a:ext>
            </a:extLst>
          </p:cNvPr>
          <p:cNvSpPr/>
          <p:nvPr/>
        </p:nvSpPr>
        <p:spPr>
          <a:xfrm>
            <a:off x="3508741" y="1211953"/>
            <a:ext cx="4456288" cy="3172725"/>
          </a:xfrm>
          <a:prstGeom prst="ellipse">
            <a:avLst/>
          </a:prstGeom>
          <a:solidFill>
            <a:srgbClr val="F5CB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0"/>
          <p:cNvSpPr/>
          <p:nvPr/>
        </p:nvSpPr>
        <p:spPr>
          <a:xfrm>
            <a:off x="674615" y="294721"/>
            <a:ext cx="8085937"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PSEA and Child Safeguarding</a:t>
            </a:r>
            <a:endParaRPr lang="en-US" sz="2251" dirty="0"/>
          </a:p>
        </p:txBody>
      </p:sp>
      <p:sp>
        <p:nvSpPr>
          <p:cNvPr id="4" name="Text 1"/>
          <p:cNvSpPr/>
          <p:nvPr/>
        </p:nvSpPr>
        <p:spPr>
          <a:xfrm>
            <a:off x="674617" y="840997"/>
            <a:ext cx="4960641" cy="167580"/>
          </a:xfrm>
          <a:prstGeom prst="rect">
            <a:avLst/>
          </a:prstGeom>
          <a:noFill/>
          <a:ln/>
        </p:spPr>
        <p:txBody>
          <a:bodyPr wrap="square" lIns="0" tIns="0" rIns="0" bIns="0" rtlCol="0" anchor="t"/>
          <a:lstStyle/>
          <a:p>
            <a:pPr>
              <a:lnSpc>
                <a:spcPts val="1320"/>
              </a:lnSpc>
            </a:pPr>
            <a:r>
              <a:rPr lang="en-US" sz="1100" b="1" kern="0" spc="-12" dirty="0">
                <a:solidFill>
                  <a:srgbClr val="000000">
                    <a:alpha val="70000"/>
                  </a:srgbClr>
                </a:solidFill>
                <a:latin typeface="Roboto" pitchFamily="34" charset="0"/>
                <a:ea typeface="Roboto" pitchFamily="34" charset="-122"/>
                <a:cs typeface="Roboto" pitchFamily="34" charset="-120"/>
              </a:rPr>
              <a:t>Both concepts protect children from sexual exploitation and abuse (SEA)</a:t>
            </a:r>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1453F17D-BA03-E388-6B24-A53C23E4E5D5}"/>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
        <p:nvSpPr>
          <p:cNvPr id="17" name="TextBox 16">
            <a:extLst>
              <a:ext uri="{FF2B5EF4-FFF2-40B4-BE49-F238E27FC236}">
                <a16:creationId xmlns:a16="http://schemas.microsoft.com/office/drawing/2014/main" id="{1AC78DF1-480E-9891-F890-4159C7879A59}"/>
              </a:ext>
            </a:extLst>
          </p:cNvPr>
          <p:cNvSpPr txBox="1"/>
          <p:nvPr/>
        </p:nvSpPr>
        <p:spPr>
          <a:xfrm>
            <a:off x="1699404" y="1921878"/>
            <a:ext cx="1809337" cy="1871666"/>
          </a:xfrm>
          <a:prstGeom prst="rect">
            <a:avLst/>
          </a:prstGeom>
          <a:noFill/>
        </p:spPr>
        <p:txBody>
          <a:bodyPr wrap="square">
            <a:spAutoFit/>
          </a:bodyPr>
          <a:lstStyle/>
          <a:p>
            <a:pPr>
              <a:lnSpc>
                <a:spcPts val="1440"/>
              </a:lnSpc>
              <a:buSzPct val="100000"/>
            </a:pPr>
            <a:r>
              <a:rPr lang="en-US" sz="11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 Safeguarding</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Only children</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All forms of abuse: </a:t>
            </a:r>
          </a:p>
          <a:p>
            <a:pPr marL="628650" lvl="1"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Sexual exploitation and abuse (SEA) of children</a:t>
            </a:r>
          </a:p>
          <a:p>
            <a:pPr marL="628650" lvl="1"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Other forms of child abuse </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Other safeguarding risks are covered</a:t>
            </a:r>
          </a:p>
        </p:txBody>
      </p:sp>
      <p:sp>
        <p:nvSpPr>
          <p:cNvPr id="18" name="TextBox 17">
            <a:extLst>
              <a:ext uri="{FF2B5EF4-FFF2-40B4-BE49-F238E27FC236}">
                <a16:creationId xmlns:a16="http://schemas.microsoft.com/office/drawing/2014/main" id="{27136968-E25F-EDF9-B2E8-F4421F44B5ED}"/>
              </a:ext>
            </a:extLst>
          </p:cNvPr>
          <p:cNvSpPr txBox="1"/>
          <p:nvPr/>
        </p:nvSpPr>
        <p:spPr>
          <a:xfrm>
            <a:off x="5819204" y="1921878"/>
            <a:ext cx="1862173" cy="1333057"/>
          </a:xfrm>
          <a:prstGeom prst="rect">
            <a:avLst/>
          </a:prstGeom>
          <a:noFill/>
        </p:spPr>
        <p:txBody>
          <a:bodyPr wrap="square">
            <a:spAutoFit/>
          </a:bodyPr>
          <a:lstStyle/>
          <a:p>
            <a:pPr>
              <a:lnSpc>
                <a:spcPts val="1440"/>
              </a:lnSpc>
              <a:buSzPct val="100000"/>
            </a:pPr>
            <a:r>
              <a:rPr lang="en-US" sz="11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Protection from Sexual Exploitation and Abuse</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Children and vulnerable adults </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Only sexual exploitation and abuse (SEA)</a:t>
            </a:r>
          </a:p>
          <a:p>
            <a:pPr marL="171450" indent="-171450">
              <a:lnSpc>
                <a:spcPts val="1440"/>
              </a:lnSpc>
              <a:buSzPct val="100000"/>
              <a:buFont typeface="Arial" panose="020B0604020202020204" pitchFamily="34" charset="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Other forms of abuse not covered</a:t>
            </a:r>
          </a:p>
        </p:txBody>
      </p:sp>
      <p:sp>
        <p:nvSpPr>
          <p:cNvPr id="19" name="TextBox 18">
            <a:extLst>
              <a:ext uri="{FF2B5EF4-FFF2-40B4-BE49-F238E27FC236}">
                <a16:creationId xmlns:a16="http://schemas.microsoft.com/office/drawing/2014/main" id="{26FB8A89-1549-C872-7069-5C44BDD5C9CB}"/>
              </a:ext>
            </a:extLst>
          </p:cNvPr>
          <p:cNvSpPr txBox="1"/>
          <p:nvPr/>
        </p:nvSpPr>
        <p:spPr>
          <a:xfrm>
            <a:off x="3890491" y="2042018"/>
            <a:ext cx="1566271" cy="1692130"/>
          </a:xfrm>
          <a:prstGeom prst="rect">
            <a:avLst/>
          </a:prstGeom>
          <a:noFill/>
        </p:spPr>
        <p:txBody>
          <a:bodyPr wrap="square">
            <a:spAutoFit/>
          </a:bodyPr>
          <a:lstStyle/>
          <a:p>
            <a:pPr marL="190495" indent="-190495">
              <a:lnSpc>
                <a:spcPts val="1440"/>
              </a:lnSpc>
              <a:buSzPct val="10000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Sexual exploitation &amp; abuse (SEA) of children</a:t>
            </a:r>
          </a:p>
          <a:p>
            <a:pPr marL="190495" indent="-190495">
              <a:lnSpc>
                <a:spcPts val="1440"/>
              </a:lnSpc>
              <a:buSzPct val="10000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Perpetrated by staff, partners and volunteers</a:t>
            </a:r>
          </a:p>
          <a:p>
            <a:pPr marL="190495" indent="-190495">
              <a:lnSpc>
                <a:spcPts val="1440"/>
              </a:lnSpc>
              <a:buSzPct val="100000"/>
              <a:buChar char="•"/>
            </a:pPr>
            <a:r>
              <a:rPr lang="en-US" sz="9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Must report (mandatory!)</a:t>
            </a:r>
          </a:p>
          <a:p>
            <a:pPr marL="190495" indent="-190495">
              <a:lnSpc>
                <a:spcPts val="1440"/>
              </a:lnSpc>
              <a:buSzPct val="100000"/>
              <a:buChar char="•"/>
            </a:pPr>
            <a:r>
              <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rPr>
              <a:t>Applies to all humanitarian </a:t>
            </a:r>
            <a:r>
              <a:rPr lang="en-US" sz="900" kern="0" spc="-12" dirty="0" err="1">
                <a:solidFill>
                  <a:srgbClr val="000000"/>
                </a:solidFill>
                <a:latin typeface="Roboto" panose="02000000000000000000" pitchFamily="2" charset="0"/>
                <a:ea typeface="Roboto" panose="02000000000000000000" pitchFamily="2" charset="0"/>
                <a:cs typeface="Roboto" panose="02000000000000000000" pitchFamily="2" charset="0"/>
              </a:rPr>
              <a:t>organisations</a:t>
            </a:r>
            <a:endParaRPr lang="en-US" sz="900" kern="0" spc="-12"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77757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 1"/>
          <p:cNvSpPr/>
          <p:nvPr/>
        </p:nvSpPr>
        <p:spPr>
          <a:xfrm>
            <a:off x="623790" y="661171"/>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Gender-Based Violence (GBV)</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grpSp>
        <p:nvGrpSpPr>
          <p:cNvPr id="18" name="Group 17">
            <a:extLst>
              <a:ext uri="{FF2B5EF4-FFF2-40B4-BE49-F238E27FC236}">
                <a16:creationId xmlns:a16="http://schemas.microsoft.com/office/drawing/2014/main" id="{239BE55F-3CB1-B54A-DA8E-38E80E236C5A}"/>
              </a:ext>
            </a:extLst>
          </p:cNvPr>
          <p:cNvGrpSpPr/>
          <p:nvPr/>
        </p:nvGrpSpPr>
        <p:grpSpPr>
          <a:xfrm>
            <a:off x="623792" y="1163546"/>
            <a:ext cx="5483332" cy="962531"/>
            <a:chOff x="623792" y="1163546"/>
            <a:chExt cx="5483332" cy="962531"/>
          </a:xfrm>
        </p:grpSpPr>
        <p:sp>
          <p:nvSpPr>
            <p:cNvPr id="19" name="Freeform: Shape 18">
              <a:extLst>
                <a:ext uri="{FF2B5EF4-FFF2-40B4-BE49-F238E27FC236}">
                  <a16:creationId xmlns:a16="http://schemas.microsoft.com/office/drawing/2014/main" id="{39E2FE16-EB20-38EA-C1C8-75693D468F5A}"/>
                </a:ext>
              </a:extLst>
            </p:cNvPr>
            <p:cNvSpPr/>
            <p:nvPr/>
          </p:nvSpPr>
          <p:spPr>
            <a:xfrm>
              <a:off x="623792" y="1163546"/>
              <a:ext cx="5483332" cy="316489"/>
            </a:xfrm>
            <a:custGeom>
              <a:avLst/>
              <a:gdLst>
                <a:gd name="connsiteX0" fmla="*/ 0 w 5483332"/>
                <a:gd name="connsiteY0" fmla="*/ 35647 h 213875"/>
                <a:gd name="connsiteX1" fmla="*/ 35647 w 5483332"/>
                <a:gd name="connsiteY1" fmla="*/ 0 h 213875"/>
                <a:gd name="connsiteX2" fmla="*/ 5447685 w 5483332"/>
                <a:gd name="connsiteY2" fmla="*/ 0 h 213875"/>
                <a:gd name="connsiteX3" fmla="*/ 5483332 w 5483332"/>
                <a:gd name="connsiteY3" fmla="*/ 35647 h 213875"/>
                <a:gd name="connsiteX4" fmla="*/ 5483332 w 5483332"/>
                <a:gd name="connsiteY4" fmla="*/ 178228 h 213875"/>
                <a:gd name="connsiteX5" fmla="*/ 5447685 w 5483332"/>
                <a:gd name="connsiteY5" fmla="*/ 213875 h 213875"/>
                <a:gd name="connsiteX6" fmla="*/ 35647 w 5483332"/>
                <a:gd name="connsiteY6" fmla="*/ 213875 h 213875"/>
                <a:gd name="connsiteX7" fmla="*/ 0 w 5483332"/>
                <a:gd name="connsiteY7" fmla="*/ 178228 h 213875"/>
                <a:gd name="connsiteX8" fmla="*/ 0 w 5483332"/>
                <a:gd name="connsiteY8" fmla="*/ 35647 h 21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2" h="213875">
                  <a:moveTo>
                    <a:pt x="0" y="35647"/>
                  </a:moveTo>
                  <a:cubicBezTo>
                    <a:pt x="0" y="15960"/>
                    <a:pt x="15960" y="0"/>
                    <a:pt x="35647" y="0"/>
                  </a:cubicBezTo>
                  <a:lnTo>
                    <a:pt x="5447685" y="0"/>
                  </a:lnTo>
                  <a:cubicBezTo>
                    <a:pt x="5467372" y="0"/>
                    <a:pt x="5483332" y="15960"/>
                    <a:pt x="5483332" y="35647"/>
                  </a:cubicBezTo>
                  <a:lnTo>
                    <a:pt x="5483332" y="178228"/>
                  </a:lnTo>
                  <a:cubicBezTo>
                    <a:pt x="5483332" y="197915"/>
                    <a:pt x="5467372" y="213875"/>
                    <a:pt x="5447685" y="213875"/>
                  </a:cubicBezTo>
                  <a:lnTo>
                    <a:pt x="35647" y="213875"/>
                  </a:lnTo>
                  <a:cubicBezTo>
                    <a:pt x="15960" y="213875"/>
                    <a:pt x="0" y="197915"/>
                    <a:pt x="0" y="178228"/>
                  </a:cubicBezTo>
                  <a:lnTo>
                    <a:pt x="0" y="35647"/>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8541" tIns="48541" rIns="48541" bIns="48541" numCol="1" spcCol="1270" anchor="ctr" anchorCtr="0">
              <a:noAutofit/>
            </a:bodyPr>
            <a:lstStyle/>
            <a:p>
              <a:pPr marL="0" lvl="0" indent="0" algn="l" defTabSz="444500">
                <a:lnSpc>
                  <a:spcPct val="9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Child safeguarding risks include SEA, which is a form of GBV.</a:t>
              </a:r>
              <a:r>
                <a:rPr lang="en-US" sz="1000" b="1"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t>
              </a:r>
              <a:endPar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20" name="Freeform: Shape 19">
              <a:extLst>
                <a:ext uri="{FF2B5EF4-FFF2-40B4-BE49-F238E27FC236}">
                  <a16:creationId xmlns:a16="http://schemas.microsoft.com/office/drawing/2014/main" id="{A04209BC-D077-3E61-2561-20DB435F9184}"/>
                </a:ext>
              </a:extLst>
            </p:cNvPr>
            <p:cNvSpPr/>
            <p:nvPr/>
          </p:nvSpPr>
          <p:spPr>
            <a:xfrm>
              <a:off x="623792" y="1480036"/>
              <a:ext cx="5483332" cy="646041"/>
            </a:xfrm>
            <a:custGeom>
              <a:avLst/>
              <a:gdLst>
                <a:gd name="connsiteX0" fmla="*/ 0 w 5483332"/>
                <a:gd name="connsiteY0" fmla="*/ 0 h 646041"/>
                <a:gd name="connsiteX1" fmla="*/ 5483332 w 5483332"/>
                <a:gd name="connsiteY1" fmla="*/ 0 h 646041"/>
                <a:gd name="connsiteX2" fmla="*/ 5483332 w 5483332"/>
                <a:gd name="connsiteY2" fmla="*/ 646041 h 646041"/>
                <a:gd name="connsiteX3" fmla="*/ 0 w 5483332"/>
                <a:gd name="connsiteY3" fmla="*/ 646041 h 646041"/>
                <a:gd name="connsiteX4" fmla="*/ 0 w 5483332"/>
                <a:gd name="connsiteY4" fmla="*/ 0 h 646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332" h="646041">
                  <a:moveTo>
                    <a:pt x="0" y="0"/>
                  </a:moveTo>
                  <a:lnTo>
                    <a:pt x="5483332" y="0"/>
                  </a:lnTo>
                  <a:lnTo>
                    <a:pt x="5483332" y="646041"/>
                  </a:lnTo>
                  <a:lnTo>
                    <a:pt x="0" y="6460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096" tIns="12700" rIns="71120" bIns="12700" numCol="1" spcCol="1270" anchor="t" anchorCtr="0">
              <a:noAutofit/>
            </a:bodyPr>
            <a:lstStyle/>
            <a:p>
              <a:pPr marL="57150" lvl="1" indent="-57150" algn="l" defTabSz="444500">
                <a:lnSpc>
                  <a:spcPct val="150000"/>
                </a:lnSpc>
                <a:spcBef>
                  <a:spcPct val="0"/>
                </a:spcBef>
                <a:spcAft>
                  <a:spcPct val="20000"/>
                </a:spcAft>
                <a:buChar char="•"/>
              </a:pPr>
              <a:r>
                <a:rPr lang="en-US" sz="1000" kern="1200" dirty="0">
                  <a:latin typeface="Roboto" panose="02000000000000000000" pitchFamily="2" charset="0"/>
                  <a:ea typeface="Roboto" panose="02000000000000000000" pitchFamily="2" charset="0"/>
                  <a:cs typeface="Roboto" panose="02000000000000000000" pitchFamily="2" charset="0"/>
                </a:rPr>
                <a:t>Adolescent girls constitute one of the highest-risk groups for GBV in general, including SEA. </a:t>
              </a:r>
            </a:p>
            <a:p>
              <a:pPr marL="57150" lvl="1" indent="-57150" algn="l" defTabSz="444500">
                <a:lnSpc>
                  <a:spcPct val="150000"/>
                </a:lnSpc>
                <a:spcBef>
                  <a:spcPct val="0"/>
                </a:spcBef>
                <a:spcAft>
                  <a:spcPct val="20000"/>
                </a:spcAft>
                <a:buChar char="•"/>
              </a:pPr>
              <a:r>
                <a:rPr lang="en-US" sz="1000" kern="1200" dirty="0">
                  <a:latin typeface="Roboto" panose="02000000000000000000" pitchFamily="2" charset="0"/>
                  <a:ea typeface="Roboto" panose="02000000000000000000" pitchFamily="2" charset="0"/>
                  <a:cs typeface="Roboto" panose="02000000000000000000" pitchFamily="2" charset="0"/>
                </a:rPr>
                <a:t>Children with physical and/ or intellectual disabilities also face increased risk, particularly girls with disabilities.</a:t>
              </a:r>
            </a:p>
          </p:txBody>
        </p:sp>
      </p:grpSp>
      <p:grpSp>
        <p:nvGrpSpPr>
          <p:cNvPr id="21" name="Group 20">
            <a:extLst>
              <a:ext uri="{FF2B5EF4-FFF2-40B4-BE49-F238E27FC236}">
                <a16:creationId xmlns:a16="http://schemas.microsoft.com/office/drawing/2014/main" id="{6EB91B4A-2B81-977E-E4FD-3F70076B0A65}"/>
              </a:ext>
            </a:extLst>
          </p:cNvPr>
          <p:cNvGrpSpPr/>
          <p:nvPr/>
        </p:nvGrpSpPr>
        <p:grpSpPr>
          <a:xfrm>
            <a:off x="623786" y="2375205"/>
            <a:ext cx="5483336" cy="1288261"/>
            <a:chOff x="623790" y="2375205"/>
            <a:chExt cx="5483336" cy="1288261"/>
          </a:xfrm>
        </p:grpSpPr>
        <p:sp>
          <p:nvSpPr>
            <p:cNvPr id="22" name="Freeform: Shape 21">
              <a:extLst>
                <a:ext uri="{FF2B5EF4-FFF2-40B4-BE49-F238E27FC236}">
                  <a16:creationId xmlns:a16="http://schemas.microsoft.com/office/drawing/2014/main" id="{4BEACA45-A3B2-37CC-F75A-E9A3CC02A316}"/>
                </a:ext>
              </a:extLst>
            </p:cNvPr>
            <p:cNvSpPr/>
            <p:nvPr/>
          </p:nvSpPr>
          <p:spPr>
            <a:xfrm>
              <a:off x="623790" y="2375205"/>
              <a:ext cx="5483332" cy="879441"/>
            </a:xfrm>
            <a:custGeom>
              <a:avLst/>
              <a:gdLst>
                <a:gd name="connsiteX0" fmla="*/ 0 w 5483332"/>
                <a:gd name="connsiteY0" fmla="*/ 90189 h 541125"/>
                <a:gd name="connsiteX1" fmla="*/ 90189 w 5483332"/>
                <a:gd name="connsiteY1" fmla="*/ 0 h 541125"/>
                <a:gd name="connsiteX2" fmla="*/ 5393143 w 5483332"/>
                <a:gd name="connsiteY2" fmla="*/ 0 h 541125"/>
                <a:gd name="connsiteX3" fmla="*/ 5483332 w 5483332"/>
                <a:gd name="connsiteY3" fmla="*/ 90189 h 541125"/>
                <a:gd name="connsiteX4" fmla="*/ 5483332 w 5483332"/>
                <a:gd name="connsiteY4" fmla="*/ 450936 h 541125"/>
                <a:gd name="connsiteX5" fmla="*/ 5393143 w 5483332"/>
                <a:gd name="connsiteY5" fmla="*/ 541125 h 541125"/>
                <a:gd name="connsiteX6" fmla="*/ 90189 w 5483332"/>
                <a:gd name="connsiteY6" fmla="*/ 541125 h 541125"/>
                <a:gd name="connsiteX7" fmla="*/ 0 w 5483332"/>
                <a:gd name="connsiteY7" fmla="*/ 450936 h 541125"/>
                <a:gd name="connsiteX8" fmla="*/ 0 w 5483332"/>
                <a:gd name="connsiteY8" fmla="*/ 90189 h 54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2" h="541125">
                  <a:moveTo>
                    <a:pt x="0" y="90189"/>
                  </a:moveTo>
                  <a:cubicBezTo>
                    <a:pt x="0" y="40379"/>
                    <a:pt x="40379" y="0"/>
                    <a:pt x="90189" y="0"/>
                  </a:cubicBezTo>
                  <a:lnTo>
                    <a:pt x="5393143" y="0"/>
                  </a:lnTo>
                  <a:cubicBezTo>
                    <a:pt x="5442953" y="0"/>
                    <a:pt x="5483332" y="40379"/>
                    <a:pt x="5483332" y="90189"/>
                  </a:cubicBezTo>
                  <a:lnTo>
                    <a:pt x="5483332" y="450936"/>
                  </a:lnTo>
                  <a:cubicBezTo>
                    <a:pt x="5483332" y="500746"/>
                    <a:pt x="5442953" y="541125"/>
                    <a:pt x="5393143" y="541125"/>
                  </a:cubicBezTo>
                  <a:lnTo>
                    <a:pt x="90189" y="541125"/>
                  </a:lnTo>
                  <a:cubicBezTo>
                    <a:pt x="40379" y="541125"/>
                    <a:pt x="0" y="500746"/>
                    <a:pt x="0" y="450936"/>
                  </a:cubicBezTo>
                  <a:lnTo>
                    <a:pt x="0" y="90189"/>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516" tIns="64516" rIns="64516" bIns="64516" numCol="1" spcCol="1270" anchor="ctr" anchorCtr="0">
              <a:noAutofit/>
            </a:bodyPr>
            <a:lstStyle/>
            <a:p>
              <a:pPr marL="0" lvl="0" indent="0" algn="l" defTabSz="444500">
                <a:lnSpc>
                  <a:spcPct val="15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GBV-related risks can be caused by aid </a:t>
              </a:r>
              <a:r>
                <a:rPr lang="en-US" sz="1000" kern="1200"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organisations</a:t>
              </a: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and anyone associated with them (linking to child safeguarding and PSEA), and they can also exist in the general school environment. </a:t>
              </a:r>
            </a:p>
          </p:txBody>
        </p:sp>
        <p:sp>
          <p:nvSpPr>
            <p:cNvPr id="23" name="Freeform: Shape 22">
              <a:extLst>
                <a:ext uri="{FF2B5EF4-FFF2-40B4-BE49-F238E27FC236}">
                  <a16:creationId xmlns:a16="http://schemas.microsoft.com/office/drawing/2014/main" id="{6043AFFF-CFED-0D4A-04E5-DF13D05CE4EC}"/>
                </a:ext>
              </a:extLst>
            </p:cNvPr>
            <p:cNvSpPr/>
            <p:nvPr/>
          </p:nvSpPr>
          <p:spPr>
            <a:xfrm>
              <a:off x="623794" y="3249466"/>
              <a:ext cx="5483332" cy="414000"/>
            </a:xfrm>
            <a:custGeom>
              <a:avLst/>
              <a:gdLst>
                <a:gd name="connsiteX0" fmla="*/ 0 w 5483332"/>
                <a:gd name="connsiteY0" fmla="*/ 0 h 414000"/>
                <a:gd name="connsiteX1" fmla="*/ 5483332 w 5483332"/>
                <a:gd name="connsiteY1" fmla="*/ 0 h 414000"/>
                <a:gd name="connsiteX2" fmla="*/ 5483332 w 5483332"/>
                <a:gd name="connsiteY2" fmla="*/ 414000 h 414000"/>
                <a:gd name="connsiteX3" fmla="*/ 0 w 5483332"/>
                <a:gd name="connsiteY3" fmla="*/ 414000 h 414000"/>
                <a:gd name="connsiteX4" fmla="*/ 0 w 5483332"/>
                <a:gd name="connsiteY4" fmla="*/ 0 h 41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332" h="414000">
                  <a:moveTo>
                    <a:pt x="0" y="0"/>
                  </a:moveTo>
                  <a:lnTo>
                    <a:pt x="5483332" y="0"/>
                  </a:lnTo>
                  <a:lnTo>
                    <a:pt x="5483332" y="414000"/>
                  </a:lnTo>
                  <a:lnTo>
                    <a:pt x="0" y="41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096" tIns="12700" rIns="71120" bIns="12700" numCol="1" spcCol="1270" anchor="t" anchorCtr="0">
              <a:noAutofit/>
            </a:bodyPr>
            <a:lstStyle/>
            <a:p>
              <a:pPr marL="57150" lvl="1" indent="-57150" algn="l" defTabSz="444500">
                <a:lnSpc>
                  <a:spcPct val="150000"/>
                </a:lnSpc>
                <a:spcBef>
                  <a:spcPct val="0"/>
                </a:spcBef>
                <a:spcAft>
                  <a:spcPct val="20000"/>
                </a:spcAft>
                <a:buChar char="•"/>
              </a:pPr>
              <a:r>
                <a:rPr lang="en-US" sz="1000" kern="1200" dirty="0">
                  <a:latin typeface="Roboto" panose="02000000000000000000" pitchFamily="2" charset="0"/>
                  <a:ea typeface="Roboto" panose="02000000000000000000" pitchFamily="2" charset="0"/>
                  <a:cs typeface="Roboto" panose="02000000000000000000" pitchFamily="2" charset="0"/>
                </a:rPr>
                <a:t>Survivors of GBV incidents should be referred to services for care through GBV referral pathways</a:t>
              </a:r>
            </a:p>
          </p:txBody>
        </p:sp>
      </p:grpSp>
      <p:sp>
        <p:nvSpPr>
          <p:cNvPr id="25" name="Freeform: Shape 24">
            <a:extLst>
              <a:ext uri="{FF2B5EF4-FFF2-40B4-BE49-F238E27FC236}">
                <a16:creationId xmlns:a16="http://schemas.microsoft.com/office/drawing/2014/main" id="{63ADA85B-8949-1FDD-6F3C-A02BB6999357}"/>
              </a:ext>
            </a:extLst>
          </p:cNvPr>
          <p:cNvSpPr/>
          <p:nvPr/>
        </p:nvSpPr>
        <p:spPr>
          <a:xfrm>
            <a:off x="623792" y="3877340"/>
            <a:ext cx="5483334" cy="819729"/>
          </a:xfrm>
          <a:custGeom>
            <a:avLst/>
            <a:gdLst>
              <a:gd name="connsiteX0" fmla="*/ 0 w 5483334"/>
              <a:gd name="connsiteY0" fmla="*/ 91652 h 549900"/>
              <a:gd name="connsiteX1" fmla="*/ 91652 w 5483334"/>
              <a:gd name="connsiteY1" fmla="*/ 0 h 549900"/>
              <a:gd name="connsiteX2" fmla="*/ 5391682 w 5483334"/>
              <a:gd name="connsiteY2" fmla="*/ 0 h 549900"/>
              <a:gd name="connsiteX3" fmla="*/ 5483334 w 5483334"/>
              <a:gd name="connsiteY3" fmla="*/ 91652 h 549900"/>
              <a:gd name="connsiteX4" fmla="*/ 5483334 w 5483334"/>
              <a:gd name="connsiteY4" fmla="*/ 458248 h 549900"/>
              <a:gd name="connsiteX5" fmla="*/ 5391682 w 5483334"/>
              <a:gd name="connsiteY5" fmla="*/ 549900 h 549900"/>
              <a:gd name="connsiteX6" fmla="*/ 91652 w 5483334"/>
              <a:gd name="connsiteY6" fmla="*/ 549900 h 549900"/>
              <a:gd name="connsiteX7" fmla="*/ 0 w 5483334"/>
              <a:gd name="connsiteY7" fmla="*/ 458248 h 549900"/>
              <a:gd name="connsiteX8" fmla="*/ 0 w 5483334"/>
              <a:gd name="connsiteY8" fmla="*/ 91652 h 54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4" h="549900">
                <a:moveTo>
                  <a:pt x="0" y="91652"/>
                </a:moveTo>
                <a:cubicBezTo>
                  <a:pt x="0" y="41034"/>
                  <a:pt x="41034" y="0"/>
                  <a:pt x="91652" y="0"/>
                </a:cubicBezTo>
                <a:lnTo>
                  <a:pt x="5391682" y="0"/>
                </a:lnTo>
                <a:cubicBezTo>
                  <a:pt x="5442300" y="0"/>
                  <a:pt x="5483334" y="41034"/>
                  <a:pt x="5483334" y="91652"/>
                </a:cubicBezTo>
                <a:lnTo>
                  <a:pt x="5483334" y="458248"/>
                </a:lnTo>
                <a:cubicBezTo>
                  <a:pt x="5483334" y="508866"/>
                  <a:pt x="5442300" y="549900"/>
                  <a:pt x="5391682" y="549900"/>
                </a:cubicBezTo>
                <a:lnTo>
                  <a:pt x="91652" y="549900"/>
                </a:lnTo>
                <a:cubicBezTo>
                  <a:pt x="41034" y="549900"/>
                  <a:pt x="0" y="508866"/>
                  <a:pt x="0" y="458248"/>
                </a:cubicBezTo>
                <a:lnTo>
                  <a:pt x="0" y="91652"/>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944" tIns="64944" rIns="64944" bIns="64944" numCol="1" spcCol="1270" anchor="ctr" anchorCtr="0">
            <a:noAutofit/>
          </a:bodyPr>
          <a:lstStyle/>
          <a:p>
            <a:pPr marL="0" lvl="0" indent="0" algn="l" defTabSz="444500">
              <a:lnSpc>
                <a:spcPct val="15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Under IASC, GBV incidents that fall under SEA (perpetrated by anyone associated with an aid organization) must be mandatorily reported. Survivors are also to be referred to services for care with their consent.</a:t>
            </a:r>
          </a:p>
        </p:txBody>
      </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7" name="Shape 13">
            <a:extLst>
              <a:ext uri="{FF2B5EF4-FFF2-40B4-BE49-F238E27FC236}">
                <a16:creationId xmlns:a16="http://schemas.microsoft.com/office/drawing/2014/main" id="{02F71E71-22D1-5679-A46A-9E6B269BE8C9}"/>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17" name="Image 0">
            <a:extLst>
              <a:ext uri="{FF2B5EF4-FFF2-40B4-BE49-F238E27FC236}">
                <a16:creationId xmlns:a16="http://schemas.microsoft.com/office/drawing/2014/main" id="{2B7D7EE9-445E-F2A8-B8E8-F1A3812991A1}"/>
              </a:ext>
            </a:extLst>
          </p:cNvPr>
          <p:cNvPicPr>
            <a:picLocks noChangeAspect="1"/>
          </p:cNvPicPr>
          <p:nvPr/>
        </p:nvPicPr>
        <p:blipFill rotWithShape="1">
          <a:blip r:embed="rId4"/>
          <a:srcRect r="48050"/>
          <a:stretch/>
        </p:blipFill>
        <p:spPr>
          <a:xfrm>
            <a:off x="6550641" y="1163546"/>
            <a:ext cx="2119472" cy="2719847"/>
          </a:xfrm>
          <a:prstGeom prst="roundRect">
            <a:avLst>
              <a:gd name="adj" fmla="val 6260"/>
            </a:avLst>
          </a:prstGeom>
        </p:spPr>
      </p:pic>
    </p:spTree>
    <p:extLst>
      <p:ext uri="{BB962C8B-B14F-4D97-AF65-F5344CB8AC3E}">
        <p14:creationId xmlns:p14="http://schemas.microsoft.com/office/powerpoint/2010/main" val="242983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34124" y="476251"/>
            <a:ext cx="4572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Principles of Child Safeguarding</a:t>
            </a:r>
            <a:endParaRPr lang="en-US" sz="2251" dirty="0"/>
          </a:p>
        </p:txBody>
      </p:sp>
      <p:sp>
        <p:nvSpPr>
          <p:cNvPr id="4" name="Shape 1"/>
          <p:cNvSpPr/>
          <p:nvPr/>
        </p:nvSpPr>
        <p:spPr>
          <a:xfrm>
            <a:off x="736253" y="1092778"/>
            <a:ext cx="3793284" cy="689005"/>
          </a:xfrm>
          <a:prstGeom prst="roundRect">
            <a:avLst>
              <a:gd name="adj" fmla="val 8000"/>
            </a:avLst>
          </a:prstGeom>
          <a:solidFill>
            <a:srgbClr val="CCECF8"/>
          </a:solidFill>
          <a:ln/>
        </p:spPr>
        <p:txBody>
          <a:bodyPr/>
          <a:lstStyle/>
          <a:p>
            <a:endParaRPr lang="en-US"/>
          </a:p>
        </p:txBody>
      </p:sp>
      <p:sp>
        <p:nvSpPr>
          <p:cNvPr id="5" name="Text 2"/>
          <p:cNvSpPr/>
          <p:nvPr/>
        </p:nvSpPr>
        <p:spPr>
          <a:xfrm>
            <a:off x="832687" y="1210823"/>
            <a:ext cx="3700795" cy="426691"/>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Best interest of the child: </a:t>
            </a:r>
            <a:r>
              <a:rPr lang="en-US" sz="1100" kern="0" spc="-12" dirty="0">
                <a:solidFill>
                  <a:srgbClr val="000000"/>
                </a:solidFill>
                <a:latin typeface="Roboto" pitchFamily="34" charset="0"/>
                <a:ea typeface="Roboto" pitchFamily="34" charset="-122"/>
                <a:cs typeface="Roboto" pitchFamily="34" charset="-120"/>
              </a:rPr>
              <a:t>All actions taken by organisations should be in the best interest of the child.</a:t>
            </a:r>
            <a:endParaRPr lang="en-US" sz="1051" dirty="0"/>
          </a:p>
        </p:txBody>
      </p:sp>
      <p:sp>
        <p:nvSpPr>
          <p:cNvPr id="6" name="Text 3"/>
          <p:cNvSpPr/>
          <p:nvPr/>
        </p:nvSpPr>
        <p:spPr>
          <a:xfrm>
            <a:off x="734124" y="3882593"/>
            <a:ext cx="8229600" cy="426691"/>
          </a:xfrm>
          <a:prstGeom prst="rect">
            <a:avLst/>
          </a:prstGeom>
          <a:noFill/>
          <a:ln/>
        </p:spPr>
        <p:txBody>
          <a:bodyPr wrap="square" lIns="0" tIns="0" rIns="0" bIns="0" rtlCol="0" anchor="t"/>
          <a:lstStyle/>
          <a:p>
            <a:pPr>
              <a:lnSpc>
                <a:spcPts val="1680"/>
              </a:lnSpc>
            </a:pPr>
            <a:r>
              <a:rPr lang="en-US" sz="1100" kern="0" spc="-12" dirty="0">
                <a:solidFill>
                  <a:srgbClr val="000000"/>
                </a:solidFill>
                <a:latin typeface="Roboto" pitchFamily="34" charset="0"/>
                <a:ea typeface="Roboto" pitchFamily="34" charset="-122"/>
                <a:cs typeface="Roboto" pitchFamily="34" charset="-120"/>
              </a:rPr>
              <a:t>Organisations that work with partners have a responsibility to support them to meet child safeguarding minimum requirements, including the protection from sexual exploitation and abuse (PSEA).</a:t>
            </a:r>
            <a:endParaRPr lang="en-US" sz="1051" dirty="0"/>
          </a:p>
        </p:txBody>
      </p:sp>
      <p:sp>
        <p:nvSpPr>
          <p:cNvPr id="7" name="Shape 4"/>
          <p:cNvSpPr/>
          <p:nvPr/>
        </p:nvSpPr>
        <p:spPr>
          <a:xfrm>
            <a:off x="736253" y="2026236"/>
            <a:ext cx="3793284" cy="689005"/>
          </a:xfrm>
          <a:prstGeom prst="roundRect">
            <a:avLst>
              <a:gd name="adj" fmla="val 8000"/>
            </a:avLst>
          </a:prstGeom>
          <a:solidFill>
            <a:srgbClr val="CCECF8"/>
          </a:solidFill>
          <a:ln/>
        </p:spPr>
        <p:txBody>
          <a:bodyPr/>
          <a:lstStyle/>
          <a:p>
            <a:endParaRPr lang="en-US"/>
          </a:p>
        </p:txBody>
      </p:sp>
      <p:sp>
        <p:nvSpPr>
          <p:cNvPr id="8" name="Text 5"/>
          <p:cNvSpPr/>
          <p:nvPr/>
        </p:nvSpPr>
        <p:spPr>
          <a:xfrm>
            <a:off x="836430" y="2144281"/>
            <a:ext cx="3607980" cy="426691"/>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Do No Harm: </a:t>
            </a:r>
            <a:r>
              <a:rPr lang="en-US" sz="1100" kern="0" spc="-12" dirty="0">
                <a:solidFill>
                  <a:srgbClr val="000000"/>
                </a:solidFill>
                <a:latin typeface="Roboto" pitchFamily="34" charset="0"/>
                <a:ea typeface="Roboto" pitchFamily="34" charset="-122"/>
                <a:cs typeface="Roboto" pitchFamily="34" charset="-120"/>
              </a:rPr>
              <a:t>Organisations have a responsibility to Do No Harm to children.</a:t>
            </a:r>
            <a:endParaRPr lang="en-US" sz="1051" dirty="0"/>
          </a:p>
        </p:txBody>
      </p:sp>
      <p:sp>
        <p:nvSpPr>
          <p:cNvPr id="9" name="Shape 6"/>
          <p:cNvSpPr/>
          <p:nvPr/>
        </p:nvSpPr>
        <p:spPr>
          <a:xfrm>
            <a:off x="736253" y="2957353"/>
            <a:ext cx="3793284" cy="689005"/>
          </a:xfrm>
          <a:prstGeom prst="roundRect">
            <a:avLst>
              <a:gd name="adj" fmla="val 8000"/>
            </a:avLst>
          </a:prstGeom>
          <a:solidFill>
            <a:srgbClr val="CCECF8"/>
          </a:solidFill>
          <a:ln/>
        </p:spPr>
        <p:txBody>
          <a:bodyPr/>
          <a:lstStyle/>
          <a:p>
            <a:endParaRPr lang="en-US"/>
          </a:p>
        </p:txBody>
      </p:sp>
      <p:sp>
        <p:nvSpPr>
          <p:cNvPr id="10" name="Text 7"/>
          <p:cNvSpPr/>
          <p:nvPr/>
        </p:nvSpPr>
        <p:spPr>
          <a:xfrm>
            <a:off x="836430" y="3098505"/>
            <a:ext cx="3607980" cy="426691"/>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Equal rights: </a:t>
            </a:r>
            <a:r>
              <a:rPr lang="en-US" sz="1100" kern="0" spc="-12" dirty="0">
                <a:solidFill>
                  <a:srgbClr val="000000"/>
                </a:solidFill>
                <a:latin typeface="Roboto" pitchFamily="34" charset="0"/>
                <a:ea typeface="Roboto" pitchFamily="34" charset="-122"/>
                <a:cs typeface="Roboto" pitchFamily="34" charset="-120"/>
              </a:rPr>
              <a:t>All children have an equal right to be protected from harm.</a:t>
            </a:r>
            <a:endParaRPr lang="en-US" sz="1051" dirty="0"/>
          </a:p>
        </p:txBody>
      </p:sp>
      <p:sp>
        <p:nvSpPr>
          <p:cNvPr id="11" name="Shape 8"/>
          <p:cNvSpPr/>
          <p:nvPr/>
        </p:nvSpPr>
        <p:spPr>
          <a:xfrm>
            <a:off x="4871811" y="1092780"/>
            <a:ext cx="3793284" cy="689005"/>
          </a:xfrm>
          <a:prstGeom prst="roundRect">
            <a:avLst>
              <a:gd name="adj" fmla="val 8000"/>
            </a:avLst>
          </a:prstGeom>
          <a:solidFill>
            <a:srgbClr val="CCECF8"/>
          </a:solidFill>
          <a:ln/>
        </p:spPr>
        <p:txBody>
          <a:bodyPr/>
          <a:lstStyle/>
          <a:p>
            <a:endParaRPr lang="en-US"/>
          </a:p>
        </p:txBody>
      </p:sp>
      <p:sp>
        <p:nvSpPr>
          <p:cNvPr id="12" name="Text 9"/>
          <p:cNvSpPr/>
          <p:nvPr/>
        </p:nvSpPr>
        <p:spPr>
          <a:xfrm>
            <a:off x="4987110" y="1224049"/>
            <a:ext cx="3575165" cy="426691"/>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Duty of care: </a:t>
            </a:r>
            <a:r>
              <a:rPr lang="en-US" sz="1100" kern="0" spc="-12" dirty="0">
                <a:solidFill>
                  <a:srgbClr val="000000"/>
                </a:solidFill>
                <a:latin typeface="Roboto" pitchFamily="34" charset="0"/>
                <a:ea typeface="Roboto" pitchFamily="34" charset="-122"/>
                <a:cs typeface="Roboto" pitchFamily="34" charset="-120"/>
              </a:rPr>
              <a:t>Organisations have a duty of care to children with whom they work.</a:t>
            </a:r>
            <a:endParaRPr lang="en-US" sz="1051" dirty="0"/>
          </a:p>
        </p:txBody>
      </p:sp>
      <p:sp>
        <p:nvSpPr>
          <p:cNvPr id="13" name="Text 10"/>
          <p:cNvSpPr/>
          <p:nvPr/>
        </p:nvSpPr>
        <p:spPr>
          <a:xfrm>
            <a:off x="4871811" y="2026238"/>
            <a:ext cx="3793284" cy="689005"/>
          </a:xfrm>
          <a:prstGeom prst="roundRect">
            <a:avLst>
              <a:gd name="adj" fmla="val 8000"/>
            </a:avLst>
          </a:prstGeom>
          <a:solidFill>
            <a:srgbClr val="CCECF8"/>
          </a:solidFill>
          <a:ln/>
        </p:spPr>
        <p:txBody>
          <a:bodyPr wrap="square" lIns="210739" tIns="81341" rIns="210739" bIns="81341" rtlCol="0" anchor="ctr"/>
          <a:lstStyle/>
          <a:p>
            <a:pPr algn="ctr">
              <a:lnSpc>
                <a:spcPts val="1680"/>
              </a:lnSpc>
            </a:pPr>
            <a:endParaRPr lang="en-US" sz="1051" dirty="0"/>
          </a:p>
        </p:txBody>
      </p:sp>
      <p:sp>
        <p:nvSpPr>
          <p:cNvPr id="14" name="Text 11"/>
          <p:cNvSpPr/>
          <p:nvPr/>
        </p:nvSpPr>
        <p:spPr>
          <a:xfrm>
            <a:off x="4987110" y="2078162"/>
            <a:ext cx="3575165" cy="594271"/>
          </a:xfrm>
          <a:prstGeom prst="rect">
            <a:avLst/>
          </a:prstGeom>
          <a:noFill/>
          <a:ln/>
        </p:spPr>
        <p:txBody>
          <a:bodyPr wrap="square" lIns="0" tIns="0" rIns="0" bIns="0" rtlCol="0" anchor="t"/>
          <a:lstStyle/>
          <a:p>
            <a:pPr>
              <a:lnSpc>
                <a:spcPts val="1560"/>
              </a:lnSpc>
            </a:pPr>
            <a:r>
              <a:rPr lang="en-US" sz="1100" b="1" kern="0" spc="-12" dirty="0">
                <a:solidFill>
                  <a:srgbClr val="000000"/>
                </a:solidFill>
                <a:latin typeface="Roboto" pitchFamily="34" charset="0"/>
                <a:ea typeface="Roboto" pitchFamily="34" charset="-122"/>
                <a:cs typeface="Roboto" pitchFamily="34" charset="-120"/>
              </a:rPr>
              <a:t>Zero tolerance: </a:t>
            </a:r>
            <a:r>
              <a:rPr lang="en-US" sz="1000" kern="0" spc="-12" dirty="0">
                <a:solidFill>
                  <a:srgbClr val="000000"/>
                </a:solidFill>
                <a:latin typeface="Roboto" pitchFamily="34" charset="0"/>
                <a:ea typeface="Roboto" pitchFamily="34" charset="-122"/>
                <a:cs typeface="Roboto" pitchFamily="34" charset="-120"/>
              </a:rPr>
              <a:t>There is a zero tolerance policy for child safeguarding violations. Child safeguarding is fundamental and non-negotiable.</a:t>
            </a:r>
            <a:endParaRPr lang="en-US" sz="1000" dirty="0"/>
          </a:p>
        </p:txBody>
      </p:sp>
      <p:sp>
        <p:nvSpPr>
          <p:cNvPr id="15" name="Shape 12"/>
          <p:cNvSpPr/>
          <p:nvPr/>
        </p:nvSpPr>
        <p:spPr>
          <a:xfrm>
            <a:off x="4871811" y="2957355"/>
            <a:ext cx="3793284" cy="689005"/>
          </a:xfrm>
          <a:prstGeom prst="roundRect">
            <a:avLst>
              <a:gd name="adj" fmla="val 8000"/>
            </a:avLst>
          </a:prstGeom>
          <a:solidFill>
            <a:srgbClr val="CCECF8"/>
          </a:solidFill>
          <a:ln/>
        </p:spPr>
        <p:txBody>
          <a:bodyPr/>
          <a:lstStyle/>
          <a:p>
            <a:endParaRPr lang="en-US"/>
          </a:p>
        </p:txBody>
      </p:sp>
      <p:sp>
        <p:nvSpPr>
          <p:cNvPr id="16" name="Text 13"/>
          <p:cNvSpPr/>
          <p:nvPr/>
        </p:nvSpPr>
        <p:spPr>
          <a:xfrm>
            <a:off x="4987110" y="3085281"/>
            <a:ext cx="3575165" cy="426691"/>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Everyone’s responsibility: </a:t>
            </a:r>
            <a:r>
              <a:rPr lang="en-US" sz="1100" kern="0" spc="-12" dirty="0">
                <a:solidFill>
                  <a:srgbClr val="000000"/>
                </a:solidFill>
                <a:latin typeface="Roboto" pitchFamily="34" charset="0"/>
                <a:ea typeface="Roboto" pitchFamily="34" charset="-122"/>
                <a:cs typeface="Roboto" pitchFamily="34" charset="-120"/>
              </a:rPr>
              <a:t>Safeguarding children is everyone’s responsibility.</a:t>
            </a:r>
            <a:endParaRPr lang="en-US" sz="1051" dirty="0"/>
          </a:p>
        </p:txBody>
      </p:sp>
      <p:sp>
        <p:nvSpPr>
          <p:cNvPr id="17" name="Shape 14"/>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8"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 1"/>
          <p:cNvSpPr/>
          <p:nvPr/>
        </p:nvSpPr>
        <p:spPr>
          <a:xfrm>
            <a:off x="623790" y="661171"/>
            <a:ext cx="8046323" cy="342900"/>
          </a:xfrm>
          <a:prstGeom prst="rect">
            <a:avLst/>
          </a:prstGeom>
          <a:noFill/>
          <a:ln/>
        </p:spPr>
        <p:txBody>
          <a:bodyPr wrap="square" lIns="0" tIns="0" rIns="0" bIns="0" rtlCol="0" anchor="t"/>
          <a:lstStyle/>
          <a:p>
            <a:pPr>
              <a:lnSpc>
                <a:spcPts val="2700"/>
              </a:lnSpc>
            </a:pPr>
            <a:r>
              <a:rPr lang="en-US" b="1" kern="0" spc="-24" dirty="0">
                <a:solidFill>
                  <a:srgbClr val="000000"/>
                </a:solidFill>
                <a:latin typeface="Roboto" pitchFamily="34" charset="0"/>
                <a:ea typeface="Roboto" pitchFamily="34" charset="-122"/>
                <a:cs typeface="Roboto" pitchFamily="34" charset="-120"/>
              </a:rPr>
              <a:t>GBV Risk Mitigation</a:t>
            </a:r>
          </a:p>
        </p:txBody>
      </p:sp>
      <p:sp>
        <p:nvSpPr>
          <p:cNvPr id="5" name="Text 2"/>
          <p:cNvSpPr/>
          <p:nvPr/>
        </p:nvSpPr>
        <p:spPr>
          <a:xfrm>
            <a:off x="623792" y="908568"/>
            <a:ext cx="8046322" cy="213320"/>
          </a:xfrm>
          <a:prstGeom prst="rect">
            <a:avLst/>
          </a:prstGeom>
          <a:noFill/>
          <a:ln/>
        </p:spPr>
        <p:txBody>
          <a:bodyPr wrap="square" lIns="0" tIns="0" rIns="0" bIns="0" rtlCol="0" anchor="t"/>
          <a:lstStyle/>
          <a:p>
            <a:pPr>
              <a:lnSpc>
                <a:spcPts val="1680"/>
              </a:lnSpc>
            </a:pPr>
            <a:endParaRPr lang="en-US" sz="1000" kern="0" spc="-12" dirty="0">
              <a:solidFill>
                <a:srgbClr val="000000">
                  <a:alpha val="70000"/>
                </a:srgbClr>
              </a:solidFill>
              <a:latin typeface="Roboto" pitchFamily="34" charset="0"/>
              <a:ea typeface="Roboto" pitchFamily="34" charset="-122"/>
              <a:cs typeface="Roboto" pitchFamily="34" charset="-120"/>
            </a:endParaRPr>
          </a:p>
        </p:txBody>
      </p:sp>
      <p:grpSp>
        <p:nvGrpSpPr>
          <p:cNvPr id="2" name="Group 1">
            <a:extLst>
              <a:ext uri="{FF2B5EF4-FFF2-40B4-BE49-F238E27FC236}">
                <a16:creationId xmlns:a16="http://schemas.microsoft.com/office/drawing/2014/main" id="{01C1502F-F268-DC9D-A57C-0B2BF3A8EC23}"/>
              </a:ext>
            </a:extLst>
          </p:cNvPr>
          <p:cNvGrpSpPr/>
          <p:nvPr/>
        </p:nvGrpSpPr>
        <p:grpSpPr>
          <a:xfrm>
            <a:off x="623790" y="1163546"/>
            <a:ext cx="8046322" cy="798911"/>
            <a:chOff x="623792" y="1091228"/>
            <a:chExt cx="5483332" cy="798911"/>
          </a:xfrm>
        </p:grpSpPr>
        <p:sp>
          <p:nvSpPr>
            <p:cNvPr id="3" name="Freeform: Shape 2">
              <a:extLst>
                <a:ext uri="{FF2B5EF4-FFF2-40B4-BE49-F238E27FC236}">
                  <a16:creationId xmlns:a16="http://schemas.microsoft.com/office/drawing/2014/main" id="{8246BB28-C07D-97C9-FE19-8C036DDC12A8}"/>
                </a:ext>
              </a:extLst>
            </p:cNvPr>
            <p:cNvSpPr/>
            <p:nvPr/>
          </p:nvSpPr>
          <p:spPr>
            <a:xfrm>
              <a:off x="623792" y="1091228"/>
              <a:ext cx="5483332" cy="365580"/>
            </a:xfrm>
            <a:custGeom>
              <a:avLst/>
              <a:gdLst>
                <a:gd name="connsiteX0" fmla="*/ 0 w 5483332"/>
                <a:gd name="connsiteY0" fmla="*/ 40561 h 243360"/>
                <a:gd name="connsiteX1" fmla="*/ 40561 w 5483332"/>
                <a:gd name="connsiteY1" fmla="*/ 0 h 243360"/>
                <a:gd name="connsiteX2" fmla="*/ 5442771 w 5483332"/>
                <a:gd name="connsiteY2" fmla="*/ 0 h 243360"/>
                <a:gd name="connsiteX3" fmla="*/ 5483332 w 5483332"/>
                <a:gd name="connsiteY3" fmla="*/ 40561 h 243360"/>
                <a:gd name="connsiteX4" fmla="*/ 5483332 w 5483332"/>
                <a:gd name="connsiteY4" fmla="*/ 202799 h 243360"/>
                <a:gd name="connsiteX5" fmla="*/ 5442771 w 5483332"/>
                <a:gd name="connsiteY5" fmla="*/ 243360 h 243360"/>
                <a:gd name="connsiteX6" fmla="*/ 40561 w 5483332"/>
                <a:gd name="connsiteY6" fmla="*/ 243360 h 243360"/>
                <a:gd name="connsiteX7" fmla="*/ 0 w 5483332"/>
                <a:gd name="connsiteY7" fmla="*/ 202799 h 243360"/>
                <a:gd name="connsiteX8" fmla="*/ 0 w 5483332"/>
                <a:gd name="connsiteY8" fmla="*/ 40561 h 24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2" h="243360">
                  <a:moveTo>
                    <a:pt x="0" y="40561"/>
                  </a:moveTo>
                  <a:cubicBezTo>
                    <a:pt x="0" y="18160"/>
                    <a:pt x="18160" y="0"/>
                    <a:pt x="40561" y="0"/>
                  </a:cubicBezTo>
                  <a:lnTo>
                    <a:pt x="5442771" y="0"/>
                  </a:lnTo>
                  <a:cubicBezTo>
                    <a:pt x="5465172" y="0"/>
                    <a:pt x="5483332" y="18160"/>
                    <a:pt x="5483332" y="40561"/>
                  </a:cubicBezTo>
                  <a:lnTo>
                    <a:pt x="5483332" y="202799"/>
                  </a:lnTo>
                  <a:cubicBezTo>
                    <a:pt x="5483332" y="225200"/>
                    <a:pt x="5465172" y="243360"/>
                    <a:pt x="5442771" y="243360"/>
                  </a:cubicBezTo>
                  <a:lnTo>
                    <a:pt x="40561" y="243360"/>
                  </a:lnTo>
                  <a:cubicBezTo>
                    <a:pt x="18160" y="243360"/>
                    <a:pt x="0" y="225200"/>
                    <a:pt x="0" y="202799"/>
                  </a:cubicBezTo>
                  <a:lnTo>
                    <a:pt x="0" y="40561"/>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980" tIns="49980" rIns="49980" bIns="49980" numCol="1" spcCol="1270" anchor="ctr" anchorCtr="0">
              <a:noAutofit/>
            </a:bodyPr>
            <a:lstStyle/>
            <a:p>
              <a:pPr defTabSz="444500">
                <a:lnSpc>
                  <a:spcPct val="90000"/>
                </a:lnSpc>
                <a:spcBef>
                  <a:spcPct val="0"/>
                </a:spcBef>
                <a:spcAft>
                  <a:spcPct val="35000"/>
                </a:spcAft>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GBV risk </a:t>
              </a:r>
              <a:r>
                <a:rPr lang="en-US" sz="1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m</a:t>
              </a: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itigation is mandatory </a:t>
              </a:r>
            </a:p>
          </p:txBody>
        </p:sp>
        <p:sp>
          <p:nvSpPr>
            <p:cNvPr id="6" name="Freeform: Shape 5">
              <a:extLst>
                <a:ext uri="{FF2B5EF4-FFF2-40B4-BE49-F238E27FC236}">
                  <a16:creationId xmlns:a16="http://schemas.microsoft.com/office/drawing/2014/main" id="{4A0E6441-D16D-4A2A-104D-4AD1AD4B6DAE}"/>
                </a:ext>
              </a:extLst>
            </p:cNvPr>
            <p:cNvSpPr/>
            <p:nvPr/>
          </p:nvSpPr>
          <p:spPr>
            <a:xfrm>
              <a:off x="623792" y="1550302"/>
              <a:ext cx="5483332" cy="339837"/>
            </a:xfrm>
            <a:custGeom>
              <a:avLst/>
              <a:gdLst>
                <a:gd name="connsiteX0" fmla="*/ 0 w 5483332"/>
                <a:gd name="connsiteY0" fmla="*/ 0 h 484380"/>
                <a:gd name="connsiteX1" fmla="*/ 5483332 w 5483332"/>
                <a:gd name="connsiteY1" fmla="*/ 0 h 484380"/>
                <a:gd name="connsiteX2" fmla="*/ 5483332 w 5483332"/>
                <a:gd name="connsiteY2" fmla="*/ 484380 h 484380"/>
                <a:gd name="connsiteX3" fmla="*/ 0 w 5483332"/>
                <a:gd name="connsiteY3" fmla="*/ 484380 h 484380"/>
                <a:gd name="connsiteX4" fmla="*/ 0 w 5483332"/>
                <a:gd name="connsiteY4" fmla="*/ 0 h 484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332" h="484380">
                  <a:moveTo>
                    <a:pt x="0" y="0"/>
                  </a:moveTo>
                  <a:lnTo>
                    <a:pt x="5483332" y="0"/>
                  </a:lnTo>
                  <a:lnTo>
                    <a:pt x="5483332" y="484380"/>
                  </a:lnTo>
                  <a:lnTo>
                    <a:pt x="0" y="4843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096" tIns="16510" rIns="92456" bIns="16510" numCol="1" spcCol="1270" anchor="t" anchorCtr="0">
              <a:noAutofit/>
            </a:bodyPr>
            <a:lstStyle/>
            <a:p>
              <a:pPr marL="171450" indent="-171450" defTabSz="444500">
                <a:lnSpc>
                  <a:spcPct val="90000"/>
                </a:lnSpc>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All humanitarian actors have a responsibility to mitigate GBV risks in their work, regardless of mandate or sector, in keeping with the Centrality of Protection and principle of Do No Harm. </a:t>
              </a:r>
            </a:p>
            <a:p>
              <a:pPr marL="171450" indent="-171450" defTabSz="444500">
                <a:lnSpc>
                  <a:spcPct val="90000"/>
                </a:lnSpc>
                <a:spcBef>
                  <a:spcPct val="0"/>
                </a:spcBef>
                <a:spcAft>
                  <a:spcPct val="20000"/>
                </a:spcAft>
                <a:buFont typeface="Arial" panose="020B0604020202020204" pitchFamily="34" charset="0"/>
                <a:buChar char="•"/>
              </a:pPr>
              <a:endParaRPr lang="en-US" sz="1000" kern="1200" dirty="0">
                <a:latin typeface="Roboto" panose="02000000000000000000" pitchFamily="2" charset="0"/>
                <a:ea typeface="Roboto" panose="02000000000000000000" pitchFamily="2" charset="0"/>
                <a:cs typeface="Roboto" panose="02000000000000000000" pitchFamily="2" charset="0"/>
              </a:endParaRPr>
            </a:p>
          </p:txBody>
        </p:sp>
      </p:grpSp>
      <p:grpSp>
        <p:nvGrpSpPr>
          <p:cNvPr id="8" name="Group 7">
            <a:extLst>
              <a:ext uri="{FF2B5EF4-FFF2-40B4-BE49-F238E27FC236}">
                <a16:creationId xmlns:a16="http://schemas.microsoft.com/office/drawing/2014/main" id="{E59FC2F1-7184-9F91-8F9D-D8039EC670ED}"/>
              </a:ext>
            </a:extLst>
          </p:cNvPr>
          <p:cNvGrpSpPr/>
          <p:nvPr/>
        </p:nvGrpSpPr>
        <p:grpSpPr>
          <a:xfrm>
            <a:off x="623792" y="2104991"/>
            <a:ext cx="8046322" cy="1029045"/>
            <a:chOff x="623795" y="2282955"/>
            <a:chExt cx="5483332" cy="1069473"/>
          </a:xfrm>
        </p:grpSpPr>
        <p:sp>
          <p:nvSpPr>
            <p:cNvPr id="9" name="Freeform: Shape 8">
              <a:extLst>
                <a:ext uri="{FF2B5EF4-FFF2-40B4-BE49-F238E27FC236}">
                  <a16:creationId xmlns:a16="http://schemas.microsoft.com/office/drawing/2014/main" id="{475A24B1-7594-43CC-3323-207E1B7D695B}"/>
                </a:ext>
              </a:extLst>
            </p:cNvPr>
            <p:cNvSpPr/>
            <p:nvPr/>
          </p:nvSpPr>
          <p:spPr>
            <a:xfrm>
              <a:off x="623795" y="2282955"/>
              <a:ext cx="5483332" cy="462992"/>
            </a:xfrm>
            <a:custGeom>
              <a:avLst/>
              <a:gdLst>
                <a:gd name="connsiteX0" fmla="*/ 0 w 5483332"/>
                <a:gd name="connsiteY0" fmla="*/ 90189 h 541125"/>
                <a:gd name="connsiteX1" fmla="*/ 90189 w 5483332"/>
                <a:gd name="connsiteY1" fmla="*/ 0 h 541125"/>
                <a:gd name="connsiteX2" fmla="*/ 5393143 w 5483332"/>
                <a:gd name="connsiteY2" fmla="*/ 0 h 541125"/>
                <a:gd name="connsiteX3" fmla="*/ 5483332 w 5483332"/>
                <a:gd name="connsiteY3" fmla="*/ 90189 h 541125"/>
                <a:gd name="connsiteX4" fmla="*/ 5483332 w 5483332"/>
                <a:gd name="connsiteY4" fmla="*/ 450936 h 541125"/>
                <a:gd name="connsiteX5" fmla="*/ 5393143 w 5483332"/>
                <a:gd name="connsiteY5" fmla="*/ 541125 h 541125"/>
                <a:gd name="connsiteX6" fmla="*/ 90189 w 5483332"/>
                <a:gd name="connsiteY6" fmla="*/ 541125 h 541125"/>
                <a:gd name="connsiteX7" fmla="*/ 0 w 5483332"/>
                <a:gd name="connsiteY7" fmla="*/ 450936 h 541125"/>
                <a:gd name="connsiteX8" fmla="*/ 0 w 5483332"/>
                <a:gd name="connsiteY8" fmla="*/ 90189 h 54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2" h="541125">
                  <a:moveTo>
                    <a:pt x="0" y="90189"/>
                  </a:moveTo>
                  <a:cubicBezTo>
                    <a:pt x="0" y="40379"/>
                    <a:pt x="40379" y="0"/>
                    <a:pt x="90189" y="0"/>
                  </a:cubicBezTo>
                  <a:lnTo>
                    <a:pt x="5393143" y="0"/>
                  </a:lnTo>
                  <a:cubicBezTo>
                    <a:pt x="5442953" y="0"/>
                    <a:pt x="5483332" y="40379"/>
                    <a:pt x="5483332" y="90189"/>
                  </a:cubicBezTo>
                  <a:lnTo>
                    <a:pt x="5483332" y="450936"/>
                  </a:lnTo>
                  <a:cubicBezTo>
                    <a:pt x="5483332" y="500746"/>
                    <a:pt x="5442953" y="541125"/>
                    <a:pt x="5393143" y="541125"/>
                  </a:cubicBezTo>
                  <a:lnTo>
                    <a:pt x="90189" y="541125"/>
                  </a:lnTo>
                  <a:cubicBezTo>
                    <a:pt x="40379" y="541125"/>
                    <a:pt x="0" y="500746"/>
                    <a:pt x="0" y="450936"/>
                  </a:cubicBezTo>
                  <a:lnTo>
                    <a:pt x="0" y="90189"/>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516" tIns="64516" rIns="64516" bIns="64516" numCol="1" spcCol="1270" anchor="ctr" anchorCtr="0">
              <a:noAutofit/>
            </a:bodyPr>
            <a:lstStyle/>
            <a:p>
              <a:pPr marL="0" lvl="0" indent="0" algn="l" defTabSz="444500">
                <a:lnSpc>
                  <a:spcPct val="9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GBV risk mitigation comprises a range of activities within the education response to first identify GBV risks and then take specific actions to reduce those risks.</a:t>
              </a:r>
            </a:p>
          </p:txBody>
        </p:sp>
        <p:sp>
          <p:nvSpPr>
            <p:cNvPr id="10" name="Freeform: Shape 9">
              <a:extLst>
                <a:ext uri="{FF2B5EF4-FFF2-40B4-BE49-F238E27FC236}">
                  <a16:creationId xmlns:a16="http://schemas.microsoft.com/office/drawing/2014/main" id="{E2890585-AAC6-7EAB-3051-A68D937AC8AD}"/>
                </a:ext>
              </a:extLst>
            </p:cNvPr>
            <p:cNvSpPr/>
            <p:nvPr/>
          </p:nvSpPr>
          <p:spPr>
            <a:xfrm>
              <a:off x="623795" y="2840205"/>
              <a:ext cx="5483332" cy="512223"/>
            </a:xfrm>
            <a:custGeom>
              <a:avLst/>
              <a:gdLst>
                <a:gd name="connsiteX0" fmla="*/ 0 w 5483332"/>
                <a:gd name="connsiteY0" fmla="*/ 0 h 414000"/>
                <a:gd name="connsiteX1" fmla="*/ 5483332 w 5483332"/>
                <a:gd name="connsiteY1" fmla="*/ 0 h 414000"/>
                <a:gd name="connsiteX2" fmla="*/ 5483332 w 5483332"/>
                <a:gd name="connsiteY2" fmla="*/ 414000 h 414000"/>
                <a:gd name="connsiteX3" fmla="*/ 0 w 5483332"/>
                <a:gd name="connsiteY3" fmla="*/ 414000 h 414000"/>
                <a:gd name="connsiteX4" fmla="*/ 0 w 5483332"/>
                <a:gd name="connsiteY4" fmla="*/ 0 h 41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332" h="414000">
                  <a:moveTo>
                    <a:pt x="0" y="0"/>
                  </a:moveTo>
                  <a:lnTo>
                    <a:pt x="5483332" y="0"/>
                  </a:lnTo>
                  <a:lnTo>
                    <a:pt x="5483332" y="414000"/>
                  </a:lnTo>
                  <a:lnTo>
                    <a:pt x="0" y="41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096" tIns="12700" rIns="71120" bIns="12700" numCol="1" spcCol="1270" anchor="t" anchorCtr="0">
              <a:noAutofit/>
            </a:bodyPr>
            <a:lstStyle/>
            <a:p>
              <a:pPr marL="171450" indent="-171450" defTabSz="444500">
                <a:lnSpc>
                  <a:spcPct val="90000"/>
                </a:lnSpc>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For example, a lack of private and secure latrines in schools is a risk for GBV. A mitigation measure is to build latrines that are in a safe location and can be locked.</a:t>
              </a:r>
            </a:p>
          </p:txBody>
        </p:sp>
      </p:grpSp>
      <p:sp>
        <p:nvSpPr>
          <p:cNvPr id="12" name="Text 9"/>
          <p:cNvSpPr/>
          <p:nvPr/>
        </p:nvSpPr>
        <p:spPr>
          <a:xfrm>
            <a:off x="3563168" y="1163546"/>
            <a:ext cx="65" cy="339837"/>
          </a:xfrm>
          <a:prstGeom prst="rect">
            <a:avLst/>
          </a:prstGeom>
          <a:noFill/>
          <a:ln/>
        </p:spPr>
        <p:txBody>
          <a:bodyPr wrap="none" lIns="0" tIns="0" rIns="0" bIns="0" rtlCol="0" anchor="ctr">
            <a:spAutoFit/>
          </a:bodyPr>
          <a:lstStyle/>
          <a:p>
            <a:pPr>
              <a:lnSpc>
                <a:spcPts val="2880"/>
              </a:lnSpc>
            </a:pPr>
            <a:endParaRPr lang="en-US" dirty="0"/>
          </a:p>
        </p:txBody>
      </p:sp>
      <p:pic>
        <p:nvPicPr>
          <p:cNvPr id="15"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856832F9-A9F3-04E8-E7C1-A564B80BEB65}"/>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7" name="Shape 13">
            <a:extLst>
              <a:ext uri="{FF2B5EF4-FFF2-40B4-BE49-F238E27FC236}">
                <a16:creationId xmlns:a16="http://schemas.microsoft.com/office/drawing/2014/main" id="{02F71E71-22D1-5679-A46A-9E6B269BE8C9}"/>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
        <p:nvSpPr>
          <p:cNvPr id="20" name="Freeform: Shape 19">
            <a:extLst>
              <a:ext uri="{FF2B5EF4-FFF2-40B4-BE49-F238E27FC236}">
                <a16:creationId xmlns:a16="http://schemas.microsoft.com/office/drawing/2014/main" id="{3C357CBC-D065-EDD4-E9E6-F84047D1965B}"/>
              </a:ext>
            </a:extLst>
          </p:cNvPr>
          <p:cNvSpPr/>
          <p:nvPr/>
        </p:nvSpPr>
        <p:spPr>
          <a:xfrm>
            <a:off x="623793" y="3110480"/>
            <a:ext cx="8046322" cy="290057"/>
          </a:xfrm>
          <a:custGeom>
            <a:avLst/>
            <a:gdLst>
              <a:gd name="connsiteX0" fmla="*/ 0 w 5483332"/>
              <a:gd name="connsiteY0" fmla="*/ 90189 h 541125"/>
              <a:gd name="connsiteX1" fmla="*/ 90189 w 5483332"/>
              <a:gd name="connsiteY1" fmla="*/ 0 h 541125"/>
              <a:gd name="connsiteX2" fmla="*/ 5393143 w 5483332"/>
              <a:gd name="connsiteY2" fmla="*/ 0 h 541125"/>
              <a:gd name="connsiteX3" fmla="*/ 5483332 w 5483332"/>
              <a:gd name="connsiteY3" fmla="*/ 90189 h 541125"/>
              <a:gd name="connsiteX4" fmla="*/ 5483332 w 5483332"/>
              <a:gd name="connsiteY4" fmla="*/ 450936 h 541125"/>
              <a:gd name="connsiteX5" fmla="*/ 5393143 w 5483332"/>
              <a:gd name="connsiteY5" fmla="*/ 541125 h 541125"/>
              <a:gd name="connsiteX6" fmla="*/ 90189 w 5483332"/>
              <a:gd name="connsiteY6" fmla="*/ 541125 h 541125"/>
              <a:gd name="connsiteX7" fmla="*/ 0 w 5483332"/>
              <a:gd name="connsiteY7" fmla="*/ 450936 h 541125"/>
              <a:gd name="connsiteX8" fmla="*/ 0 w 5483332"/>
              <a:gd name="connsiteY8" fmla="*/ 90189 h 54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332" h="541125">
                <a:moveTo>
                  <a:pt x="0" y="90189"/>
                </a:moveTo>
                <a:cubicBezTo>
                  <a:pt x="0" y="40379"/>
                  <a:pt x="40379" y="0"/>
                  <a:pt x="90189" y="0"/>
                </a:cubicBezTo>
                <a:lnTo>
                  <a:pt x="5393143" y="0"/>
                </a:lnTo>
                <a:cubicBezTo>
                  <a:pt x="5442953" y="0"/>
                  <a:pt x="5483332" y="40379"/>
                  <a:pt x="5483332" y="90189"/>
                </a:cubicBezTo>
                <a:lnTo>
                  <a:pt x="5483332" y="450936"/>
                </a:lnTo>
                <a:cubicBezTo>
                  <a:pt x="5483332" y="500746"/>
                  <a:pt x="5442953" y="541125"/>
                  <a:pt x="5393143" y="541125"/>
                </a:cubicBezTo>
                <a:lnTo>
                  <a:pt x="90189" y="541125"/>
                </a:lnTo>
                <a:cubicBezTo>
                  <a:pt x="40379" y="541125"/>
                  <a:pt x="0" y="500746"/>
                  <a:pt x="0" y="450936"/>
                </a:cubicBezTo>
                <a:lnTo>
                  <a:pt x="0" y="90189"/>
                </a:lnTo>
                <a:close/>
              </a:path>
            </a:pathLst>
          </a:custGeom>
          <a:solidFill>
            <a:srgbClr val="F5CB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516" tIns="64516" rIns="64516" bIns="64516" numCol="1" spcCol="1270" anchor="ctr" anchorCtr="0">
            <a:noAutofit/>
          </a:bodyPr>
          <a:lstStyle/>
          <a:p>
            <a:pPr marL="0" lvl="0" indent="0" algn="l" defTabSz="444500">
              <a:lnSpc>
                <a:spcPct val="9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GBV risk mitigation means taking actions to:</a:t>
            </a:r>
          </a:p>
        </p:txBody>
      </p:sp>
      <p:sp>
        <p:nvSpPr>
          <p:cNvPr id="21" name="Freeform: Shape 20">
            <a:extLst>
              <a:ext uri="{FF2B5EF4-FFF2-40B4-BE49-F238E27FC236}">
                <a16:creationId xmlns:a16="http://schemas.microsoft.com/office/drawing/2014/main" id="{0E17A66D-F046-A8D7-22E3-278001D89DD1}"/>
              </a:ext>
            </a:extLst>
          </p:cNvPr>
          <p:cNvSpPr/>
          <p:nvPr/>
        </p:nvSpPr>
        <p:spPr>
          <a:xfrm>
            <a:off x="623792" y="3491975"/>
            <a:ext cx="8046323" cy="1708763"/>
          </a:xfrm>
          <a:custGeom>
            <a:avLst/>
            <a:gdLst>
              <a:gd name="connsiteX0" fmla="*/ 0 w 5483332"/>
              <a:gd name="connsiteY0" fmla="*/ 0 h 414000"/>
              <a:gd name="connsiteX1" fmla="*/ 5483332 w 5483332"/>
              <a:gd name="connsiteY1" fmla="*/ 0 h 414000"/>
              <a:gd name="connsiteX2" fmla="*/ 5483332 w 5483332"/>
              <a:gd name="connsiteY2" fmla="*/ 414000 h 414000"/>
              <a:gd name="connsiteX3" fmla="*/ 0 w 5483332"/>
              <a:gd name="connsiteY3" fmla="*/ 414000 h 414000"/>
              <a:gd name="connsiteX4" fmla="*/ 0 w 5483332"/>
              <a:gd name="connsiteY4" fmla="*/ 0 h 41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332" h="414000">
                <a:moveTo>
                  <a:pt x="0" y="0"/>
                </a:moveTo>
                <a:lnTo>
                  <a:pt x="5483332" y="0"/>
                </a:lnTo>
                <a:lnTo>
                  <a:pt x="5483332" y="414000"/>
                </a:lnTo>
                <a:lnTo>
                  <a:pt x="0" y="414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4096" tIns="12700" rIns="71120" bIns="12700" numCol="1" spcCol="1270" anchor="t" anchorCtr="0">
            <a:noAutofit/>
          </a:bodyPr>
          <a:lstStyle/>
          <a:p>
            <a:pPr marL="171450" indent="-171450" defTabSz="444500">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Identify risks using participatory methods. Consulting women, girls, and boys, including children with disabilities to better understand the risks they face and how to mitigate them is a good practice. </a:t>
            </a:r>
          </a:p>
          <a:p>
            <a:pPr marL="171450" indent="-171450" defTabSz="444500">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Reduce the risks in programming, in the physical environment (school/ learning space), and through staff </a:t>
            </a:r>
            <a:r>
              <a:rPr lang="en-US" sz="1000" kern="1200" dirty="0" err="1">
                <a:latin typeface="Roboto" panose="02000000000000000000" pitchFamily="2" charset="0"/>
                <a:ea typeface="Roboto" panose="02000000000000000000" pitchFamily="2" charset="0"/>
                <a:cs typeface="Roboto" panose="02000000000000000000" pitchFamily="2" charset="0"/>
              </a:rPr>
              <a:t>behaviour</a:t>
            </a:r>
            <a:r>
              <a:rPr lang="en-US" sz="1000" kern="1200" dirty="0">
                <a:latin typeface="Roboto" panose="02000000000000000000" pitchFamily="2" charset="0"/>
                <a:ea typeface="Roboto" panose="02000000000000000000" pitchFamily="2" charset="0"/>
                <a:cs typeface="Roboto" panose="02000000000000000000" pitchFamily="2" charset="0"/>
              </a:rPr>
              <a:t>.</a:t>
            </a:r>
          </a:p>
          <a:p>
            <a:pPr marL="171450" indent="-171450" defTabSz="444500">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Ensuring gender-balanced (or, in some cases, female-only) staff to engage in activities that involve ongoing direct contact with women and child </a:t>
            </a:r>
            <a:r>
              <a:rPr lang="en-US" sz="1000" kern="1200" dirty="0" err="1">
                <a:latin typeface="Roboto" panose="02000000000000000000" pitchFamily="2" charset="0"/>
                <a:ea typeface="Roboto" panose="02000000000000000000" pitchFamily="2" charset="0"/>
                <a:cs typeface="Roboto" panose="02000000000000000000" pitchFamily="2" charset="0"/>
              </a:rPr>
              <a:t>programme</a:t>
            </a:r>
            <a:r>
              <a:rPr lang="en-US" sz="1000" kern="1200" dirty="0">
                <a:latin typeface="Roboto" panose="02000000000000000000" pitchFamily="2" charset="0"/>
                <a:ea typeface="Roboto" panose="02000000000000000000" pitchFamily="2" charset="0"/>
                <a:cs typeface="Roboto" panose="02000000000000000000" pitchFamily="2" charset="0"/>
              </a:rPr>
              <a:t> participants.</a:t>
            </a:r>
          </a:p>
          <a:p>
            <a:pPr marL="171450" indent="-171450" defTabSz="444500">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Staff trainings and capacity building on GBV (and child safeguarding and PSEA), including on referrals and safe </a:t>
            </a:r>
            <a:endParaRPr lang="en-US" sz="1000" dirty="0">
              <a:latin typeface="Roboto" panose="02000000000000000000" pitchFamily="2" charset="0"/>
              <a:ea typeface="Roboto" panose="02000000000000000000" pitchFamily="2" charset="0"/>
              <a:cs typeface="Roboto" panose="02000000000000000000" pitchFamily="2" charset="0"/>
            </a:endParaRPr>
          </a:p>
          <a:p>
            <a:pPr defTabSz="444500">
              <a:spcBef>
                <a:spcPct val="0"/>
              </a:spcBef>
              <a:spcAft>
                <a:spcPct val="20000"/>
              </a:spcAft>
            </a:pPr>
            <a:r>
              <a:rPr lang="en-US" sz="1000" dirty="0">
                <a:latin typeface="Roboto" panose="02000000000000000000" pitchFamily="2" charset="0"/>
                <a:ea typeface="Roboto" panose="02000000000000000000" pitchFamily="2" charset="0"/>
                <a:cs typeface="Roboto" panose="02000000000000000000" pitchFamily="2" charset="0"/>
              </a:rPr>
              <a:t>     </a:t>
            </a:r>
            <a:r>
              <a:rPr lang="en-US" sz="1000" kern="1200" dirty="0">
                <a:latin typeface="Roboto" panose="02000000000000000000" pitchFamily="2" charset="0"/>
                <a:ea typeface="Roboto" panose="02000000000000000000" pitchFamily="2" charset="0"/>
                <a:cs typeface="Roboto" panose="02000000000000000000" pitchFamily="2" charset="0"/>
              </a:rPr>
              <a:t>and appropriate response to GBV disclosures.</a:t>
            </a:r>
          </a:p>
        </p:txBody>
      </p:sp>
    </p:spTree>
    <p:extLst>
      <p:ext uri="{BB962C8B-B14F-4D97-AF65-F5344CB8AC3E}">
        <p14:creationId xmlns:p14="http://schemas.microsoft.com/office/powerpoint/2010/main" val="3324709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4555B1-F699-A6FE-837E-412FB4DC2DFE}"/>
              </a:ext>
            </a:extLst>
          </p:cNvPr>
          <p:cNvGrpSpPr/>
          <p:nvPr/>
        </p:nvGrpSpPr>
        <p:grpSpPr>
          <a:xfrm>
            <a:off x="855296" y="1017022"/>
            <a:ext cx="5078292" cy="3069760"/>
            <a:chOff x="855296" y="1053786"/>
            <a:chExt cx="5078292" cy="3069760"/>
          </a:xfrm>
        </p:grpSpPr>
        <p:sp>
          <p:nvSpPr>
            <p:cNvPr id="13" name="Freeform: Shape 12">
              <a:extLst>
                <a:ext uri="{FF2B5EF4-FFF2-40B4-BE49-F238E27FC236}">
                  <a16:creationId xmlns:a16="http://schemas.microsoft.com/office/drawing/2014/main" id="{B0E3A5F3-70B8-D03B-045D-400036279DD1}"/>
                </a:ext>
              </a:extLst>
            </p:cNvPr>
            <p:cNvSpPr/>
            <p:nvPr/>
          </p:nvSpPr>
          <p:spPr>
            <a:xfrm>
              <a:off x="855299" y="1053786"/>
              <a:ext cx="5078289" cy="757526"/>
            </a:xfrm>
            <a:custGeom>
              <a:avLst/>
              <a:gdLst>
                <a:gd name="connsiteX0" fmla="*/ 0 w 5078289"/>
                <a:gd name="connsiteY0" fmla="*/ 109982 h 659879"/>
                <a:gd name="connsiteX1" fmla="*/ 109982 w 5078289"/>
                <a:gd name="connsiteY1" fmla="*/ 0 h 659879"/>
                <a:gd name="connsiteX2" fmla="*/ 4968307 w 5078289"/>
                <a:gd name="connsiteY2" fmla="*/ 0 h 659879"/>
                <a:gd name="connsiteX3" fmla="*/ 5078289 w 5078289"/>
                <a:gd name="connsiteY3" fmla="*/ 109982 h 659879"/>
                <a:gd name="connsiteX4" fmla="*/ 5078289 w 5078289"/>
                <a:gd name="connsiteY4" fmla="*/ 549897 h 659879"/>
                <a:gd name="connsiteX5" fmla="*/ 4968307 w 5078289"/>
                <a:gd name="connsiteY5" fmla="*/ 659879 h 659879"/>
                <a:gd name="connsiteX6" fmla="*/ 109982 w 5078289"/>
                <a:gd name="connsiteY6" fmla="*/ 659879 h 659879"/>
                <a:gd name="connsiteX7" fmla="*/ 0 w 5078289"/>
                <a:gd name="connsiteY7" fmla="*/ 549897 h 659879"/>
                <a:gd name="connsiteX8" fmla="*/ 0 w 5078289"/>
                <a:gd name="connsiteY8" fmla="*/ 109982 h 6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8289" h="659879">
                  <a:moveTo>
                    <a:pt x="0" y="109982"/>
                  </a:moveTo>
                  <a:cubicBezTo>
                    <a:pt x="0" y="49241"/>
                    <a:pt x="49241" y="0"/>
                    <a:pt x="109982" y="0"/>
                  </a:cubicBezTo>
                  <a:lnTo>
                    <a:pt x="4968307" y="0"/>
                  </a:lnTo>
                  <a:cubicBezTo>
                    <a:pt x="5029048" y="0"/>
                    <a:pt x="5078289" y="49241"/>
                    <a:pt x="5078289" y="109982"/>
                  </a:cubicBezTo>
                  <a:lnTo>
                    <a:pt x="5078289" y="549897"/>
                  </a:lnTo>
                  <a:cubicBezTo>
                    <a:pt x="5078289" y="610638"/>
                    <a:pt x="5029048" y="659879"/>
                    <a:pt x="4968307" y="659879"/>
                  </a:cubicBezTo>
                  <a:lnTo>
                    <a:pt x="109982" y="659879"/>
                  </a:lnTo>
                  <a:cubicBezTo>
                    <a:pt x="49241" y="659879"/>
                    <a:pt x="0" y="610638"/>
                    <a:pt x="0" y="549897"/>
                  </a:cubicBezTo>
                  <a:lnTo>
                    <a:pt x="0" y="109982"/>
                  </a:lnTo>
                  <a:close/>
                </a:path>
              </a:pathLst>
            </a:custGeom>
            <a:solidFill>
              <a:srgbClr val="F5CB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33" tIns="77933" rIns="77933" bIns="77933" numCol="1" spcCol="1270" anchor="ctr" anchorCtr="0">
              <a:noAutofit/>
            </a:bodyPr>
            <a:lstStyle/>
            <a:p>
              <a:pPr marL="0" lvl="0" indent="0" algn="l" defTabSz="533400">
                <a:lnSpc>
                  <a:spcPct val="150000"/>
                </a:lnSpc>
                <a:spcBef>
                  <a:spcPct val="0"/>
                </a:spcBef>
                <a:spcAft>
                  <a:spcPct val="35000"/>
                </a:spcAft>
                <a:buNone/>
              </a:pPr>
              <a:r>
                <a:rPr lang="en-US" sz="1000" kern="12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Integrating GBV risk mitigation actions across the HPC not only contributes to safer education programming overall but can result in better outcomes for the education sector. </a:t>
              </a:r>
            </a:p>
          </p:txBody>
        </p:sp>
        <p:sp>
          <p:nvSpPr>
            <p:cNvPr id="14" name="Freeform: Shape 13">
              <a:extLst>
                <a:ext uri="{FF2B5EF4-FFF2-40B4-BE49-F238E27FC236}">
                  <a16:creationId xmlns:a16="http://schemas.microsoft.com/office/drawing/2014/main" id="{831D58C3-1FED-B354-02B2-B6893603D028}"/>
                </a:ext>
              </a:extLst>
            </p:cNvPr>
            <p:cNvSpPr/>
            <p:nvPr/>
          </p:nvSpPr>
          <p:spPr>
            <a:xfrm>
              <a:off x="855299" y="1871652"/>
              <a:ext cx="5078289" cy="471461"/>
            </a:xfrm>
            <a:custGeom>
              <a:avLst/>
              <a:gdLst>
                <a:gd name="connsiteX0" fmla="*/ 0 w 5078289"/>
                <a:gd name="connsiteY0" fmla="*/ 0 h 409860"/>
                <a:gd name="connsiteX1" fmla="*/ 5078289 w 5078289"/>
                <a:gd name="connsiteY1" fmla="*/ 0 h 409860"/>
                <a:gd name="connsiteX2" fmla="*/ 5078289 w 5078289"/>
                <a:gd name="connsiteY2" fmla="*/ 409860 h 409860"/>
                <a:gd name="connsiteX3" fmla="*/ 0 w 5078289"/>
                <a:gd name="connsiteY3" fmla="*/ 409860 h 409860"/>
                <a:gd name="connsiteX4" fmla="*/ 0 w 5078289"/>
                <a:gd name="connsiteY4" fmla="*/ 0 h 40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289" h="409860">
                  <a:moveTo>
                    <a:pt x="0" y="0"/>
                  </a:moveTo>
                  <a:lnTo>
                    <a:pt x="5078289" y="0"/>
                  </a:lnTo>
                  <a:lnTo>
                    <a:pt x="5078289" y="409860"/>
                  </a:lnTo>
                  <a:lnTo>
                    <a:pt x="0" y="409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1236" tIns="15240" rIns="85344" bIns="15240" numCol="1" spcCol="1270" anchor="t" anchorCtr="0">
              <a:noAutofit/>
            </a:bodyPr>
            <a:lstStyle/>
            <a:p>
              <a:pPr marL="171450" indent="-171450" defTabSz="400050">
                <a:lnSpc>
                  <a:spcPct val="150000"/>
                </a:lnSpc>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For example, an education </a:t>
              </a:r>
              <a:r>
                <a:rPr lang="en-US" sz="1000" kern="1200" dirty="0" err="1">
                  <a:latin typeface="Roboto" panose="02000000000000000000" pitchFamily="2" charset="0"/>
                  <a:ea typeface="Roboto" panose="02000000000000000000" pitchFamily="2" charset="0"/>
                  <a:cs typeface="Roboto" panose="02000000000000000000" pitchFamily="2" charset="0"/>
                </a:rPr>
                <a:t>programme</a:t>
              </a:r>
              <a:r>
                <a:rPr lang="en-US" sz="1000" kern="1200" dirty="0">
                  <a:latin typeface="Roboto" panose="02000000000000000000" pitchFamily="2" charset="0"/>
                  <a:ea typeface="Roboto" panose="02000000000000000000" pitchFamily="2" charset="0"/>
                  <a:cs typeface="Roboto" panose="02000000000000000000" pitchFamily="2" charset="0"/>
                </a:rPr>
                <a:t> that prioritizes training, placing, and retaining female teachers supports GBV risk mitigation and can also prevent girls from dropping out of school in contexts where a lack of female teachers around adolescence is a barrier to retention for cultural or other reasons.</a:t>
              </a:r>
            </a:p>
          </p:txBody>
        </p:sp>
        <p:sp>
          <p:nvSpPr>
            <p:cNvPr id="15" name="Freeform: Shape 14">
              <a:extLst>
                <a:ext uri="{FF2B5EF4-FFF2-40B4-BE49-F238E27FC236}">
                  <a16:creationId xmlns:a16="http://schemas.microsoft.com/office/drawing/2014/main" id="{1AFB5F3B-2836-30D7-2BA6-853C4A914A1B}"/>
                </a:ext>
              </a:extLst>
            </p:cNvPr>
            <p:cNvSpPr/>
            <p:nvPr/>
          </p:nvSpPr>
          <p:spPr>
            <a:xfrm>
              <a:off x="855296" y="2995856"/>
              <a:ext cx="5078289" cy="409861"/>
            </a:xfrm>
            <a:custGeom>
              <a:avLst/>
              <a:gdLst>
                <a:gd name="connsiteX0" fmla="*/ 0 w 5078289"/>
                <a:gd name="connsiteY0" fmla="*/ 109982 h 659879"/>
                <a:gd name="connsiteX1" fmla="*/ 109982 w 5078289"/>
                <a:gd name="connsiteY1" fmla="*/ 0 h 659879"/>
                <a:gd name="connsiteX2" fmla="*/ 4968307 w 5078289"/>
                <a:gd name="connsiteY2" fmla="*/ 0 h 659879"/>
                <a:gd name="connsiteX3" fmla="*/ 5078289 w 5078289"/>
                <a:gd name="connsiteY3" fmla="*/ 109982 h 659879"/>
                <a:gd name="connsiteX4" fmla="*/ 5078289 w 5078289"/>
                <a:gd name="connsiteY4" fmla="*/ 549897 h 659879"/>
                <a:gd name="connsiteX5" fmla="*/ 4968307 w 5078289"/>
                <a:gd name="connsiteY5" fmla="*/ 659879 h 659879"/>
                <a:gd name="connsiteX6" fmla="*/ 109982 w 5078289"/>
                <a:gd name="connsiteY6" fmla="*/ 659879 h 659879"/>
                <a:gd name="connsiteX7" fmla="*/ 0 w 5078289"/>
                <a:gd name="connsiteY7" fmla="*/ 549897 h 659879"/>
                <a:gd name="connsiteX8" fmla="*/ 0 w 5078289"/>
                <a:gd name="connsiteY8" fmla="*/ 109982 h 6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8289" h="659879">
                  <a:moveTo>
                    <a:pt x="0" y="109982"/>
                  </a:moveTo>
                  <a:cubicBezTo>
                    <a:pt x="0" y="49241"/>
                    <a:pt x="49241" y="0"/>
                    <a:pt x="109982" y="0"/>
                  </a:cubicBezTo>
                  <a:lnTo>
                    <a:pt x="4968307" y="0"/>
                  </a:lnTo>
                  <a:cubicBezTo>
                    <a:pt x="5029048" y="0"/>
                    <a:pt x="5078289" y="49241"/>
                    <a:pt x="5078289" y="109982"/>
                  </a:cubicBezTo>
                  <a:lnTo>
                    <a:pt x="5078289" y="549897"/>
                  </a:lnTo>
                  <a:cubicBezTo>
                    <a:pt x="5078289" y="610638"/>
                    <a:pt x="5029048" y="659879"/>
                    <a:pt x="4968307" y="659879"/>
                  </a:cubicBezTo>
                  <a:lnTo>
                    <a:pt x="109982" y="659879"/>
                  </a:lnTo>
                  <a:cubicBezTo>
                    <a:pt x="49241" y="659879"/>
                    <a:pt x="0" y="610638"/>
                    <a:pt x="0" y="549897"/>
                  </a:cubicBezTo>
                  <a:lnTo>
                    <a:pt x="0" y="109982"/>
                  </a:lnTo>
                  <a:close/>
                </a:path>
              </a:pathLst>
            </a:custGeom>
            <a:solidFill>
              <a:srgbClr val="F5CB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33" tIns="77933" rIns="77933" bIns="77933" numCol="1" spcCol="1270" anchor="ctr" anchorCtr="0">
              <a:noAutofit/>
            </a:bodyPr>
            <a:lstStyle/>
            <a:p>
              <a:pPr marL="0" lvl="0" indent="0" algn="l" defTabSz="533400">
                <a:lnSpc>
                  <a:spcPct val="90000"/>
                </a:lnSpc>
                <a:spcBef>
                  <a:spcPct val="0"/>
                </a:spcBef>
                <a:spcAft>
                  <a:spcPct val="35000"/>
                </a:spcAft>
                <a:buNone/>
              </a:pPr>
              <a:r>
                <a:rPr lang="en-US" sz="1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The GBV </a:t>
              </a:r>
              <a:r>
                <a:rPr lang="en-US" sz="1000" dirty="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AoR</a:t>
              </a:r>
              <a:r>
                <a:rPr lang="en-US" sz="1000" dirty="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is an excellent resource for Education Cluster teams. </a:t>
              </a:r>
            </a:p>
          </p:txBody>
        </p:sp>
        <p:sp>
          <p:nvSpPr>
            <p:cNvPr id="16" name="Freeform: Shape 15">
              <a:extLst>
                <a:ext uri="{FF2B5EF4-FFF2-40B4-BE49-F238E27FC236}">
                  <a16:creationId xmlns:a16="http://schemas.microsoft.com/office/drawing/2014/main" id="{274B8D11-9474-89A1-83B1-735F80FB49A2}"/>
                </a:ext>
              </a:extLst>
            </p:cNvPr>
            <p:cNvSpPr/>
            <p:nvPr/>
          </p:nvSpPr>
          <p:spPr>
            <a:xfrm>
              <a:off x="855297" y="3463667"/>
              <a:ext cx="5078289" cy="659879"/>
            </a:xfrm>
            <a:custGeom>
              <a:avLst/>
              <a:gdLst>
                <a:gd name="connsiteX0" fmla="*/ 0 w 5078289"/>
                <a:gd name="connsiteY0" fmla="*/ 0 h 571320"/>
                <a:gd name="connsiteX1" fmla="*/ 5078289 w 5078289"/>
                <a:gd name="connsiteY1" fmla="*/ 0 h 571320"/>
                <a:gd name="connsiteX2" fmla="*/ 5078289 w 5078289"/>
                <a:gd name="connsiteY2" fmla="*/ 571320 h 571320"/>
                <a:gd name="connsiteX3" fmla="*/ 0 w 5078289"/>
                <a:gd name="connsiteY3" fmla="*/ 571320 h 571320"/>
                <a:gd name="connsiteX4" fmla="*/ 0 w 5078289"/>
                <a:gd name="connsiteY4" fmla="*/ 0 h 57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8289" h="571320">
                  <a:moveTo>
                    <a:pt x="0" y="0"/>
                  </a:moveTo>
                  <a:lnTo>
                    <a:pt x="5078289" y="0"/>
                  </a:lnTo>
                  <a:lnTo>
                    <a:pt x="5078289" y="571320"/>
                  </a:lnTo>
                  <a:lnTo>
                    <a:pt x="0" y="5713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1236" tIns="15240" rIns="85344" bIns="15240" numCol="1" spcCol="1270" anchor="t" anchorCtr="0">
              <a:noAutofit/>
            </a:bodyPr>
            <a:lstStyle/>
            <a:p>
              <a:pPr marL="171450" indent="-171450" defTabSz="400050">
                <a:lnSpc>
                  <a:spcPct val="150000"/>
                </a:lnSpc>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The GBV </a:t>
              </a:r>
              <a:r>
                <a:rPr lang="en-US" sz="1000" kern="1200" dirty="0" err="1">
                  <a:latin typeface="Roboto" panose="02000000000000000000" pitchFamily="2" charset="0"/>
                  <a:ea typeface="Roboto" panose="02000000000000000000" pitchFamily="2" charset="0"/>
                  <a:cs typeface="Roboto" panose="02000000000000000000" pitchFamily="2" charset="0"/>
                </a:rPr>
                <a:t>AoR</a:t>
              </a:r>
              <a:r>
                <a:rPr lang="en-US" sz="1000" kern="1200" dirty="0">
                  <a:latin typeface="Roboto" panose="02000000000000000000" pitchFamily="2" charset="0"/>
                  <a:ea typeface="Roboto" panose="02000000000000000000" pitchFamily="2" charset="0"/>
                  <a:cs typeface="Roboto" panose="02000000000000000000" pitchFamily="2" charset="0"/>
                </a:rPr>
                <a:t> can provide Education Clusters with GBV referral pathways for areas in which partners work, so that Education Cluster members know where to refer survivors of GBV for support and care.</a:t>
              </a:r>
            </a:p>
            <a:p>
              <a:pPr marL="171450" indent="-171450" defTabSz="400050">
                <a:lnSpc>
                  <a:spcPct val="150000"/>
                </a:lnSpc>
                <a:spcBef>
                  <a:spcPct val="0"/>
                </a:spcBef>
                <a:spcAft>
                  <a:spcPct val="20000"/>
                </a:spcAft>
                <a:buFont typeface="Arial" panose="020B0604020202020204" pitchFamily="34" charset="0"/>
                <a:buChar char="•"/>
              </a:pPr>
              <a:r>
                <a:rPr lang="en-US" sz="1000" kern="1200" dirty="0">
                  <a:latin typeface="Roboto" panose="02000000000000000000" pitchFamily="2" charset="0"/>
                  <a:ea typeface="Roboto" panose="02000000000000000000" pitchFamily="2" charset="0"/>
                  <a:cs typeface="Roboto" panose="02000000000000000000" pitchFamily="2" charset="0"/>
                </a:rPr>
                <a:t>The GBV </a:t>
              </a:r>
              <a:r>
                <a:rPr lang="en-US" sz="1000" kern="1200" dirty="0" err="1">
                  <a:latin typeface="Roboto" panose="02000000000000000000" pitchFamily="2" charset="0"/>
                  <a:ea typeface="Roboto" panose="02000000000000000000" pitchFamily="2" charset="0"/>
                  <a:cs typeface="Roboto" panose="02000000000000000000" pitchFamily="2" charset="0"/>
                </a:rPr>
                <a:t>AoR</a:t>
              </a:r>
              <a:r>
                <a:rPr lang="en-US" sz="1000" kern="1200" dirty="0">
                  <a:latin typeface="Roboto" panose="02000000000000000000" pitchFamily="2" charset="0"/>
                  <a:ea typeface="Roboto" panose="02000000000000000000" pitchFamily="2" charset="0"/>
                  <a:cs typeface="Roboto" panose="02000000000000000000" pitchFamily="2" charset="0"/>
                </a:rPr>
                <a:t> can provide guidance and trainings to Education Cluster Coordination Teams and members on GBV risk mitigation.</a:t>
              </a:r>
            </a:p>
          </p:txBody>
        </p:sp>
      </p:grpSp>
      <p:sp>
        <p:nvSpPr>
          <p:cNvPr id="4" name="Text 1"/>
          <p:cNvSpPr/>
          <p:nvPr/>
        </p:nvSpPr>
        <p:spPr>
          <a:xfrm>
            <a:off x="857133" y="41118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GBV Risk Mitigation</a:t>
            </a:r>
            <a:endParaRPr lang="en-US" sz="2251" dirty="0"/>
          </a:p>
        </p:txBody>
      </p:sp>
      <p:sp>
        <p:nvSpPr>
          <p:cNvPr id="5" name="Shape 2"/>
          <p:cNvSpPr/>
          <p:nvPr/>
        </p:nvSpPr>
        <p:spPr>
          <a:xfrm>
            <a:off x="6296297" y="1017022"/>
            <a:ext cx="2367851" cy="2539740"/>
          </a:xfrm>
          <a:prstGeom prst="roundRect">
            <a:avLst>
              <a:gd name="adj" fmla="val 2700"/>
            </a:avLst>
          </a:prstGeom>
          <a:solidFill>
            <a:srgbClr val="FAE5CC"/>
          </a:solidFill>
          <a:ln/>
        </p:spPr>
        <p:txBody>
          <a:bodyPr/>
          <a:lstStyle/>
          <a:p>
            <a:endParaRPr lang="en-US"/>
          </a:p>
        </p:txBody>
      </p:sp>
      <p:sp>
        <p:nvSpPr>
          <p:cNvPr id="6" name="Text 3"/>
          <p:cNvSpPr/>
          <p:nvPr/>
        </p:nvSpPr>
        <p:spPr>
          <a:xfrm>
            <a:off x="6478269" y="1526633"/>
            <a:ext cx="1998939" cy="1877745"/>
          </a:xfrm>
          <a:prstGeom prst="rect">
            <a:avLst/>
          </a:prstGeom>
          <a:noFill/>
          <a:ln/>
        </p:spPr>
        <p:txBody>
          <a:bodyPr wrap="square" lIns="0" tIns="0" rIns="0" bIns="0" rtlCol="0" anchor="t"/>
          <a:lstStyle/>
          <a:p>
            <a:pPr marL="190495" indent="-190495">
              <a:lnSpc>
                <a:spcPct val="150000"/>
              </a:lnSpc>
              <a:buSzPct val="100000"/>
              <a:buChar char="•"/>
            </a:pPr>
            <a:r>
              <a:rPr lang="en-US" sz="1000" kern="0" spc="-12" dirty="0">
                <a:solidFill>
                  <a:srgbClr val="000000"/>
                </a:solidFill>
                <a:latin typeface="Roboto" pitchFamily="34" charset="0"/>
                <a:ea typeface="Roboto" pitchFamily="34" charset="-122"/>
                <a:cs typeface="Roboto" pitchFamily="34" charset="-120"/>
                <a:hlinkClick r:id="rId3"/>
              </a:rPr>
              <a:t>IASC GBV Guidelines for Education</a:t>
            </a:r>
            <a:endParaRPr lang="en-US" sz="1000" kern="0" spc="-12" dirty="0">
              <a:solidFill>
                <a:srgbClr val="000000"/>
              </a:solidFill>
              <a:latin typeface="Roboto" pitchFamily="34" charset="0"/>
              <a:ea typeface="Roboto" pitchFamily="34" charset="-122"/>
              <a:cs typeface="Roboto" pitchFamily="34" charset="-120"/>
            </a:endParaRPr>
          </a:p>
          <a:p>
            <a:pPr marL="190495" indent="-190495">
              <a:lnSpc>
                <a:spcPct val="150000"/>
              </a:lnSpc>
              <a:buSzPct val="100000"/>
              <a:buChar char="•"/>
            </a:pPr>
            <a:r>
              <a:rPr lang="en-US" sz="1000" kern="0" spc="-12" dirty="0">
                <a:solidFill>
                  <a:srgbClr val="000000"/>
                </a:solidFill>
                <a:latin typeface="Roboto" pitchFamily="34" charset="0"/>
                <a:ea typeface="Roboto" pitchFamily="34" charset="-122"/>
                <a:cs typeface="Roboto" pitchFamily="34" charset="-120"/>
                <a:hlinkClick r:id="rId4"/>
              </a:rPr>
              <a:t>UNICEF &amp; GEC Toolkit for GBVRM across the HPC by Education Clusters</a:t>
            </a:r>
            <a:endParaRPr lang="en-US" sz="1000" kern="0" spc="-12" dirty="0">
              <a:solidFill>
                <a:srgbClr val="000000"/>
              </a:solidFill>
              <a:latin typeface="Roboto" pitchFamily="34" charset="0"/>
              <a:ea typeface="Roboto" pitchFamily="34" charset="-122"/>
              <a:cs typeface="Roboto" pitchFamily="34" charset="-120"/>
            </a:endParaRPr>
          </a:p>
          <a:p>
            <a:pPr marL="190495" indent="-190495">
              <a:lnSpc>
                <a:spcPct val="150000"/>
              </a:lnSpc>
              <a:buSzPct val="100000"/>
              <a:buChar char="•"/>
            </a:pPr>
            <a:r>
              <a:rPr lang="en-US" sz="1000" kern="0" spc="-12" dirty="0">
                <a:solidFill>
                  <a:srgbClr val="000000"/>
                </a:solidFill>
                <a:latin typeface="Roboto" pitchFamily="34" charset="0"/>
                <a:ea typeface="Roboto" pitchFamily="34" charset="-122"/>
                <a:cs typeface="Roboto" pitchFamily="34" charset="-120"/>
                <a:hlinkClick r:id="rId5"/>
              </a:rPr>
              <a:t>GEC Gender/GBV Tipsheet for HNO/HRPs</a:t>
            </a:r>
            <a:endParaRPr lang="en-US" sz="1000" kern="0" spc="-12" dirty="0">
              <a:solidFill>
                <a:srgbClr val="000000"/>
              </a:solidFill>
              <a:latin typeface="Roboto" pitchFamily="34" charset="0"/>
              <a:ea typeface="Roboto" pitchFamily="34" charset="-122"/>
              <a:cs typeface="Roboto" pitchFamily="34" charset="-120"/>
            </a:endParaRPr>
          </a:p>
        </p:txBody>
      </p:sp>
      <p:sp>
        <p:nvSpPr>
          <p:cNvPr id="7" name="Text 4"/>
          <p:cNvSpPr/>
          <p:nvPr/>
        </p:nvSpPr>
        <p:spPr>
          <a:xfrm>
            <a:off x="6478269" y="1216534"/>
            <a:ext cx="2000092" cy="237775"/>
          </a:xfrm>
          <a:prstGeom prst="rect">
            <a:avLst/>
          </a:prstGeom>
          <a:noFill/>
          <a:ln/>
        </p:spPr>
        <p:txBody>
          <a:bodyPr wrap="square" lIns="0" tIns="0" rIns="0" bIns="0" rtlCol="0" anchor="t"/>
          <a:lstStyle/>
          <a:p>
            <a:pPr>
              <a:lnSpc>
                <a:spcPts val="1440"/>
              </a:lnSpc>
            </a:pPr>
            <a:r>
              <a:rPr lang="en-US" sz="1000" b="1" kern="0" spc="-12" dirty="0">
                <a:solidFill>
                  <a:srgbClr val="000000"/>
                </a:solidFill>
                <a:latin typeface="Roboto" pitchFamily="34" charset="0"/>
                <a:ea typeface="Roboto" pitchFamily="34" charset="-122"/>
                <a:cs typeface="Roboto" pitchFamily="34" charset="-120"/>
              </a:rPr>
              <a:t>Key Resources</a:t>
            </a:r>
            <a:endParaRPr lang="en-US" sz="1000" dirty="0"/>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6"/>
          <a:srcRect t="149" b="149"/>
          <a:stretch/>
        </p:blipFill>
        <p:spPr>
          <a:xfrm>
            <a:off x="7320249" y="4365303"/>
            <a:ext cx="1352551" cy="543055"/>
          </a:xfrm>
          <a:prstGeom prst="rect">
            <a:avLst/>
          </a:prstGeom>
        </p:spPr>
      </p:pic>
      <p:sp>
        <p:nvSpPr>
          <p:cNvPr id="2" name="Shape 13">
            <a:extLst>
              <a:ext uri="{FF2B5EF4-FFF2-40B4-BE49-F238E27FC236}">
                <a16:creationId xmlns:a16="http://schemas.microsoft.com/office/drawing/2014/main" id="{05C09C7E-EC5B-7CD9-2BAF-345AF9EA8D6E}"/>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Tree>
    <p:extLst>
      <p:ext uri="{BB962C8B-B14F-4D97-AF65-F5344CB8AC3E}">
        <p14:creationId xmlns:p14="http://schemas.microsoft.com/office/powerpoint/2010/main" val="2857340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4692604" y="4041642"/>
            <a:ext cx="2747789" cy="926227"/>
          </a:xfrm>
          <a:prstGeom prst="roundRect">
            <a:avLst>
              <a:gd name="adj" fmla="val 2093"/>
            </a:avLst>
          </a:prstGeom>
          <a:solidFill>
            <a:srgbClr val="F7AFB3"/>
          </a:solidFill>
          <a:ln/>
        </p:spPr>
        <p:txBody>
          <a:bodyPr/>
          <a:lstStyle/>
          <a:p>
            <a:endParaRPr lang="en-US"/>
          </a:p>
        </p:txBody>
      </p:sp>
      <p:sp>
        <p:nvSpPr>
          <p:cNvPr id="4" name="Shape 1"/>
          <p:cNvSpPr/>
          <p:nvPr/>
        </p:nvSpPr>
        <p:spPr>
          <a:xfrm>
            <a:off x="666211" y="4041642"/>
            <a:ext cx="3887072" cy="926226"/>
          </a:xfrm>
          <a:prstGeom prst="roundRect">
            <a:avLst>
              <a:gd name="adj" fmla="val 2093"/>
            </a:avLst>
          </a:prstGeom>
          <a:solidFill>
            <a:srgbClr val="CCECF8"/>
          </a:solidFill>
          <a:ln w="21167">
            <a:noFill/>
            <a:prstDash val="solid"/>
          </a:ln>
        </p:spPr>
        <p:txBody>
          <a:bodyPr/>
          <a:lstStyle/>
          <a:p>
            <a:endParaRPr lang="en-US" dirty="0"/>
          </a:p>
        </p:txBody>
      </p:sp>
      <p:sp>
        <p:nvSpPr>
          <p:cNvPr id="5" name="Text 2"/>
          <p:cNvSpPr/>
          <p:nvPr/>
        </p:nvSpPr>
        <p:spPr>
          <a:xfrm>
            <a:off x="666211" y="475115"/>
            <a:ext cx="8001532"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 Protection (CP) and Child Safeguarding</a:t>
            </a:r>
            <a:endParaRPr lang="en-US" sz="2251" dirty="0"/>
          </a:p>
        </p:txBody>
      </p:sp>
      <p:sp>
        <p:nvSpPr>
          <p:cNvPr id="8" name="Text 5"/>
          <p:cNvSpPr/>
          <p:nvPr/>
        </p:nvSpPr>
        <p:spPr>
          <a:xfrm>
            <a:off x="807924" y="4192638"/>
            <a:ext cx="3540078" cy="531079"/>
          </a:xfrm>
          <a:prstGeom prst="rect">
            <a:avLst/>
          </a:prstGeom>
          <a:noFill/>
          <a:ln/>
        </p:spPr>
        <p:txBody>
          <a:bodyPr wrap="square" lIns="0" tIns="0" rIns="0" bIns="0" rtlCol="0" anchor="b"/>
          <a:lstStyle/>
          <a:p>
            <a:pPr>
              <a:lnSpc>
                <a:spcPct val="120000"/>
              </a:lnSpc>
            </a:pPr>
            <a:r>
              <a:rPr lang="en-US" sz="1000" b="1" dirty="0" err="1">
                <a:latin typeface="Roboto" panose="02000000000000000000" pitchFamily="2" charset="0"/>
                <a:ea typeface="Roboto" panose="02000000000000000000" pitchFamily="2" charset="0"/>
                <a:cs typeface="Roboto" panose="02000000000000000000" pitchFamily="2" charset="0"/>
              </a:rPr>
              <a:t>Organisational</a:t>
            </a:r>
            <a:r>
              <a:rPr lang="en-US" sz="1000" b="1" dirty="0">
                <a:latin typeface="Roboto" panose="02000000000000000000" pitchFamily="2" charset="0"/>
                <a:ea typeface="Roboto" panose="02000000000000000000" pitchFamily="2" charset="0"/>
                <a:cs typeface="Roboto" panose="02000000000000000000" pitchFamily="2" charset="0"/>
              </a:rPr>
              <a:t> policy and procedures </a:t>
            </a:r>
            <a:r>
              <a:rPr lang="en-US" sz="1000" dirty="0">
                <a:latin typeface="Roboto" panose="02000000000000000000" pitchFamily="2" charset="0"/>
                <a:ea typeface="Roboto" panose="02000000000000000000" pitchFamily="2" charset="0"/>
                <a:cs typeface="Roboto" panose="02000000000000000000" pitchFamily="2" charset="0"/>
              </a:rPr>
              <a:t>to prevent and respond to harm to children caused by the </a:t>
            </a:r>
            <a:r>
              <a:rPr lang="en-US" sz="1000" dirty="0" err="1">
                <a:latin typeface="Roboto" panose="02000000000000000000" pitchFamily="2" charset="0"/>
                <a:ea typeface="Roboto" panose="02000000000000000000" pitchFamily="2" charset="0"/>
                <a:cs typeface="Roboto" panose="02000000000000000000" pitchFamily="2" charset="0"/>
              </a:rPr>
              <a:t>organisation’s</a:t>
            </a:r>
            <a:r>
              <a:rPr lang="en-US" sz="1000" dirty="0">
                <a:latin typeface="Roboto" panose="02000000000000000000" pitchFamily="2" charset="0"/>
                <a:ea typeface="Roboto" panose="02000000000000000000" pitchFamily="2" charset="0"/>
                <a:cs typeface="Roboto" panose="02000000000000000000" pitchFamily="2" charset="0"/>
              </a:rPr>
              <a:t> staff and </a:t>
            </a:r>
            <a:r>
              <a:rPr lang="en-US" sz="1000" dirty="0" err="1">
                <a:latin typeface="Roboto" panose="02000000000000000000" pitchFamily="2" charset="0"/>
                <a:ea typeface="Roboto" panose="02000000000000000000" pitchFamily="2" charset="0"/>
                <a:cs typeface="Roboto" panose="02000000000000000000" pitchFamily="2" charset="0"/>
              </a:rPr>
              <a:t>programmes</a:t>
            </a:r>
            <a:r>
              <a:rPr lang="en-US" sz="1000" dirty="0">
                <a:latin typeface="Roboto" panose="02000000000000000000" pitchFamily="2" charset="0"/>
                <a:ea typeface="Roboto" panose="02000000000000000000" pitchFamily="2" charset="0"/>
                <a:cs typeface="Roboto" panose="02000000000000000000" pitchFamily="2" charset="0"/>
              </a:rPr>
              <a:t>.</a:t>
            </a:r>
          </a:p>
        </p:txBody>
      </p:sp>
      <p:sp>
        <p:nvSpPr>
          <p:cNvPr id="10" name="Text 7"/>
          <p:cNvSpPr/>
          <p:nvPr/>
        </p:nvSpPr>
        <p:spPr>
          <a:xfrm>
            <a:off x="4906750" y="4076295"/>
            <a:ext cx="2261612" cy="763763"/>
          </a:xfrm>
          <a:prstGeom prst="rect">
            <a:avLst/>
          </a:prstGeom>
          <a:noFill/>
          <a:ln/>
        </p:spPr>
        <p:txBody>
          <a:bodyPr wrap="square" lIns="0" tIns="0" rIns="0" bIns="0" rtlCol="0" anchor="b"/>
          <a:lstStyle/>
          <a:p>
            <a:pPr>
              <a:lnSpc>
                <a:spcPct val="120000"/>
              </a:lnSpc>
            </a:pPr>
            <a:r>
              <a:rPr lang="en-US" sz="1000" b="1" dirty="0">
                <a:latin typeface="Roboto" panose="02000000000000000000" pitchFamily="2" charset="0"/>
                <a:ea typeface="Roboto" panose="02000000000000000000" pitchFamily="2" charset="0"/>
                <a:cs typeface="Roboto" panose="02000000000000000000" pitchFamily="2" charset="0"/>
              </a:rPr>
              <a:t>Programmatic sector </a:t>
            </a:r>
            <a:r>
              <a:rPr lang="en-US" sz="1000" dirty="0">
                <a:latin typeface="Roboto" panose="02000000000000000000" pitchFamily="2" charset="0"/>
                <a:ea typeface="Roboto" panose="02000000000000000000" pitchFamily="2" charset="0"/>
                <a:cs typeface="Roboto" panose="02000000000000000000" pitchFamily="2" charset="0"/>
              </a:rPr>
              <a:t>to prevent and respond to abuse, neglect, exploitation, and violence perpetrated by those external to an organization.</a:t>
            </a:r>
          </a:p>
        </p:txBody>
      </p:sp>
      <p:pic>
        <p:nvPicPr>
          <p:cNvPr id="12" name="Image 0" descr="https://pitch-assets-ccb95893-de3f-4266-973c-20049231b248.s3.eu-west-1.amazonaws.com/f8d07780-3409-4bd3-93c4-527f84bd59f3?pitch-bytes=34031&amp;pitch-content-type=image%2Fpng">
            <a:extLst>
              <a:ext uri="{FF2B5EF4-FFF2-40B4-BE49-F238E27FC236}">
                <a16:creationId xmlns:a16="http://schemas.microsoft.com/office/drawing/2014/main" id="{BCDCB30C-F172-1803-CEF3-3C1AA563ABBD}"/>
              </a:ext>
            </a:extLst>
          </p:cNvPr>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4B0B1648-5C7D-0C28-1CDF-3842DA140B4E}"/>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24" name="Content Placeholder 6">
            <a:extLst>
              <a:ext uri="{FF2B5EF4-FFF2-40B4-BE49-F238E27FC236}">
                <a16:creationId xmlns:a16="http://schemas.microsoft.com/office/drawing/2014/main" id="{7C2AD470-A57E-B0E5-96C4-4E8B92A977E4}"/>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04848" y="1214134"/>
            <a:ext cx="1134304" cy="1134304"/>
          </a:xfrm>
          <a:prstGeom prst="rect">
            <a:avLst/>
          </a:prstGeom>
        </p:spPr>
      </p:pic>
      <p:pic>
        <p:nvPicPr>
          <p:cNvPr id="25" name="Picture 24" descr="A close up of a logo&#10;&#10;Description automatically generated">
            <a:extLst>
              <a:ext uri="{FF2B5EF4-FFF2-40B4-BE49-F238E27FC236}">
                <a16:creationId xmlns:a16="http://schemas.microsoft.com/office/drawing/2014/main" id="{84BE73C5-9362-0ECF-CF54-9A12B45C816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46370" y="1422088"/>
            <a:ext cx="861773" cy="861773"/>
          </a:xfrm>
          <a:prstGeom prst="rect">
            <a:avLst/>
          </a:prstGeom>
          <a:noFill/>
        </p:spPr>
      </p:pic>
      <p:pic>
        <p:nvPicPr>
          <p:cNvPr id="26" name="Picture 25" descr="A close up of a logo&#10;&#10;Description automatically generated">
            <a:extLst>
              <a:ext uri="{FF2B5EF4-FFF2-40B4-BE49-F238E27FC236}">
                <a16:creationId xmlns:a16="http://schemas.microsoft.com/office/drawing/2014/main" id="{FE45FCAD-4C8E-E637-77A9-377BB740E4BD}"/>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95584" y="1528759"/>
            <a:ext cx="648433" cy="648433"/>
          </a:xfrm>
          <a:prstGeom prst="rect">
            <a:avLst/>
          </a:prstGeom>
          <a:noFill/>
        </p:spPr>
      </p:pic>
      <p:pic>
        <p:nvPicPr>
          <p:cNvPr id="27" name="Picture 26" descr="A close up of a logo&#10;&#10;Description automatically generated">
            <a:extLst>
              <a:ext uri="{FF2B5EF4-FFF2-40B4-BE49-F238E27FC236}">
                <a16:creationId xmlns:a16="http://schemas.microsoft.com/office/drawing/2014/main" id="{E78EDD9B-60DD-D2AA-304E-2BB9FD2C068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6766106" y="2319264"/>
            <a:ext cx="674288" cy="674288"/>
          </a:xfrm>
          <a:prstGeom prst="rect">
            <a:avLst/>
          </a:prstGeom>
        </p:spPr>
      </p:pic>
      <p:cxnSp>
        <p:nvCxnSpPr>
          <p:cNvPr id="31" name="Straight Arrow Connector 30">
            <a:extLst>
              <a:ext uri="{FF2B5EF4-FFF2-40B4-BE49-F238E27FC236}">
                <a16:creationId xmlns:a16="http://schemas.microsoft.com/office/drawing/2014/main" id="{5EB2DFB1-3C4B-3556-63AB-B61C94F7271E}"/>
              </a:ext>
            </a:extLst>
          </p:cNvPr>
          <p:cNvCxnSpPr>
            <a:cxnSpLocks/>
          </p:cNvCxnSpPr>
          <p:nvPr/>
        </p:nvCxnSpPr>
        <p:spPr>
          <a:xfrm>
            <a:off x="2609746" y="2000076"/>
            <a:ext cx="1127947" cy="0"/>
          </a:xfrm>
          <a:prstGeom prst="straightConnector1">
            <a:avLst/>
          </a:prstGeom>
          <a:ln w="57150">
            <a:solidFill>
              <a:srgbClr val="004BB4"/>
            </a:solidFill>
            <a:tailEnd type="triangle"/>
          </a:ln>
        </p:spPr>
        <p:style>
          <a:lnRef idx="3">
            <a:schemeClr val="accent1"/>
          </a:lnRef>
          <a:fillRef idx="0">
            <a:schemeClr val="accent1"/>
          </a:fillRef>
          <a:effectRef idx="2">
            <a:schemeClr val="accent1"/>
          </a:effectRef>
          <a:fontRef idx="minor">
            <a:schemeClr val="tx1"/>
          </a:fontRef>
        </p:style>
      </p:cxnSp>
      <p:pic>
        <p:nvPicPr>
          <p:cNvPr id="32" name="Picture 31" descr="A close up of a logo&#10;&#10;Description automatically generated">
            <a:extLst>
              <a:ext uri="{FF2B5EF4-FFF2-40B4-BE49-F238E27FC236}">
                <a16:creationId xmlns:a16="http://schemas.microsoft.com/office/drawing/2014/main" id="{7E8F3B45-602E-088A-8CBB-832E153FF9A8}"/>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79033" y="718645"/>
            <a:ext cx="648433" cy="648433"/>
          </a:xfrm>
          <a:prstGeom prst="rect">
            <a:avLst/>
          </a:prstGeom>
        </p:spPr>
      </p:pic>
      <p:sp>
        <p:nvSpPr>
          <p:cNvPr id="57" name="TextBox 56">
            <a:extLst>
              <a:ext uri="{FF2B5EF4-FFF2-40B4-BE49-F238E27FC236}">
                <a16:creationId xmlns:a16="http://schemas.microsoft.com/office/drawing/2014/main" id="{2028376E-E9E3-CB54-0BEF-9B090754B58B}"/>
              </a:ext>
            </a:extLst>
          </p:cNvPr>
          <p:cNvSpPr txBox="1"/>
          <p:nvPr/>
        </p:nvSpPr>
        <p:spPr>
          <a:xfrm>
            <a:off x="690951" y="3061150"/>
            <a:ext cx="3837591" cy="861774"/>
          </a:xfrm>
          <a:prstGeom prst="rect">
            <a:avLst/>
          </a:prstGeom>
          <a:noFill/>
        </p:spPr>
        <p:txBody>
          <a:bodyPr wrap="square">
            <a:spAutoFit/>
          </a:bodyPr>
          <a:lstStyle/>
          <a:p>
            <a:r>
              <a:rPr lang="en-GB" sz="1000" b="1" dirty="0">
                <a:solidFill>
                  <a:srgbClr val="004BB4"/>
                </a:solidFill>
                <a:latin typeface="Roboto" panose="02000000000000000000" pitchFamily="2" charset="0"/>
                <a:ea typeface="Roboto" panose="02000000000000000000" pitchFamily="2" charset="0"/>
                <a:cs typeface="Roboto" panose="02000000000000000000" pitchFamily="2" charset="0"/>
              </a:rPr>
              <a:t>Child Safeguarding concerns: </a:t>
            </a:r>
          </a:p>
          <a:p>
            <a:r>
              <a:rPr lang="en-GB" sz="1000" dirty="0">
                <a:latin typeface="Roboto" panose="02000000000000000000" pitchFamily="2" charset="0"/>
                <a:ea typeface="Roboto" panose="02000000000000000000" pitchFamily="2" charset="0"/>
                <a:cs typeface="Roboto" panose="02000000000000000000" pitchFamily="2" charset="0"/>
              </a:rPr>
              <a:t>Harm (deliberate or unintentional) </a:t>
            </a:r>
            <a:r>
              <a:rPr lang="en-GB" sz="1000" b="1" dirty="0">
                <a:latin typeface="Roboto" panose="02000000000000000000" pitchFamily="2" charset="0"/>
                <a:ea typeface="Roboto" panose="02000000000000000000" pitchFamily="2" charset="0"/>
                <a:cs typeface="Roboto" panose="02000000000000000000" pitchFamily="2" charset="0"/>
              </a:rPr>
              <a:t>caused by an aid organisation</a:t>
            </a:r>
            <a:r>
              <a:rPr lang="en-GB" sz="1000" dirty="0">
                <a:latin typeface="Roboto" panose="02000000000000000000" pitchFamily="2" charset="0"/>
                <a:ea typeface="Roboto" panose="02000000000000000000" pitchFamily="2" charset="0"/>
                <a:cs typeface="Roboto" panose="02000000000000000000" pitchFamily="2" charset="0"/>
              </a:rPr>
              <a:t>, one of its staff, partners, volunteers, representatives, casual workers, or contractors, or harm caused by a poorly designed and implemented program.</a:t>
            </a:r>
          </a:p>
        </p:txBody>
      </p:sp>
      <p:sp>
        <p:nvSpPr>
          <p:cNvPr id="58" name="TextBox 57">
            <a:extLst>
              <a:ext uri="{FF2B5EF4-FFF2-40B4-BE49-F238E27FC236}">
                <a16:creationId xmlns:a16="http://schemas.microsoft.com/office/drawing/2014/main" id="{B596372D-DB77-CF74-506B-983221A405EE}"/>
              </a:ext>
            </a:extLst>
          </p:cNvPr>
          <p:cNvSpPr txBox="1"/>
          <p:nvPr/>
        </p:nvSpPr>
        <p:spPr>
          <a:xfrm>
            <a:off x="4692605" y="3086710"/>
            <a:ext cx="2812948" cy="861774"/>
          </a:xfrm>
          <a:prstGeom prst="rect">
            <a:avLst/>
          </a:prstGeom>
          <a:noFill/>
        </p:spPr>
        <p:txBody>
          <a:bodyPr wrap="square">
            <a:spAutoFit/>
          </a:bodyPr>
          <a:lstStyle/>
          <a:p>
            <a:r>
              <a:rPr lang="en-GB" sz="1000" b="1" dirty="0">
                <a:solidFill>
                  <a:srgbClr val="EB3741"/>
                </a:solidFill>
                <a:latin typeface="Roboto" panose="02000000000000000000" pitchFamily="2" charset="0"/>
                <a:ea typeface="Roboto" panose="02000000000000000000" pitchFamily="2" charset="0"/>
                <a:cs typeface="Roboto" panose="02000000000000000000" pitchFamily="2" charset="0"/>
              </a:rPr>
              <a:t>Child Protection concerns: </a:t>
            </a:r>
          </a:p>
          <a:p>
            <a:r>
              <a:rPr lang="en-GB" sz="1000" dirty="0">
                <a:latin typeface="Roboto" panose="02000000000000000000" pitchFamily="2" charset="0"/>
                <a:ea typeface="Roboto" panose="02000000000000000000" pitchFamily="2" charset="0"/>
                <a:cs typeface="Roboto" panose="02000000000000000000" pitchFamily="2" charset="0"/>
              </a:rPr>
              <a:t>Harm </a:t>
            </a:r>
            <a:r>
              <a:rPr lang="en-GB" sz="1000" b="1" dirty="0">
                <a:latin typeface="Roboto" panose="02000000000000000000" pitchFamily="2" charset="0"/>
                <a:ea typeface="Roboto" panose="02000000000000000000" pitchFamily="2" charset="0"/>
                <a:cs typeface="Roboto" panose="02000000000000000000" pitchFamily="2" charset="0"/>
              </a:rPr>
              <a:t>caused by the outside world,</a:t>
            </a:r>
            <a:r>
              <a:rPr lang="en-GB" sz="1000" dirty="0">
                <a:latin typeface="Roboto" panose="02000000000000000000" pitchFamily="2" charset="0"/>
                <a:ea typeface="Roboto" panose="02000000000000000000" pitchFamily="2" charset="0"/>
                <a:cs typeface="Roboto" panose="02000000000000000000" pitchFamily="2" charset="0"/>
              </a:rPr>
              <a:t> including family members, community members, peers, armed groups and armed forces, and natural and man-made disasters.</a:t>
            </a:r>
            <a:endParaRPr lang="en-GB" sz="1000" i="1" dirty="0">
              <a:solidFill>
                <a:srgbClr val="EB3741"/>
              </a:solidFill>
              <a:latin typeface="Roboto" panose="02000000000000000000" pitchFamily="2" charset="0"/>
              <a:ea typeface="Roboto" panose="02000000000000000000" pitchFamily="2" charset="0"/>
              <a:cs typeface="Roboto" panose="02000000000000000000" pitchFamily="2" charset="0"/>
            </a:endParaRPr>
          </a:p>
        </p:txBody>
      </p:sp>
      <p:cxnSp>
        <p:nvCxnSpPr>
          <p:cNvPr id="62" name="Straight Arrow Connector 61">
            <a:extLst>
              <a:ext uri="{FF2B5EF4-FFF2-40B4-BE49-F238E27FC236}">
                <a16:creationId xmlns:a16="http://schemas.microsoft.com/office/drawing/2014/main" id="{C57493C6-FF26-098D-533A-C6D64A5344C1}"/>
              </a:ext>
            </a:extLst>
          </p:cNvPr>
          <p:cNvCxnSpPr>
            <a:cxnSpLocks/>
          </p:cNvCxnSpPr>
          <p:nvPr/>
        </p:nvCxnSpPr>
        <p:spPr>
          <a:xfrm flipH="1">
            <a:off x="5405385" y="1153071"/>
            <a:ext cx="1111270" cy="437571"/>
          </a:xfrm>
          <a:prstGeom prst="straightConnector1">
            <a:avLst/>
          </a:prstGeom>
          <a:ln w="57150">
            <a:solidFill>
              <a:srgbClr val="EB3741"/>
            </a:solidFill>
            <a:tailEnd type="triangle"/>
          </a:ln>
        </p:spPr>
        <p:style>
          <a:lnRef idx="3">
            <a:schemeClr val="accent1"/>
          </a:lnRef>
          <a:fillRef idx="0">
            <a:schemeClr val="accent1"/>
          </a:fillRef>
          <a:effectRef idx="2">
            <a:schemeClr val="accent1"/>
          </a:effectRef>
          <a:fontRef idx="minor">
            <a:schemeClr val="tx1"/>
          </a:fontRef>
        </p:style>
      </p:cxnSp>
      <p:cxnSp>
        <p:nvCxnSpPr>
          <p:cNvPr id="63" name="Straight Arrow Connector 62">
            <a:extLst>
              <a:ext uri="{FF2B5EF4-FFF2-40B4-BE49-F238E27FC236}">
                <a16:creationId xmlns:a16="http://schemas.microsoft.com/office/drawing/2014/main" id="{9A40A550-93DF-3654-A46A-751115D16739}"/>
              </a:ext>
            </a:extLst>
          </p:cNvPr>
          <p:cNvCxnSpPr>
            <a:cxnSpLocks/>
          </p:cNvCxnSpPr>
          <p:nvPr/>
        </p:nvCxnSpPr>
        <p:spPr>
          <a:xfrm flipH="1">
            <a:off x="5405385" y="1809576"/>
            <a:ext cx="1063837" cy="0"/>
          </a:xfrm>
          <a:prstGeom prst="straightConnector1">
            <a:avLst/>
          </a:prstGeom>
          <a:ln w="57150">
            <a:solidFill>
              <a:srgbClr val="EB3741"/>
            </a:solidFill>
            <a:tailEnd type="triangle"/>
          </a:ln>
        </p:spPr>
        <p:style>
          <a:lnRef idx="3">
            <a:schemeClr val="accent1"/>
          </a:lnRef>
          <a:fillRef idx="0">
            <a:schemeClr val="accent1"/>
          </a:fillRef>
          <a:effectRef idx="2">
            <a:schemeClr val="accent1"/>
          </a:effectRef>
          <a:fontRef idx="minor">
            <a:schemeClr val="tx1"/>
          </a:fontRef>
        </p:style>
      </p:cxnSp>
      <p:cxnSp>
        <p:nvCxnSpPr>
          <p:cNvPr id="64" name="Straight Arrow Connector 63">
            <a:extLst>
              <a:ext uri="{FF2B5EF4-FFF2-40B4-BE49-F238E27FC236}">
                <a16:creationId xmlns:a16="http://schemas.microsoft.com/office/drawing/2014/main" id="{1FBACDBE-3239-A807-5ADA-AE73E1B0BFD3}"/>
              </a:ext>
            </a:extLst>
          </p:cNvPr>
          <p:cNvCxnSpPr>
            <a:cxnSpLocks/>
          </p:cNvCxnSpPr>
          <p:nvPr/>
        </p:nvCxnSpPr>
        <p:spPr>
          <a:xfrm flipH="1" flipV="1">
            <a:off x="5405385" y="2095148"/>
            <a:ext cx="1161959" cy="367090"/>
          </a:xfrm>
          <a:prstGeom prst="straightConnector1">
            <a:avLst/>
          </a:prstGeom>
          <a:ln w="57150">
            <a:solidFill>
              <a:srgbClr val="EB374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6246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68187"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 Protection (CP) and Child Safeguarding</a:t>
            </a:r>
            <a:endParaRPr lang="en-US" sz="2251" dirty="0"/>
          </a:p>
        </p:txBody>
      </p:sp>
      <p:graphicFrame>
        <p:nvGraphicFramePr>
          <p:cNvPr id="7" name="Table 0"/>
          <p:cNvGraphicFramePr>
            <a:graphicFrameLocks noGrp="1"/>
          </p:cNvGraphicFramePr>
          <p:nvPr>
            <p:extLst>
              <p:ext uri="{D42A27DB-BD31-4B8C-83A1-F6EECF244321}">
                <p14:modId xmlns:p14="http://schemas.microsoft.com/office/powerpoint/2010/main" val="2165828508"/>
              </p:ext>
            </p:extLst>
          </p:nvPr>
        </p:nvGraphicFramePr>
        <p:xfrm>
          <a:off x="768187" y="972180"/>
          <a:ext cx="3623603" cy="3355454"/>
        </p:xfrm>
        <a:graphic>
          <a:graphicData uri="http://schemas.openxmlformats.org/drawingml/2006/table">
            <a:tbl>
              <a:tblPr firstRow="1">
                <a:tableStyleId>{2D5ABB26-0587-4C30-8999-92F81FD0307C}</a:tableStyleId>
              </a:tblPr>
              <a:tblGrid>
                <a:gridCol w="3623603">
                  <a:extLst>
                    <a:ext uri="{9D8B030D-6E8A-4147-A177-3AD203B41FA5}">
                      <a16:colId xmlns:a16="http://schemas.microsoft.com/office/drawing/2014/main" val="20001"/>
                    </a:ext>
                  </a:extLst>
                </a:gridCol>
              </a:tblGrid>
              <a:tr h="371084">
                <a:tc>
                  <a:txBody>
                    <a:bodyPr/>
                    <a:lstStyle/>
                    <a:p>
                      <a:pPr algn="l">
                        <a:spcBef>
                          <a:spcPts val="400"/>
                        </a:spcBef>
                        <a:spcAft>
                          <a:spcPts val="400"/>
                        </a:spcAft>
                      </a:pPr>
                      <a:r>
                        <a:rPr lang="en-US" sz="1300" b="1" dirty="0">
                          <a:solidFill>
                            <a:srgbClr val="004BB4"/>
                          </a:solidFill>
                        </a:rPr>
                        <a:t>Child Safeguarding</a:t>
                      </a:r>
                      <a:endParaRPr lang="en-US" sz="1300" dirty="0">
                        <a:solidFill>
                          <a:srgbClr val="004BB4"/>
                        </a:solidFill>
                        <a:latin typeface="Roboto" charset="0"/>
                        <a:ea typeface="Roboto" charset="0"/>
                        <a:cs typeface="Roboto" charset="0"/>
                      </a:endParaRPr>
                    </a:p>
                  </a:txBody>
                  <a:tcPr marL="80963" marR="80963" marT="80963" marB="80963">
                    <a:lnT w="12700" cap="flat" cmpd="sng" algn="ctr">
                      <a:solidFill>
                        <a:srgbClr val="004BB4"/>
                      </a:solidFill>
                      <a:prstDash val="solid"/>
                      <a:round/>
                      <a:headEnd type="none" w="med" len="med"/>
                      <a:tailEnd type="none" w="med" len="med"/>
                    </a:lnT>
                    <a:lnB w="12700" cap="flat" cmpd="sng" algn="ctr">
                      <a:solidFill>
                        <a:srgbClr val="004BB4"/>
                      </a:solidFill>
                      <a:prstDash val="solid"/>
                      <a:round/>
                      <a:headEnd type="none" w="med" len="med"/>
                      <a:tailEnd type="none" w="med" len="med"/>
                    </a:lnB>
                  </a:tcPr>
                </a:tc>
                <a:extLst>
                  <a:ext uri="{0D108BD9-81ED-4DB2-BD59-A6C34878D82A}">
                    <a16:rowId xmlns:a16="http://schemas.microsoft.com/office/drawing/2014/main" val="10000"/>
                  </a:ext>
                </a:extLst>
              </a:tr>
              <a:tr h="2984370">
                <a:tc>
                  <a:txBody>
                    <a:bodyPr/>
                    <a:lstStyle/>
                    <a:p>
                      <a:pPr marL="171450" indent="-171450" algn="just" defTabSz="914377" rtl="0" eaLnBrk="1" latinLnBrk="0" hangingPunct="1">
                        <a:lnSpc>
                          <a:spcPct val="100000"/>
                        </a:lnSpc>
                        <a:spcBef>
                          <a:spcPts val="400"/>
                        </a:spcBef>
                        <a:spcAft>
                          <a:spcPts val="400"/>
                        </a:spcAft>
                        <a:buFont typeface="Arial" panose="020B0604020202020204" pitchFamily="34" charset="0"/>
                        <a:buChar char="•"/>
                      </a:pPr>
                      <a:endPar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indent="-171450" algn="just" defTabSz="914377" rtl="0" eaLnBrk="1" latinLnBrk="0" hangingPunct="1">
                        <a:lnSpc>
                          <a:spcPct val="100000"/>
                        </a:lnSpc>
                        <a:spcBef>
                          <a:spcPts val="400"/>
                        </a:spcBef>
                        <a:spcAft>
                          <a:spcPts val="400"/>
                        </a:spcAft>
                        <a:buFont typeface="Arial" panose="020B0604020202020204" pitchFamily="34" charset="0"/>
                        <a:buChar cha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The internal Child Safeguarding Policy applies first</a:t>
                      </a: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Covers beneficiaries and children linked to the organisation and its staff and associates</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Make referrals to state or non-state service providers</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Internal focus – internal reporting system</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Internal system investigates, disciplinary action is taken against staff/associates</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NGO can control the situation</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Action is taken to strengthen the internal systems and procedures</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All staff are responsible </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400"/>
                        </a:spcBef>
                        <a:spcAft>
                          <a:spcPts val="40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Direct risk to NGO programmes and its reputation</a:t>
                      </a:r>
                      <a:endParaRPr lang="it-IT" sz="100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lnT w="12700" cap="flat" cmpd="sng" algn="ctr">
                      <a:solidFill>
                        <a:srgbClr val="004BB4"/>
                      </a:solidFill>
                      <a:prstDash val="solid"/>
                      <a:round/>
                      <a:headEnd type="none" w="med" len="med"/>
                      <a:tailEnd type="none" w="med" len="med"/>
                    </a:lnT>
                    <a:lnB w="12700" cap="flat" cmpd="sng" algn="ctr">
                      <a:solidFill>
                        <a:srgbClr val="004BB4"/>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Shape 13">
            <a:extLst>
              <a:ext uri="{FF2B5EF4-FFF2-40B4-BE49-F238E27FC236}">
                <a16:creationId xmlns:a16="http://schemas.microsoft.com/office/drawing/2014/main" id="{E44BD4AF-FD15-6B28-C998-B329C72FB664}"/>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graphicFrame>
        <p:nvGraphicFramePr>
          <p:cNvPr id="9" name="Table 8">
            <a:extLst>
              <a:ext uri="{FF2B5EF4-FFF2-40B4-BE49-F238E27FC236}">
                <a16:creationId xmlns:a16="http://schemas.microsoft.com/office/drawing/2014/main" id="{B07109D6-32E5-8A86-26D6-5804496357D5}"/>
              </a:ext>
            </a:extLst>
          </p:cNvPr>
          <p:cNvGraphicFramePr>
            <a:graphicFrameLocks noGrp="1"/>
          </p:cNvGraphicFramePr>
          <p:nvPr>
            <p:extLst>
              <p:ext uri="{D42A27DB-BD31-4B8C-83A1-F6EECF244321}">
                <p14:modId xmlns:p14="http://schemas.microsoft.com/office/powerpoint/2010/main" val="1874837359"/>
              </p:ext>
            </p:extLst>
          </p:nvPr>
        </p:nvGraphicFramePr>
        <p:xfrm>
          <a:off x="4752210" y="965828"/>
          <a:ext cx="3817787" cy="3361806"/>
        </p:xfrm>
        <a:graphic>
          <a:graphicData uri="http://schemas.openxmlformats.org/drawingml/2006/table">
            <a:tbl>
              <a:tblPr firstRow="1">
                <a:tableStyleId>{0E3FDE45-AF77-4B5C-9715-49D594BDF05E}</a:tableStyleId>
              </a:tblPr>
              <a:tblGrid>
                <a:gridCol w="3817787">
                  <a:extLst>
                    <a:ext uri="{9D8B030D-6E8A-4147-A177-3AD203B41FA5}">
                      <a16:colId xmlns:a16="http://schemas.microsoft.com/office/drawing/2014/main" val="1323212636"/>
                    </a:ext>
                  </a:extLst>
                </a:gridCol>
              </a:tblGrid>
              <a:tr h="394924">
                <a:tc>
                  <a:txBody>
                    <a:bodyPr/>
                    <a:lstStyle/>
                    <a:p>
                      <a:pPr algn="l"/>
                      <a:r>
                        <a:rPr lang="en-US" sz="1300" b="1" dirty="0">
                          <a:solidFill>
                            <a:srgbClr val="EB3741"/>
                          </a:solidFill>
                        </a:rPr>
                        <a:t>Child Protection</a:t>
                      </a:r>
                      <a:endParaRPr lang="en-US" sz="1300" dirty="0">
                        <a:solidFill>
                          <a:srgbClr val="EB3741"/>
                        </a:solidFill>
                        <a:latin typeface="Roboto" charset="0"/>
                        <a:ea typeface="Roboto" charset="0"/>
                        <a:cs typeface="Roboto" charset="0"/>
                      </a:endParaRPr>
                    </a:p>
                  </a:txBody>
                  <a:tcPr marL="80963" marR="80963" marT="80963" marB="80963">
                    <a:lnT w="12700" cap="flat" cmpd="sng" algn="ctr">
                      <a:solidFill>
                        <a:srgbClr val="EB3741"/>
                      </a:solidFill>
                      <a:prstDash val="solid"/>
                      <a:round/>
                      <a:headEnd type="none" w="med" len="med"/>
                      <a:tailEnd type="none" w="med" len="med"/>
                    </a:lnT>
                    <a:lnB w="12700" cap="flat" cmpd="sng" algn="ctr">
                      <a:solidFill>
                        <a:srgbClr val="EB3741"/>
                      </a:solidFill>
                      <a:prstDash val="solid"/>
                      <a:round/>
                      <a:headEnd type="none" w="med" len="med"/>
                      <a:tailEnd type="none" w="med" len="med"/>
                    </a:lnB>
                    <a:noFill/>
                  </a:tcPr>
                </a:tc>
                <a:extLst>
                  <a:ext uri="{0D108BD9-81ED-4DB2-BD59-A6C34878D82A}">
                    <a16:rowId xmlns:a16="http://schemas.microsoft.com/office/drawing/2014/main" val="765325511"/>
                  </a:ext>
                </a:extLst>
              </a:tr>
              <a:tr h="2966882">
                <a:tc>
                  <a:txBody>
                    <a:bodyPr/>
                    <a:lstStyle/>
                    <a:p>
                      <a:pPr marL="171450" indent="-171450" algn="just">
                        <a:lnSpc>
                          <a:spcPct val="100000"/>
                        </a:lnSpc>
                        <a:spcAft>
                          <a:spcPts val="800"/>
                        </a:spcAft>
                        <a:buFont typeface="Arial" panose="020B0604020202020204" pitchFamily="34" charset="0"/>
                        <a:buChar char="•"/>
                      </a:pPr>
                      <a:endParaRPr lang="en-GB" sz="1000" dirty="0">
                        <a:effectLst/>
                        <a:latin typeface="Roboto" panose="02000000000000000000" pitchFamily="2" charset="0"/>
                        <a:ea typeface="Roboto" panose="02000000000000000000" pitchFamily="2" charset="0"/>
                        <a:cs typeface="Roboto" panose="02000000000000000000" pitchFamily="2" charset="0"/>
                      </a:endParaRPr>
                    </a:p>
                    <a:p>
                      <a:pPr marL="171450" indent="-171450" algn="just">
                        <a:lnSpc>
                          <a:spcPct val="100000"/>
                        </a:lnSpc>
                        <a:spcAft>
                          <a:spcPts val="800"/>
                        </a:spcAft>
                        <a:buFont typeface="Arial" panose="020B0604020202020204" pitchFamily="34" charset="0"/>
                        <a:buChar char="•"/>
                      </a:pPr>
                      <a:r>
                        <a:rPr lang="en-GB" sz="1000" dirty="0">
                          <a:effectLst/>
                          <a:latin typeface="Roboto" panose="02000000000000000000" pitchFamily="2" charset="0"/>
                          <a:ea typeface="Roboto" panose="02000000000000000000" pitchFamily="2" charset="0"/>
                          <a:cs typeface="Roboto" panose="02000000000000000000" pitchFamily="2" charset="0"/>
                        </a:rPr>
                        <a:t>Local laws apply</a:t>
                      </a: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Covers all children in the country </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State is the duty bearer for all children</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External focus – reporting externally</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External system investigates</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NGO cannot control the situation</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Programmes are designed to prevent and respond to abuse, neglect, exploitation, and violence against children</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Child Protection team of the NGO is responsible</a:t>
                      </a:r>
                      <a:endParaRPr lang="it-IT" sz="1000" dirty="0">
                        <a:effectLst/>
                        <a:latin typeface="Roboto" panose="02000000000000000000" pitchFamily="2" charset="0"/>
                        <a:ea typeface="Roboto" panose="02000000000000000000" pitchFamily="2" charset="0"/>
                        <a:cs typeface="Roboto" panose="02000000000000000000" pitchFamily="2" charset="0"/>
                      </a:endParaRPr>
                    </a:p>
                    <a:p>
                      <a:pPr marL="171450" marR="0" lvl="0" indent="-171450" algn="just" defTabSz="914377"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GB" sz="1000" dirty="0">
                          <a:effectLst/>
                          <a:latin typeface="Roboto" panose="02000000000000000000" pitchFamily="2" charset="0"/>
                          <a:ea typeface="Roboto" panose="02000000000000000000" pitchFamily="2" charset="0"/>
                          <a:cs typeface="Roboto" panose="02000000000000000000" pitchFamily="2" charset="0"/>
                        </a:rPr>
                        <a:t>No direct risk to NGO programmes and reputation</a:t>
                      </a:r>
                      <a:endParaRPr lang="it-IT" sz="1000" dirty="0">
                        <a:effectLst/>
                        <a:latin typeface="Roboto" panose="02000000000000000000" pitchFamily="2" charset="0"/>
                        <a:ea typeface="Roboto" panose="02000000000000000000" pitchFamily="2" charset="0"/>
                        <a:cs typeface="Roboto" panose="02000000000000000000" pitchFamily="2" charset="0"/>
                      </a:endParaRPr>
                    </a:p>
                  </a:txBody>
                  <a:tcPr marL="76200" marR="76200" marT="38100" marB="38100">
                    <a:lnT w="12700" cap="flat" cmpd="sng" algn="ctr">
                      <a:solidFill>
                        <a:srgbClr val="EB3741"/>
                      </a:solidFill>
                      <a:prstDash val="solid"/>
                      <a:round/>
                      <a:headEnd type="none" w="med" len="med"/>
                      <a:tailEnd type="none" w="med" len="med"/>
                    </a:lnT>
                    <a:lnB w="12700" cap="flat" cmpd="sng" algn="ctr">
                      <a:solidFill>
                        <a:srgbClr val="EB3741"/>
                      </a:solidFill>
                      <a:prstDash val="solid"/>
                      <a:round/>
                      <a:headEnd type="none" w="med" len="med"/>
                      <a:tailEnd type="none" w="med" len="med"/>
                    </a:lnB>
                    <a:noFill/>
                  </a:tcPr>
                </a:tc>
                <a:extLst>
                  <a:ext uri="{0D108BD9-81ED-4DB2-BD59-A6C34878D82A}">
                    <a16:rowId xmlns:a16="http://schemas.microsoft.com/office/drawing/2014/main" val="1900982921"/>
                  </a:ext>
                </a:extLst>
              </a:tr>
            </a:tbl>
          </a:graphicData>
        </a:graphic>
      </p:graphicFrame>
    </p:spTree>
    <p:extLst>
      <p:ext uri="{BB962C8B-B14F-4D97-AF65-F5344CB8AC3E}">
        <p14:creationId xmlns:p14="http://schemas.microsoft.com/office/powerpoint/2010/main" val="993825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424B2A18-1729-3915-9801-111F4D619B1A}"/>
              </a:ext>
            </a:extLst>
          </p:cNvPr>
          <p:cNvSpPr/>
          <p:nvPr/>
        </p:nvSpPr>
        <p:spPr>
          <a:xfrm>
            <a:off x="2834055" y="1277500"/>
            <a:ext cx="2610281" cy="2340053"/>
          </a:xfrm>
          <a:prstGeom prst="ellipse">
            <a:avLst/>
          </a:prstGeom>
          <a:solidFill>
            <a:srgbClr val="CCECF8">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A58FE9A-4D63-8C82-6DB0-49C5913B541C}"/>
              </a:ext>
            </a:extLst>
          </p:cNvPr>
          <p:cNvSpPr/>
          <p:nvPr/>
        </p:nvSpPr>
        <p:spPr>
          <a:xfrm>
            <a:off x="3840338" y="1277499"/>
            <a:ext cx="2700625" cy="2340053"/>
          </a:xfrm>
          <a:prstGeom prst="ellipse">
            <a:avLst/>
          </a:prstGeom>
          <a:solidFill>
            <a:srgbClr val="F5CB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0"/>
          <p:cNvSpPr/>
          <p:nvPr/>
        </p:nvSpPr>
        <p:spPr>
          <a:xfrm>
            <a:off x="674615" y="294721"/>
            <a:ext cx="8085937"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 Protection (CP) and Child Safeguarding</a:t>
            </a:r>
            <a:endParaRPr lang="en-US" sz="2251" dirty="0"/>
          </a:p>
        </p:txBody>
      </p:sp>
      <p:sp>
        <p:nvSpPr>
          <p:cNvPr id="4" name="Text 1"/>
          <p:cNvSpPr/>
          <p:nvPr/>
        </p:nvSpPr>
        <p:spPr>
          <a:xfrm>
            <a:off x="674617" y="840997"/>
            <a:ext cx="4960641" cy="167580"/>
          </a:xfrm>
          <a:prstGeom prst="rect">
            <a:avLst/>
          </a:prstGeom>
          <a:noFill/>
          <a:ln/>
        </p:spPr>
        <p:txBody>
          <a:bodyPr wrap="square" lIns="0" tIns="0" rIns="0" bIns="0" rtlCol="0" anchor="t"/>
          <a:lstStyle/>
          <a:p>
            <a:pPr>
              <a:lnSpc>
                <a:spcPts val="1320"/>
              </a:lnSpc>
            </a:pPr>
            <a:r>
              <a:rPr lang="en-US" sz="1100" b="1" kern="0" spc="-12" dirty="0">
                <a:solidFill>
                  <a:srgbClr val="000000">
                    <a:alpha val="70000"/>
                  </a:srgbClr>
                </a:solidFill>
                <a:latin typeface="Roboto" pitchFamily="34" charset="0"/>
                <a:ea typeface="Roboto" pitchFamily="34" charset="-122"/>
                <a:cs typeface="Roboto" pitchFamily="34" charset="-120"/>
              </a:rPr>
              <a:t>What they have in common: </a:t>
            </a:r>
            <a:r>
              <a:rPr lang="en-US" sz="1100" b="1" i="1" kern="0" spc="-12" dirty="0">
                <a:solidFill>
                  <a:srgbClr val="EB3741"/>
                </a:solidFill>
                <a:latin typeface="Roboto" panose="02000000000000000000" pitchFamily="2" charset="0"/>
                <a:ea typeface="Roboto" panose="02000000000000000000" pitchFamily="2" charset="0"/>
                <a:cs typeface="Roboto" panose="02000000000000000000" pitchFamily="2" charset="0"/>
              </a:rPr>
              <a:t>children are at the </a:t>
            </a:r>
            <a:r>
              <a:rPr lang="en-US" sz="1100" b="1" i="1" kern="0" spc="-12" dirty="0" err="1">
                <a:solidFill>
                  <a:srgbClr val="EB3741"/>
                </a:solidFill>
                <a:latin typeface="Roboto" panose="02000000000000000000" pitchFamily="2" charset="0"/>
                <a:ea typeface="Roboto" panose="02000000000000000000" pitchFamily="2" charset="0"/>
                <a:cs typeface="Roboto" panose="02000000000000000000" pitchFamily="2" charset="0"/>
              </a:rPr>
              <a:t>centre</a:t>
            </a:r>
            <a:r>
              <a:rPr lang="en-US" sz="1100" b="1" i="1" kern="0" spc="-12" dirty="0">
                <a:solidFill>
                  <a:srgbClr val="EB3741"/>
                </a:solidFill>
                <a:latin typeface="Roboto" panose="02000000000000000000" pitchFamily="2" charset="0"/>
                <a:ea typeface="Roboto" panose="02000000000000000000" pitchFamily="2" charset="0"/>
                <a:cs typeface="Roboto" panose="02000000000000000000" pitchFamily="2" charset="0"/>
              </a:rPr>
              <a:t>!</a:t>
            </a:r>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1453F17D-BA03-E388-6B24-A53C23E4E5D5}"/>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
        <p:nvSpPr>
          <p:cNvPr id="17" name="TextBox 16">
            <a:extLst>
              <a:ext uri="{FF2B5EF4-FFF2-40B4-BE49-F238E27FC236}">
                <a16:creationId xmlns:a16="http://schemas.microsoft.com/office/drawing/2014/main" id="{1AC78DF1-480E-9891-F890-4159C7879A59}"/>
              </a:ext>
            </a:extLst>
          </p:cNvPr>
          <p:cNvSpPr txBox="1"/>
          <p:nvPr/>
        </p:nvSpPr>
        <p:spPr>
          <a:xfrm>
            <a:off x="2857328" y="2261944"/>
            <a:ext cx="1167762" cy="441788"/>
          </a:xfrm>
          <a:prstGeom prst="rect">
            <a:avLst/>
          </a:prstGeom>
          <a:noFill/>
        </p:spPr>
        <p:txBody>
          <a:bodyPr wrap="square">
            <a:spAutoFit/>
          </a:bodyPr>
          <a:lstStyle/>
          <a:p>
            <a:pPr>
              <a:lnSpc>
                <a:spcPts val="1440"/>
              </a:lnSpc>
              <a:buSzPct val="100000"/>
            </a:pPr>
            <a:r>
              <a:rPr lang="en-US" sz="11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 Safeguarding</a:t>
            </a:r>
          </a:p>
        </p:txBody>
      </p:sp>
      <p:sp>
        <p:nvSpPr>
          <p:cNvPr id="18" name="TextBox 17">
            <a:extLst>
              <a:ext uri="{FF2B5EF4-FFF2-40B4-BE49-F238E27FC236}">
                <a16:creationId xmlns:a16="http://schemas.microsoft.com/office/drawing/2014/main" id="{27136968-E25F-EDF9-B2E8-F4421F44B5ED}"/>
              </a:ext>
            </a:extLst>
          </p:cNvPr>
          <p:cNvSpPr txBox="1"/>
          <p:nvPr/>
        </p:nvSpPr>
        <p:spPr>
          <a:xfrm>
            <a:off x="5557382" y="2241903"/>
            <a:ext cx="1033471" cy="621324"/>
          </a:xfrm>
          <a:prstGeom prst="rect">
            <a:avLst/>
          </a:prstGeom>
          <a:noFill/>
        </p:spPr>
        <p:txBody>
          <a:bodyPr wrap="square">
            <a:spAutoFit/>
          </a:bodyPr>
          <a:lstStyle/>
          <a:p>
            <a:pPr>
              <a:lnSpc>
                <a:spcPts val="1440"/>
              </a:lnSpc>
              <a:buSzPct val="100000"/>
            </a:pPr>
            <a:r>
              <a:rPr lang="en-US" sz="1100" b="1" kern="0" spc="-12" dirty="0">
                <a:solidFill>
                  <a:srgbClr val="000000"/>
                </a:solidFill>
                <a:latin typeface="Roboto" panose="02000000000000000000" pitchFamily="2" charset="0"/>
                <a:ea typeface="Roboto" panose="02000000000000000000" pitchFamily="2" charset="0"/>
                <a:cs typeface="Roboto" panose="02000000000000000000" pitchFamily="2" charset="0"/>
              </a:rPr>
              <a:t>Child Protection (CP)</a:t>
            </a:r>
          </a:p>
        </p:txBody>
      </p:sp>
      <p:sp>
        <p:nvSpPr>
          <p:cNvPr id="19" name="TextBox 18">
            <a:extLst>
              <a:ext uri="{FF2B5EF4-FFF2-40B4-BE49-F238E27FC236}">
                <a16:creationId xmlns:a16="http://schemas.microsoft.com/office/drawing/2014/main" id="{26FB8A89-1549-C872-7069-5C44BDD5C9CB}"/>
              </a:ext>
            </a:extLst>
          </p:cNvPr>
          <p:cNvSpPr txBox="1"/>
          <p:nvPr/>
        </p:nvSpPr>
        <p:spPr>
          <a:xfrm>
            <a:off x="4111275" y="1638376"/>
            <a:ext cx="1270880" cy="1688924"/>
          </a:xfrm>
          <a:prstGeom prst="rect">
            <a:avLst/>
          </a:prstGeom>
          <a:noFill/>
        </p:spPr>
        <p:txBody>
          <a:bodyPr wrap="square">
            <a:spAutoFit/>
          </a:bodyPr>
          <a:lstStyle/>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Protect children from harm (</a:t>
            </a:r>
            <a:r>
              <a:rPr lang="en-US" sz="800" b="1" i="1" kern="0" spc="-12" dirty="0">
                <a:solidFill>
                  <a:srgbClr val="EB3741"/>
                </a:solidFill>
                <a:latin typeface="Roboto" panose="02000000000000000000" pitchFamily="2" charset="0"/>
                <a:ea typeface="Roboto" panose="02000000000000000000" pitchFamily="2" charset="0"/>
                <a:cs typeface="Roboto" panose="02000000000000000000" pitchFamily="2" charset="0"/>
              </a:rPr>
              <a:t>do no harm </a:t>
            </a: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principle)</a:t>
            </a:r>
          </a:p>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Best interests of the child</a:t>
            </a:r>
          </a:p>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Types of child abuse</a:t>
            </a:r>
          </a:p>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Must report</a:t>
            </a:r>
          </a:p>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Referral</a:t>
            </a:r>
          </a:p>
          <a:p>
            <a:pPr marL="171450" indent="-171450">
              <a:lnSpc>
                <a:spcPts val="1440"/>
              </a:lnSpc>
              <a:buSzPct val="100000"/>
              <a:buFont typeface="Arial" panose="020B0604020202020204" pitchFamily="34" charset="0"/>
              <a:buChar char="•"/>
            </a:pPr>
            <a:r>
              <a:rPr lang="en-US" sz="800" b="1" kern="0" spc="-12" dirty="0">
                <a:solidFill>
                  <a:srgbClr val="EB3741"/>
                </a:solidFill>
                <a:latin typeface="Roboto" panose="02000000000000000000" pitchFamily="2" charset="0"/>
                <a:ea typeface="Roboto" panose="02000000000000000000" pitchFamily="2" charset="0"/>
                <a:cs typeface="Roboto" panose="02000000000000000000" pitchFamily="2" charset="0"/>
              </a:rPr>
              <a:t>Confidentiality</a:t>
            </a:r>
          </a:p>
        </p:txBody>
      </p:sp>
      <p:sp>
        <p:nvSpPr>
          <p:cNvPr id="6" name="TextBox 5">
            <a:extLst>
              <a:ext uri="{FF2B5EF4-FFF2-40B4-BE49-F238E27FC236}">
                <a16:creationId xmlns:a16="http://schemas.microsoft.com/office/drawing/2014/main" id="{B6F30BFD-A417-A3F8-F38A-A06EF94E097C}"/>
              </a:ext>
            </a:extLst>
          </p:cNvPr>
          <p:cNvSpPr txBox="1"/>
          <p:nvPr/>
        </p:nvSpPr>
        <p:spPr>
          <a:xfrm>
            <a:off x="664356" y="1273506"/>
            <a:ext cx="2169699" cy="2304477"/>
          </a:xfrm>
          <a:prstGeom prst="rect">
            <a:avLst/>
          </a:prstGeom>
          <a:noFill/>
        </p:spPr>
        <p:txBody>
          <a:bodyPr wrap="square" rtlCol="0">
            <a:spAutoFit/>
          </a:bodyPr>
          <a:lstStyle/>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Measures that keep children safe from harm caused by all those associated with the </a:t>
            </a:r>
            <a:r>
              <a:rPr kumimoji="0" lang="en-US" sz="800" b="0" i="0" u="none" strike="noStrike" kern="0" cap="none" spc="-12"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organisation</a:t>
            </a: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Covers staff, programs, and operations. </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Obligation for all partners to have child safeguarding measures in place </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NGOs are liable if they harm children. </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NGOs have control over the way they engage with children</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Safeguarding is about creating a culture that prioritizes children’s safety.</a:t>
            </a:r>
          </a:p>
        </p:txBody>
      </p:sp>
      <p:sp>
        <p:nvSpPr>
          <p:cNvPr id="8" name="TextBox 7">
            <a:extLst>
              <a:ext uri="{FF2B5EF4-FFF2-40B4-BE49-F238E27FC236}">
                <a16:creationId xmlns:a16="http://schemas.microsoft.com/office/drawing/2014/main" id="{CC64AB2C-2708-3E19-705B-D2FABEAB7DEC}"/>
              </a:ext>
            </a:extLst>
          </p:cNvPr>
          <p:cNvSpPr txBox="1"/>
          <p:nvPr/>
        </p:nvSpPr>
        <p:spPr>
          <a:xfrm>
            <a:off x="6590853" y="1277501"/>
            <a:ext cx="2169699" cy="2022348"/>
          </a:xfrm>
          <a:prstGeom prst="rect">
            <a:avLst/>
          </a:prstGeom>
          <a:noFill/>
        </p:spPr>
        <p:txBody>
          <a:bodyPr wrap="square" rtlCol="0">
            <a:spAutoFit/>
          </a:bodyPr>
          <a:lstStyle/>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Prevention of and response to, abuse, neglect, exploitation, and violence perpetrated by those external to an </a:t>
            </a:r>
            <a:r>
              <a:rPr kumimoji="0" lang="en-US" sz="800" b="0" i="0" u="none" strike="noStrike" kern="0" cap="none" spc="-12" normalizeH="0" baseline="0" noProof="0" dirty="0" err="1">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organisation</a:t>
            </a: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 </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Child protection is a programmatic sector.</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NGOs are not liable for what happens in families and communities</a:t>
            </a:r>
          </a:p>
          <a:p>
            <a:pPr marL="171450" marR="0" lvl="0" indent="-171450" algn="l" defTabSz="914400" rtl="0" eaLnBrk="1" fontAlgn="auto" latinLnBrk="0" hangingPunct="1">
              <a:lnSpc>
                <a:spcPts val="1440"/>
              </a:lnSpc>
              <a:spcBef>
                <a:spcPts val="0"/>
              </a:spcBef>
              <a:spcAft>
                <a:spcPts val="400"/>
              </a:spcAft>
              <a:buClrTx/>
              <a:buSzPct val="100000"/>
              <a:buFont typeface="Arial" panose="020B0604020202020204" pitchFamily="34" charset="0"/>
              <a:buChar char="•"/>
              <a:tabLst/>
              <a:defRPr/>
            </a:pPr>
            <a:r>
              <a:rPr kumimoji="0" lang="en-US" sz="800" b="0" i="0" u="none" strike="noStrike" kern="0" cap="none" spc="-12"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NGOs have no control over external environments and external actors. </a:t>
            </a:r>
          </a:p>
        </p:txBody>
      </p:sp>
    </p:spTree>
    <p:extLst>
      <p:ext uri="{BB962C8B-B14F-4D97-AF65-F5344CB8AC3E}">
        <p14:creationId xmlns:p14="http://schemas.microsoft.com/office/powerpoint/2010/main" val="1067725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34123" y="476251"/>
            <a:ext cx="7828151"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Accountability to Affected Populations (AAP)</a:t>
            </a:r>
            <a:endParaRPr lang="en-US" sz="2251" dirty="0"/>
          </a:p>
        </p:txBody>
      </p:sp>
      <p:sp>
        <p:nvSpPr>
          <p:cNvPr id="4" name="Shape 1"/>
          <p:cNvSpPr/>
          <p:nvPr/>
        </p:nvSpPr>
        <p:spPr>
          <a:xfrm>
            <a:off x="736252" y="948510"/>
            <a:ext cx="5169059" cy="587692"/>
          </a:xfrm>
          <a:prstGeom prst="roundRect">
            <a:avLst>
              <a:gd name="adj" fmla="val 8000"/>
            </a:avLst>
          </a:prstGeom>
          <a:solidFill>
            <a:srgbClr val="FAE5CC"/>
          </a:solidFill>
          <a:ln/>
        </p:spPr>
        <p:txBody>
          <a:bodyPr/>
          <a:lstStyle/>
          <a:p>
            <a:endParaRPr lang="en-US"/>
          </a:p>
        </p:txBody>
      </p:sp>
      <p:sp>
        <p:nvSpPr>
          <p:cNvPr id="5" name="Text 2"/>
          <p:cNvSpPr/>
          <p:nvPr/>
        </p:nvSpPr>
        <p:spPr>
          <a:xfrm>
            <a:off x="836430" y="1019945"/>
            <a:ext cx="5038386"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Accountability to affected populations (AAP) – including children – is an integral component of a rights-based approach to humanitarianism. </a:t>
            </a:r>
          </a:p>
        </p:txBody>
      </p:sp>
      <p:sp>
        <p:nvSpPr>
          <p:cNvPr id="7" name="Shape 4"/>
          <p:cNvSpPr/>
          <p:nvPr/>
        </p:nvSpPr>
        <p:spPr>
          <a:xfrm>
            <a:off x="744804" y="1669368"/>
            <a:ext cx="5169059" cy="797631"/>
          </a:xfrm>
          <a:prstGeom prst="roundRect">
            <a:avLst>
              <a:gd name="adj" fmla="val 8000"/>
            </a:avLst>
          </a:prstGeom>
          <a:solidFill>
            <a:srgbClr val="F5CB99"/>
          </a:solidFill>
          <a:ln/>
        </p:spPr>
        <p:txBody>
          <a:bodyPr/>
          <a:lstStyle/>
          <a:p>
            <a:endParaRPr lang="en-US" sz="900"/>
          </a:p>
        </p:txBody>
      </p:sp>
      <p:sp>
        <p:nvSpPr>
          <p:cNvPr id="8" name="Text 5"/>
          <p:cNvSpPr/>
          <p:nvPr/>
        </p:nvSpPr>
        <p:spPr>
          <a:xfrm>
            <a:off x="848725" y="1740806"/>
            <a:ext cx="4916548" cy="234168"/>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If education staff commit any act of abuse, especially SEA, against the children who are meant to receive quality and protective education, the values and principles of humanitarianism are betrayed, and the trust and the credibility of the entire education sector is undermined. </a:t>
            </a:r>
          </a:p>
        </p:txBody>
      </p:sp>
      <p:sp>
        <p:nvSpPr>
          <p:cNvPr id="9" name="Shape 6"/>
          <p:cNvSpPr/>
          <p:nvPr/>
        </p:nvSpPr>
        <p:spPr>
          <a:xfrm>
            <a:off x="746935" y="2600165"/>
            <a:ext cx="5167606" cy="568047"/>
          </a:xfrm>
          <a:prstGeom prst="roundRect">
            <a:avLst>
              <a:gd name="adj" fmla="val 8000"/>
            </a:avLst>
          </a:prstGeom>
          <a:solidFill>
            <a:srgbClr val="FAE5CC"/>
          </a:solidFill>
          <a:ln/>
        </p:spPr>
        <p:txBody>
          <a:bodyPr/>
          <a:lstStyle/>
          <a:p>
            <a:endParaRPr lang="en-US"/>
          </a:p>
        </p:txBody>
      </p:sp>
      <p:sp>
        <p:nvSpPr>
          <p:cNvPr id="10" name="Text 7"/>
          <p:cNvSpPr/>
          <p:nvPr/>
        </p:nvSpPr>
        <p:spPr>
          <a:xfrm>
            <a:off x="850854" y="2672037"/>
            <a:ext cx="5035832"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Abuse is one of the most basic failures of accountability to the children whom the education sector is supposed to serve and protect.</a:t>
            </a:r>
          </a:p>
        </p:txBody>
      </p:sp>
      <p:sp>
        <p:nvSpPr>
          <p:cNvPr id="11" name="Shape 8"/>
          <p:cNvSpPr/>
          <p:nvPr/>
        </p:nvSpPr>
        <p:spPr>
          <a:xfrm>
            <a:off x="736253" y="3307652"/>
            <a:ext cx="5141961" cy="794787"/>
          </a:xfrm>
          <a:prstGeom prst="roundRect">
            <a:avLst>
              <a:gd name="adj" fmla="val 8000"/>
            </a:avLst>
          </a:prstGeom>
          <a:solidFill>
            <a:srgbClr val="F5CB99"/>
          </a:solidFill>
          <a:ln/>
        </p:spPr>
        <p:txBody>
          <a:bodyPr/>
          <a:lstStyle/>
          <a:p>
            <a:endParaRPr lang="en-US"/>
          </a:p>
        </p:txBody>
      </p:sp>
      <p:sp>
        <p:nvSpPr>
          <p:cNvPr id="12" name="Text 9"/>
          <p:cNvSpPr/>
          <p:nvPr/>
        </p:nvSpPr>
        <p:spPr>
          <a:xfrm>
            <a:off x="855295" y="3369642"/>
            <a:ext cx="5019677" cy="363949"/>
          </a:xfrm>
          <a:prstGeom prst="rect">
            <a:avLst/>
          </a:prstGeom>
          <a:noFill/>
          <a:ln/>
        </p:spPr>
        <p:txBody>
          <a:bodyPr wrap="square" lIns="0" tIns="0" rIns="0" bIns="0" rtlCol="0" anchor="t"/>
          <a:lstStyle/>
          <a:p>
            <a:pPr>
              <a:lnSpc>
                <a:spcPts val="1680"/>
              </a:lnSpc>
            </a:pPr>
            <a:r>
              <a:rPr lang="en-US" sz="900" kern="0" spc="-12" dirty="0">
                <a:solidFill>
                  <a:srgbClr val="000000"/>
                </a:solidFill>
                <a:latin typeface="Roboto" pitchFamily="34" charset="0"/>
                <a:ea typeface="Roboto" pitchFamily="34" charset="-122"/>
                <a:cs typeface="Roboto" pitchFamily="34" charset="-120"/>
              </a:rPr>
              <a:t>The term PSEA (Protection from Sexual Exploitation and Abuse) is used by the UN and NGO community to refer to measures taken to protect vulnerable people from sexual exploitation and abuse by their staff and associated personnel and to ensure adequate response when abuses occur. </a:t>
            </a:r>
          </a:p>
        </p:txBody>
      </p:sp>
      <p:sp>
        <p:nvSpPr>
          <p:cNvPr id="13" name="Text 10"/>
          <p:cNvSpPr/>
          <p:nvPr/>
        </p:nvSpPr>
        <p:spPr>
          <a:xfrm>
            <a:off x="747613" y="4236203"/>
            <a:ext cx="5166928" cy="568047"/>
          </a:xfrm>
          <a:prstGeom prst="roundRect">
            <a:avLst>
              <a:gd name="adj" fmla="val 8000"/>
            </a:avLst>
          </a:prstGeom>
          <a:solidFill>
            <a:srgbClr val="FAE5CC"/>
          </a:solidFill>
          <a:ln/>
        </p:spPr>
        <p:txBody>
          <a:bodyPr wrap="square" lIns="210739" tIns="81341" rIns="210739" bIns="81341" rtlCol="0" anchor="ctr"/>
          <a:lstStyle/>
          <a:p>
            <a:pPr algn="ctr">
              <a:lnSpc>
                <a:spcPts val="1680"/>
              </a:lnSpc>
            </a:pPr>
            <a:endParaRPr lang="en-US" sz="1051" dirty="0"/>
          </a:p>
        </p:txBody>
      </p:sp>
      <p:sp>
        <p:nvSpPr>
          <p:cNvPr id="14" name="Text 11"/>
          <p:cNvSpPr/>
          <p:nvPr/>
        </p:nvSpPr>
        <p:spPr>
          <a:xfrm>
            <a:off x="872396" y="4324025"/>
            <a:ext cx="4727470" cy="331853"/>
          </a:xfrm>
          <a:prstGeom prst="rect">
            <a:avLst/>
          </a:prstGeom>
          <a:noFill/>
          <a:ln/>
        </p:spPr>
        <p:txBody>
          <a:bodyPr wrap="square" lIns="0" tIns="0" rIns="0" bIns="0" rtlCol="0" anchor="t"/>
          <a:lstStyle/>
          <a:p>
            <a:pPr>
              <a:lnSpc>
                <a:spcPts val="1560"/>
              </a:lnSpc>
            </a:pPr>
            <a:r>
              <a:rPr lang="en-US" sz="900" kern="0" spc="-12" dirty="0">
                <a:solidFill>
                  <a:srgbClr val="000000"/>
                </a:solidFill>
                <a:latin typeface="Roboto" pitchFamily="34" charset="0"/>
                <a:ea typeface="Roboto" pitchFamily="34" charset="-122"/>
                <a:cs typeface="Roboto" pitchFamily="34" charset="-120"/>
              </a:rPr>
              <a:t>Child safeguarding is part of humanitarian agencies’ AAP responsibilities in ensuring that interventions do not cause harm to children.</a:t>
            </a:r>
          </a:p>
        </p:txBody>
      </p:sp>
      <p:pic>
        <p:nvPicPr>
          <p:cNvPr id="18"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2" name="Shape 13">
            <a:extLst>
              <a:ext uri="{FF2B5EF4-FFF2-40B4-BE49-F238E27FC236}">
                <a16:creationId xmlns:a16="http://schemas.microsoft.com/office/drawing/2014/main" id="{421B59E2-F530-F75D-FC18-7CB5A5FDD540}"/>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6" name="Image 0">
            <a:extLst>
              <a:ext uri="{FF2B5EF4-FFF2-40B4-BE49-F238E27FC236}">
                <a16:creationId xmlns:a16="http://schemas.microsoft.com/office/drawing/2014/main" id="{115C2F48-CBA9-099B-4374-05E6E75D5E62}"/>
              </a:ext>
            </a:extLst>
          </p:cNvPr>
          <p:cNvPicPr>
            <a:picLocks noChangeAspect="1"/>
          </p:cNvPicPr>
          <p:nvPr/>
        </p:nvPicPr>
        <p:blipFill>
          <a:blip r:embed="rId4"/>
          <a:srcRect l="14219" r="14219"/>
          <a:stretch/>
        </p:blipFill>
        <p:spPr>
          <a:xfrm>
            <a:off x="6279612" y="954130"/>
            <a:ext cx="2282662" cy="2929263"/>
          </a:xfrm>
          <a:prstGeom prst="roundRect">
            <a:avLst>
              <a:gd name="adj" fmla="val 6260"/>
            </a:avLst>
          </a:prstGeom>
        </p:spPr>
      </p:pic>
    </p:spTree>
    <p:extLst>
      <p:ext uri="{BB962C8B-B14F-4D97-AF65-F5344CB8AC3E}">
        <p14:creationId xmlns:p14="http://schemas.microsoft.com/office/powerpoint/2010/main" val="440709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87839" y="1533276"/>
            <a:ext cx="5335735" cy="3230109"/>
          </a:xfrm>
          <a:prstGeom prst="roundRect">
            <a:avLst>
              <a:gd name="adj" fmla="val 3200"/>
            </a:avLst>
          </a:prstGeom>
          <a:solidFill>
            <a:srgbClr val="FAE5CC"/>
          </a:solidFill>
          <a:ln/>
        </p:spPr>
        <p:txBody>
          <a:bodyPr/>
          <a:lstStyle/>
          <a:p>
            <a:endParaRPr lang="en-US"/>
          </a:p>
        </p:txBody>
      </p:sp>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Accountability to Affected Populations (AAP)</a:t>
            </a:r>
            <a:endParaRPr lang="en-US" sz="2251" dirty="0"/>
          </a:p>
        </p:txBody>
      </p:sp>
      <p:sp>
        <p:nvSpPr>
          <p:cNvPr id="6" name="Text 3"/>
          <p:cNvSpPr/>
          <p:nvPr/>
        </p:nvSpPr>
        <p:spPr>
          <a:xfrm>
            <a:off x="687839" y="886683"/>
            <a:ext cx="7972783" cy="213345"/>
          </a:xfrm>
          <a:prstGeom prst="rect">
            <a:avLst/>
          </a:prstGeom>
          <a:noFill/>
          <a:ln/>
        </p:spPr>
        <p:txBody>
          <a:bodyPr wrap="square" lIns="0" tIns="0" rIns="0" bIns="0" rtlCol="0" anchor="t"/>
          <a:lstStyle/>
          <a:p>
            <a:pPr>
              <a:lnSpc>
                <a:spcPts val="1680"/>
              </a:lnSpc>
            </a:pPr>
            <a:r>
              <a:rPr lang="en-US" sz="1100" b="1"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 rights-based approach connects AAP and safeguarding principles: </a:t>
            </a:r>
            <a:r>
              <a:rPr lang="en-US" sz="11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rPr>
              <a:t>Aid providers have a responsibility to promote and respect the rights of affected people, including children, and support them to exercise those rights.</a:t>
            </a:r>
          </a:p>
        </p:txBody>
      </p:sp>
      <p:sp>
        <p:nvSpPr>
          <p:cNvPr id="8" name="Text 5"/>
          <p:cNvSpPr/>
          <p:nvPr/>
        </p:nvSpPr>
        <p:spPr>
          <a:xfrm>
            <a:off x="902403" y="1594870"/>
            <a:ext cx="5048950" cy="3025374"/>
          </a:xfrm>
          <a:prstGeom prst="rect">
            <a:avLst/>
          </a:prstGeom>
          <a:solidFill>
            <a:srgbClr val="FAE5CC"/>
          </a:solidFill>
          <a:ln/>
        </p:spPr>
        <p:txBody>
          <a:bodyPr wrap="square" lIns="0" tIns="0" rIns="0" bIns="0" rtlCol="0" anchor="b"/>
          <a:lstStyle/>
          <a:p>
            <a:pPr>
              <a:lnSpc>
                <a:spcPts val="1680"/>
              </a:lnSpc>
            </a:pPr>
            <a:r>
              <a:rPr lang="en-US" sz="1000" b="1" kern="0" spc="-12" dirty="0">
                <a:solidFill>
                  <a:srgbClr val="000000"/>
                </a:solidFill>
                <a:latin typeface="Roboto" pitchFamily="34" charset="0"/>
                <a:ea typeface="Roboto" pitchFamily="34" charset="-122"/>
                <a:cs typeface="Roboto" pitchFamily="34" charset="-120"/>
              </a:rPr>
              <a:t>This means…</a:t>
            </a:r>
          </a:p>
          <a:p>
            <a:pPr marL="171450" indent="-171450">
              <a:lnSpc>
                <a:spcPts val="168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The right to protection and safe and equal access to assistance, with particular emphasis on PSEA and GBV:</a:t>
            </a:r>
          </a:p>
          <a:p>
            <a:pPr marL="628650" lvl="1" indent="-171450">
              <a:lnSpc>
                <a:spcPts val="1680"/>
              </a:lnSpc>
              <a:buFont typeface="Arial" panose="020B0604020202020204" pitchFamily="34" charset="0"/>
              <a:buChar char="•"/>
            </a:pPr>
            <a:r>
              <a:rPr lang="en-US" sz="1000" kern="0" spc="-12" dirty="0" err="1">
                <a:solidFill>
                  <a:srgbClr val="000000"/>
                </a:solidFill>
                <a:latin typeface="Roboto" pitchFamily="34" charset="0"/>
                <a:ea typeface="Roboto" pitchFamily="34" charset="-122"/>
                <a:cs typeface="Roboto" pitchFamily="34" charset="-120"/>
              </a:rPr>
              <a:t>Organsational</a:t>
            </a:r>
            <a:r>
              <a:rPr lang="en-US" sz="1000" kern="0" spc="-12" dirty="0">
                <a:solidFill>
                  <a:srgbClr val="000000"/>
                </a:solidFill>
                <a:latin typeface="Roboto" pitchFamily="34" charset="0"/>
                <a:ea typeface="Roboto" pitchFamily="34" charset="-122"/>
                <a:cs typeface="Roboto" pitchFamily="34" charset="-120"/>
              </a:rPr>
              <a:t> child safeguarding and PSEA policies and systems must be in place.</a:t>
            </a:r>
          </a:p>
          <a:p>
            <a:pPr marL="171450" indent="-171450">
              <a:lnSpc>
                <a:spcPts val="168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Right to be informed and participate in decisions that affect their lives </a:t>
            </a:r>
          </a:p>
          <a:p>
            <a:pPr marL="628650" lvl="1" indent="-171450">
              <a:lnSpc>
                <a:spcPts val="168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Child participation should be facilitated in all stages of the Humanitarian </a:t>
            </a:r>
            <a:r>
              <a:rPr lang="en-US" sz="1000" kern="0" spc="-12" dirty="0" err="1">
                <a:solidFill>
                  <a:srgbClr val="000000"/>
                </a:solidFill>
                <a:latin typeface="Roboto" pitchFamily="34" charset="0"/>
                <a:ea typeface="Roboto" pitchFamily="34" charset="-122"/>
                <a:cs typeface="Roboto" pitchFamily="34" charset="-120"/>
              </a:rPr>
              <a:t>Programme</a:t>
            </a:r>
            <a:r>
              <a:rPr lang="en-US" sz="1000" kern="0" spc="-12" dirty="0">
                <a:solidFill>
                  <a:srgbClr val="000000"/>
                </a:solidFill>
                <a:latin typeface="Roboto" pitchFamily="34" charset="0"/>
                <a:ea typeface="Roboto" pitchFamily="34" charset="-122"/>
                <a:cs typeface="Roboto" pitchFamily="34" charset="-120"/>
              </a:rPr>
              <a:t> Cycle (HPC).</a:t>
            </a:r>
          </a:p>
          <a:p>
            <a:pPr marL="171450" indent="-171450">
              <a:lnSpc>
                <a:spcPts val="168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Right to hold aid providers accountable for using their power and resources ethically and responsibly, and for taking corrective actions when they have failed to meet their commitments to affected people </a:t>
            </a:r>
          </a:p>
          <a:p>
            <a:pPr marL="628650" lvl="1" indent="-171450">
              <a:lnSpc>
                <a:spcPts val="1680"/>
              </a:lnSpc>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rPr>
              <a:t>Child-friendly, safe, inclusive and accessible feedback and complaints mechanisms (FCMs) that are able to accommodate reporting of child safeguarding allegations must be in place.</a:t>
            </a:r>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28FED57A-7D2D-DB6A-EBC8-FDF53A2D4BC1}"/>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11" name="Image 0">
            <a:extLst>
              <a:ext uri="{FF2B5EF4-FFF2-40B4-BE49-F238E27FC236}">
                <a16:creationId xmlns:a16="http://schemas.microsoft.com/office/drawing/2014/main" id="{269E8D74-BDC1-3283-F43E-4375F8E93E48}"/>
              </a:ext>
            </a:extLst>
          </p:cNvPr>
          <p:cNvPicPr>
            <a:picLocks noChangeAspect="1"/>
          </p:cNvPicPr>
          <p:nvPr/>
        </p:nvPicPr>
        <p:blipFill rotWithShape="1">
          <a:blip r:embed="rId4"/>
          <a:srcRect l="33863" r="5169"/>
          <a:stretch/>
        </p:blipFill>
        <p:spPr>
          <a:xfrm>
            <a:off x="6281304" y="1533276"/>
            <a:ext cx="2436218" cy="2663961"/>
          </a:xfrm>
          <a:prstGeom prst="roundRect">
            <a:avLst>
              <a:gd name="adj" fmla="val 6260"/>
            </a:avLst>
          </a:prstGeom>
        </p:spPr>
      </p:pic>
    </p:spTree>
    <p:extLst>
      <p:ext uri="{BB962C8B-B14F-4D97-AF65-F5344CB8AC3E}">
        <p14:creationId xmlns:p14="http://schemas.microsoft.com/office/powerpoint/2010/main" val="4217757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Linkages Between AAP and PSEA </a:t>
            </a:r>
            <a:r>
              <a:rPr lang="en-US" sz="2000" b="1" kern="0" spc="-24" dirty="0">
                <a:solidFill>
                  <a:schemeClr val="tx1">
                    <a:lumMod val="50000"/>
                    <a:lumOff val="50000"/>
                  </a:schemeClr>
                </a:solidFill>
                <a:latin typeface="Roboto" pitchFamily="34" charset="0"/>
                <a:ea typeface="Roboto" pitchFamily="34" charset="-122"/>
                <a:cs typeface="Roboto" pitchFamily="34" charset="-120"/>
              </a:rPr>
              <a:t>(Applicable to Child Safeguarding)</a:t>
            </a:r>
            <a:endParaRPr lang="en-US" sz="2000" dirty="0">
              <a:solidFill>
                <a:schemeClr val="tx1">
                  <a:lumMod val="50000"/>
                  <a:lumOff val="50000"/>
                </a:schemeClr>
              </a:solidFill>
            </a:endParaRPr>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28FED57A-7D2D-DB6A-EBC8-FDF53A2D4BC1}"/>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4" name="Immagine 1">
            <a:extLst>
              <a:ext uri="{FF2B5EF4-FFF2-40B4-BE49-F238E27FC236}">
                <a16:creationId xmlns:a16="http://schemas.microsoft.com/office/drawing/2014/main" id="{7CF343A5-0388-A641-BC79-D7543575E8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30759" y="925948"/>
            <a:ext cx="6482482" cy="3474130"/>
          </a:xfrm>
          <a:prstGeom prst="rect">
            <a:avLst/>
          </a:prstGeom>
          <a:noFill/>
          <a:ln>
            <a:noFill/>
          </a:ln>
        </p:spPr>
      </p:pic>
      <p:sp>
        <p:nvSpPr>
          <p:cNvPr id="3" name="TextBox 2">
            <a:extLst>
              <a:ext uri="{FF2B5EF4-FFF2-40B4-BE49-F238E27FC236}">
                <a16:creationId xmlns:a16="http://schemas.microsoft.com/office/drawing/2014/main" id="{5A2DB3DB-2318-6665-CD7A-C81DEBAE5FAA}"/>
              </a:ext>
            </a:extLst>
          </p:cNvPr>
          <p:cNvSpPr txBox="1"/>
          <p:nvPr/>
        </p:nvSpPr>
        <p:spPr>
          <a:xfrm>
            <a:off x="6560288" y="2047582"/>
            <a:ext cx="1252953" cy="800219"/>
          </a:xfrm>
          <a:prstGeom prst="rect">
            <a:avLst/>
          </a:prstGeom>
          <a:noFill/>
        </p:spPr>
        <p:txBody>
          <a:bodyPr wrap="square" rtlCol="0">
            <a:spAutoFit/>
          </a:bodyPr>
          <a:lstStyle/>
          <a:p>
            <a:pPr algn="ctr"/>
            <a:endParaRPr lang="en-US" sz="200" dirty="0">
              <a:latin typeface="Roboto" panose="02000000000000000000" pitchFamily="2" charset="0"/>
              <a:ea typeface="Roboto" panose="02000000000000000000" pitchFamily="2" charset="0"/>
              <a:cs typeface="Roboto" panose="02000000000000000000" pitchFamily="2" charset="0"/>
            </a:endParaRPr>
          </a:p>
          <a:p>
            <a:pPr algn="ctr"/>
            <a:r>
              <a:rPr lang="en-US" sz="14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and </a:t>
            </a:r>
          </a:p>
          <a:p>
            <a:pPr algn="ctr"/>
            <a:endParaRPr lang="en-US" sz="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endParaRPr>
          </a:p>
          <a:p>
            <a:pPr algn="ctr"/>
            <a:r>
              <a:rPr lang="en-US" sz="14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Child Safeguarding</a:t>
            </a:r>
          </a:p>
        </p:txBody>
      </p:sp>
    </p:spTree>
    <p:extLst>
      <p:ext uri="{BB962C8B-B14F-4D97-AF65-F5344CB8AC3E}">
        <p14:creationId xmlns:p14="http://schemas.microsoft.com/office/powerpoint/2010/main" val="1866582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87839" y="1261086"/>
            <a:ext cx="5335735" cy="3409165"/>
          </a:xfrm>
          <a:prstGeom prst="roundRect">
            <a:avLst>
              <a:gd name="adj" fmla="val 3200"/>
            </a:avLst>
          </a:prstGeom>
          <a:solidFill>
            <a:srgbClr val="FAE5CC"/>
          </a:solidFill>
          <a:ln/>
        </p:spPr>
        <p:txBody>
          <a:bodyPr/>
          <a:lstStyle/>
          <a:p>
            <a:endParaRPr lang="en-US"/>
          </a:p>
        </p:txBody>
      </p:sp>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Linkages Between AAP and PSEA: Feedback and Complaints Mechanisms (FCMs)</a:t>
            </a:r>
          </a:p>
        </p:txBody>
      </p:sp>
      <p:sp>
        <p:nvSpPr>
          <p:cNvPr id="8" name="Text 5"/>
          <p:cNvSpPr/>
          <p:nvPr/>
        </p:nvSpPr>
        <p:spPr>
          <a:xfrm>
            <a:off x="910170" y="1613357"/>
            <a:ext cx="4891072" cy="2811457"/>
          </a:xfrm>
          <a:prstGeom prst="rect">
            <a:avLst/>
          </a:prstGeom>
          <a:solidFill>
            <a:srgbClr val="FAE5CC"/>
          </a:solidFill>
          <a:ln/>
        </p:spPr>
        <p:txBody>
          <a:bodyPr wrap="square" lIns="0" tIns="0" rIns="0" bIns="0" rtlCol="0" anchor="b"/>
          <a:lstStyle/>
          <a:p>
            <a:pPr>
              <a:lnSpc>
                <a:spcPts val="1680"/>
              </a:lnSpc>
            </a:pPr>
            <a:r>
              <a:rPr lang="en-US" sz="1050" b="1" kern="0" spc="-12" dirty="0">
                <a:solidFill>
                  <a:srgbClr val="000000"/>
                </a:solidFill>
                <a:latin typeface="Roboto" pitchFamily="34" charset="0"/>
                <a:ea typeface="Roboto" pitchFamily="34" charset="-122"/>
                <a:cs typeface="Roboto" pitchFamily="34" charset="-120"/>
              </a:rPr>
              <a:t>Child-friendly, safe, accessible, and inclusive feedback and complaint mechanisms</a:t>
            </a:r>
            <a:endParaRPr lang="en-US" sz="1000" kern="0" spc="-12" dirty="0">
              <a:solidFill>
                <a:srgbClr val="000000"/>
              </a:solidFill>
              <a:latin typeface="Roboto" pitchFamily="34" charset="0"/>
              <a:ea typeface="Roboto" pitchFamily="34" charset="-122"/>
              <a:cs typeface="Roboto" pitchFamily="34" charset="-120"/>
            </a:endParaRPr>
          </a:p>
          <a:p>
            <a:pPr>
              <a:lnSpc>
                <a:spcPts val="1680"/>
              </a:lnSpc>
            </a:pPr>
            <a:r>
              <a:rPr lang="en-US" sz="1000" kern="0" spc="-12" dirty="0">
                <a:solidFill>
                  <a:srgbClr val="000000"/>
                </a:solidFill>
                <a:latin typeface="Roboto" pitchFamily="34" charset="0"/>
                <a:ea typeface="Roboto" pitchFamily="34" charset="-122"/>
                <a:cs typeface="Roboto" pitchFamily="34" charset="-120"/>
              </a:rPr>
              <a:t>A child-friendly feedback and complaints mechanism (FCM) promotes gender- and age-appropriate, safe, accessible, and inclusive ways for children to provide feedback and report safeguarding, including SEA, violations. It is critical that SEA cases are reported through the appropriate PSEA channels, and that child survivors of SEA access the care, support, and services they need through GBV referral pathways. A survivor-centered, child-friendly approach is key!</a:t>
            </a:r>
          </a:p>
          <a:p>
            <a:pPr>
              <a:lnSpc>
                <a:spcPts val="1680"/>
              </a:lnSpc>
            </a:pPr>
            <a:endParaRPr lang="en-US" sz="1000" kern="0" spc="-12" dirty="0">
              <a:solidFill>
                <a:srgbClr val="000000"/>
              </a:solidFill>
              <a:latin typeface="Roboto" pitchFamily="34" charset="0"/>
              <a:ea typeface="Roboto" pitchFamily="34" charset="-122"/>
              <a:cs typeface="Roboto" pitchFamily="34" charset="-120"/>
            </a:endParaRPr>
          </a:p>
          <a:p>
            <a:pPr>
              <a:lnSpc>
                <a:spcPts val="1680"/>
              </a:lnSpc>
            </a:pPr>
            <a:r>
              <a:rPr lang="en-US" sz="1000" kern="0" spc="-12" dirty="0">
                <a:solidFill>
                  <a:srgbClr val="000000"/>
                </a:solidFill>
                <a:latin typeface="Roboto" pitchFamily="34" charset="0"/>
                <a:ea typeface="Roboto" pitchFamily="34" charset="-122"/>
                <a:cs typeface="Roboto" pitchFamily="34" charset="-120"/>
              </a:rPr>
              <a:t>While feedback and complaints mechanisms can be confidential (and sometimes anonymous), it is mandatory to report SEA violations. This mandatory reporting might conflict with informed consent/ assent of the child if the child does not want to this information to be reported. It is important that the mandatory reporting of SEA is explained clearly to children as a limit of confidentiality so that they understand that a SEA violation must be reported, how it would be reported, and to whom. </a:t>
            </a:r>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28FED57A-7D2D-DB6A-EBC8-FDF53A2D4BC1}"/>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pic>
        <p:nvPicPr>
          <p:cNvPr id="11" name="Image 0">
            <a:extLst>
              <a:ext uri="{FF2B5EF4-FFF2-40B4-BE49-F238E27FC236}">
                <a16:creationId xmlns:a16="http://schemas.microsoft.com/office/drawing/2014/main" id="{269E8D74-BDC1-3283-F43E-4375F8E93E48}"/>
              </a:ext>
            </a:extLst>
          </p:cNvPr>
          <p:cNvPicPr>
            <a:picLocks noChangeAspect="1"/>
          </p:cNvPicPr>
          <p:nvPr/>
        </p:nvPicPr>
        <p:blipFill rotWithShape="1">
          <a:blip r:embed="rId4"/>
          <a:srcRect l="35621" r="13609"/>
          <a:stretch/>
        </p:blipFill>
        <p:spPr>
          <a:xfrm>
            <a:off x="6281304" y="1261087"/>
            <a:ext cx="2282367" cy="2997013"/>
          </a:xfrm>
          <a:prstGeom prst="roundRect">
            <a:avLst>
              <a:gd name="adj" fmla="val 6260"/>
            </a:avLst>
          </a:prstGeom>
        </p:spPr>
      </p:pic>
    </p:spTree>
    <p:extLst>
      <p:ext uri="{BB962C8B-B14F-4D97-AF65-F5344CB8AC3E}">
        <p14:creationId xmlns:p14="http://schemas.microsoft.com/office/powerpoint/2010/main" val="36630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253962" y="1054462"/>
            <a:ext cx="2437479" cy="3203639"/>
          </a:xfrm>
          <a:prstGeom prst="roundRect">
            <a:avLst>
              <a:gd name="adj" fmla="val 3200"/>
            </a:avLst>
          </a:prstGeom>
          <a:solidFill>
            <a:srgbClr val="FAE5CC"/>
          </a:solidFill>
          <a:ln/>
        </p:spPr>
        <p:txBody>
          <a:bodyPr/>
          <a:lstStyle/>
          <a:p>
            <a:endParaRPr lang="en-US"/>
          </a:p>
        </p:txBody>
      </p:sp>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Child Participation in Child Safeguarding</a:t>
            </a:r>
          </a:p>
        </p:txBody>
      </p:sp>
      <p:sp>
        <p:nvSpPr>
          <p:cNvPr id="8" name="Text 5"/>
          <p:cNvSpPr/>
          <p:nvPr/>
        </p:nvSpPr>
        <p:spPr>
          <a:xfrm>
            <a:off x="6358067" y="1176550"/>
            <a:ext cx="2229267" cy="2959462"/>
          </a:xfrm>
          <a:prstGeom prst="rect">
            <a:avLst/>
          </a:prstGeom>
          <a:solidFill>
            <a:srgbClr val="FAE5CC"/>
          </a:solidFill>
          <a:ln/>
        </p:spPr>
        <p:txBody>
          <a:bodyPr wrap="square" lIns="0" tIns="0" rIns="0" bIns="0" rtlCol="0" anchor="b"/>
          <a:lstStyle/>
          <a:p>
            <a:pPr>
              <a:lnSpc>
                <a:spcPct val="150000"/>
              </a:lnSpc>
            </a:pPr>
            <a:r>
              <a:rPr lang="en-US" sz="900" b="1" kern="0" spc="-12" dirty="0">
                <a:solidFill>
                  <a:srgbClr val="000000"/>
                </a:solidFill>
                <a:latin typeface="Roboto" pitchFamily="34" charset="0"/>
                <a:ea typeface="Roboto" pitchFamily="34" charset="-122"/>
                <a:cs typeface="Roboto" pitchFamily="34" charset="-120"/>
              </a:rPr>
              <a:t>How can </a:t>
            </a:r>
            <a:r>
              <a:rPr lang="en-US" sz="900" b="1" kern="0" spc="-12" dirty="0" err="1">
                <a:solidFill>
                  <a:srgbClr val="000000"/>
                </a:solidFill>
                <a:latin typeface="Roboto" pitchFamily="34" charset="0"/>
                <a:ea typeface="Roboto" pitchFamily="34" charset="-122"/>
                <a:cs typeface="Roboto" pitchFamily="34" charset="-120"/>
              </a:rPr>
              <a:t>organisations</a:t>
            </a:r>
            <a:r>
              <a:rPr lang="en-US" sz="900" b="1" kern="0" spc="-12" dirty="0">
                <a:solidFill>
                  <a:srgbClr val="000000"/>
                </a:solidFill>
                <a:latin typeface="Roboto" pitchFamily="34" charset="0"/>
                <a:ea typeface="Roboto" pitchFamily="34" charset="-122"/>
                <a:cs typeface="Roboto" pitchFamily="34" charset="-120"/>
              </a:rPr>
              <a:t> involve children in safeguarding?</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Involve children in the design of reporting and referral procedures – hold focus group discussions with children to develop these systems</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Ensure children from </a:t>
            </a:r>
            <a:r>
              <a:rPr lang="en-US" sz="800" kern="0" spc="-12" dirty="0" err="1">
                <a:solidFill>
                  <a:srgbClr val="000000"/>
                </a:solidFill>
                <a:latin typeface="Roboto" pitchFamily="34" charset="0"/>
                <a:ea typeface="Roboto" pitchFamily="34" charset="-122"/>
                <a:cs typeface="Roboto" pitchFamily="34" charset="-120"/>
              </a:rPr>
              <a:t>marginalised</a:t>
            </a:r>
            <a:r>
              <a:rPr lang="en-US" sz="800" kern="0" spc="-12" dirty="0">
                <a:solidFill>
                  <a:srgbClr val="000000"/>
                </a:solidFill>
                <a:latin typeface="Roboto" pitchFamily="34" charset="0"/>
                <a:ea typeface="Roboto" pitchFamily="34" charset="-122"/>
                <a:cs typeface="Roboto" pitchFamily="34" charset="-120"/>
              </a:rPr>
              <a:t> groups, including boys and girls with disabilities, are included, as they are especially at risk of violence. </a:t>
            </a:r>
          </a:p>
          <a:p>
            <a:pPr marL="171450" indent="-171450">
              <a:lnSpc>
                <a:spcPct val="150000"/>
              </a:lnSpc>
              <a:buFont typeface="Arial" panose="020B0604020202020204" pitchFamily="34" charset="0"/>
              <a:buChar char="•"/>
            </a:pPr>
            <a:r>
              <a:rPr lang="en-US" sz="800" kern="0" spc="-12" dirty="0">
                <a:solidFill>
                  <a:srgbClr val="000000"/>
                </a:solidFill>
                <a:latin typeface="Roboto" pitchFamily="34" charset="0"/>
                <a:ea typeface="Roboto" pitchFamily="34" charset="-122"/>
                <a:cs typeface="Roboto" pitchFamily="34" charset="-120"/>
              </a:rPr>
              <a:t>Share information about safeguarding policies and procedures with children in child-friendly ways, using child-friendly materials (such as a Code of Conduct illustrated with pictures, information shared using plays and songs, etc.)</a:t>
            </a:r>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28FED57A-7D2D-DB6A-EBC8-FDF53A2D4BC1}"/>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graphicFrame>
        <p:nvGraphicFramePr>
          <p:cNvPr id="6" name="Diagram 5">
            <a:extLst>
              <a:ext uri="{FF2B5EF4-FFF2-40B4-BE49-F238E27FC236}">
                <a16:creationId xmlns:a16="http://schemas.microsoft.com/office/drawing/2014/main" id="{8C1C1756-88AA-8606-E425-23793839D9A4}"/>
              </a:ext>
            </a:extLst>
          </p:cNvPr>
          <p:cNvGraphicFramePr/>
          <p:nvPr>
            <p:extLst>
              <p:ext uri="{D42A27DB-BD31-4B8C-83A1-F6EECF244321}">
                <p14:modId xmlns:p14="http://schemas.microsoft.com/office/powerpoint/2010/main" val="2989769633"/>
              </p:ext>
            </p:extLst>
          </p:nvPr>
        </p:nvGraphicFramePr>
        <p:xfrm>
          <a:off x="184779" y="1054462"/>
          <a:ext cx="6173288" cy="39088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52907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89670" y="1573637"/>
            <a:ext cx="7782767" cy="548507"/>
          </a:xfrm>
          <a:prstGeom prst="rect">
            <a:avLst/>
          </a:prstGeom>
          <a:noFill/>
          <a:ln/>
        </p:spPr>
        <p:txBody>
          <a:bodyPr wrap="square" lIns="0" tIns="0" rIns="0" bIns="0" rtlCol="0" anchor="t"/>
          <a:lstStyle/>
          <a:p>
            <a:pPr marL="190495" indent="-190495">
              <a:lnSpc>
                <a:spcPts val="1440"/>
              </a:lnSpc>
              <a:buSzPct val="100000"/>
              <a:buFontTx/>
              <a:buChar char="•"/>
            </a:pPr>
            <a:r>
              <a:rPr lang="en-US" sz="900" kern="0" spc="-12" dirty="0">
                <a:solidFill>
                  <a:srgbClr val="000000"/>
                </a:solidFill>
                <a:latin typeface="Roboto" pitchFamily="34" charset="0"/>
                <a:ea typeface="Roboto" pitchFamily="34" charset="-122"/>
                <a:cs typeface="Roboto" pitchFamily="34" charset="-120"/>
              </a:rPr>
              <a:t>SEA is a is a form of GBV – it is sexual violence, specifically perpetrated by someone who works with an aid organization (see below for more details).</a:t>
            </a:r>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PSEA is a set of organizational policies and procedures to protect children and vulnerable adults from SEA by anyone working with an aid organization.</a:t>
            </a:r>
          </a:p>
          <a:p>
            <a:pPr marL="190495" indent="-190495">
              <a:lnSpc>
                <a:spcPts val="1440"/>
              </a:lnSpc>
              <a:buSzPct val="100000"/>
              <a:buFontTx/>
              <a:buChar char="•"/>
            </a:pPr>
            <a:r>
              <a:rPr lang="en-US" sz="900" kern="0" spc="-12" dirty="0">
                <a:solidFill>
                  <a:srgbClr val="000000"/>
                </a:solidFill>
                <a:latin typeface="Roboto" pitchFamily="34" charset="0"/>
                <a:ea typeface="Roboto" pitchFamily="34" charset="-122"/>
                <a:cs typeface="Roboto" pitchFamily="34" charset="-120"/>
              </a:rPr>
              <a:t>Child safeguarding </a:t>
            </a:r>
            <a:r>
              <a:rPr lang="en-US" sz="900" u="sng" kern="0" spc="-12" dirty="0">
                <a:solidFill>
                  <a:srgbClr val="000000"/>
                </a:solidFill>
                <a:latin typeface="Roboto" pitchFamily="34" charset="0"/>
                <a:ea typeface="Roboto" pitchFamily="34" charset="-122"/>
                <a:cs typeface="Roboto" pitchFamily="34" charset="-120"/>
              </a:rPr>
              <a:t>includes</a:t>
            </a:r>
            <a:r>
              <a:rPr lang="en-US" sz="900" kern="0" spc="-12" dirty="0">
                <a:solidFill>
                  <a:srgbClr val="000000"/>
                </a:solidFill>
                <a:latin typeface="Roboto" pitchFamily="34" charset="0"/>
                <a:ea typeface="Roboto" pitchFamily="34" charset="-122"/>
                <a:cs typeface="Roboto" pitchFamily="34" charset="-120"/>
              </a:rPr>
              <a:t> PSEA, specifically the protection of children from SEA. </a:t>
            </a:r>
          </a:p>
        </p:txBody>
      </p:sp>
      <p:sp>
        <p:nvSpPr>
          <p:cNvPr id="4" name="Text 1"/>
          <p:cNvSpPr/>
          <p:nvPr/>
        </p:nvSpPr>
        <p:spPr>
          <a:xfrm>
            <a:off x="688084" y="1318023"/>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Protection from Sexual Exploitation and Abuse (PSEA)</a:t>
            </a:r>
            <a:endParaRPr lang="en-US" sz="1051" dirty="0"/>
          </a:p>
        </p:txBody>
      </p:sp>
      <p:sp>
        <p:nvSpPr>
          <p:cNvPr id="5" name="Text 2"/>
          <p:cNvSpPr/>
          <p:nvPr/>
        </p:nvSpPr>
        <p:spPr>
          <a:xfrm>
            <a:off x="687840" y="2516057"/>
            <a:ext cx="7782767" cy="365671"/>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Child safeguarding violations </a:t>
            </a:r>
            <a:r>
              <a:rPr lang="en-US" sz="900" u="sng" kern="0" spc="-12" dirty="0">
                <a:solidFill>
                  <a:srgbClr val="000000"/>
                </a:solidFill>
                <a:latin typeface="Roboto" pitchFamily="34" charset="0"/>
                <a:ea typeface="Roboto" pitchFamily="34" charset="-122"/>
                <a:cs typeface="Roboto" pitchFamily="34" charset="-120"/>
              </a:rPr>
              <a:t>include</a:t>
            </a:r>
            <a:r>
              <a:rPr lang="en-US" sz="900" kern="0" spc="-12" dirty="0">
                <a:solidFill>
                  <a:srgbClr val="000000"/>
                </a:solidFill>
                <a:latin typeface="Roboto" pitchFamily="34" charset="0"/>
                <a:ea typeface="Roboto" pitchFamily="34" charset="-122"/>
                <a:cs typeface="Roboto" pitchFamily="34" charset="-120"/>
              </a:rPr>
              <a:t> many forms of GBV, which can be perpetrated by anyone working with an aid organization.</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Mitigating child safeguarding risks also means mitigating GBV and SEA risks associated with aid organizations.</a:t>
            </a:r>
            <a:endParaRPr lang="en-US" sz="900" dirty="0"/>
          </a:p>
        </p:txBody>
      </p:sp>
      <p:sp>
        <p:nvSpPr>
          <p:cNvPr id="6" name="Text 3"/>
          <p:cNvSpPr/>
          <p:nvPr/>
        </p:nvSpPr>
        <p:spPr>
          <a:xfrm>
            <a:off x="687839" y="2269395"/>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Gender-Based Violence (GBV)</a:t>
            </a:r>
            <a:endParaRPr lang="en-US" sz="1051" dirty="0"/>
          </a:p>
        </p:txBody>
      </p:sp>
      <p:sp>
        <p:nvSpPr>
          <p:cNvPr id="7" name="Text 4"/>
          <p:cNvSpPr/>
          <p:nvPr/>
        </p:nvSpPr>
        <p:spPr>
          <a:xfrm>
            <a:off x="687839" y="3049978"/>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Child Protection (CP)</a:t>
            </a:r>
            <a:endParaRPr lang="en-US" sz="1051" dirty="0"/>
          </a:p>
        </p:txBody>
      </p:sp>
      <p:sp>
        <p:nvSpPr>
          <p:cNvPr id="8" name="Text 5"/>
          <p:cNvSpPr/>
          <p:nvPr/>
        </p:nvSpPr>
        <p:spPr>
          <a:xfrm>
            <a:off x="687840" y="3297841"/>
            <a:ext cx="7782767" cy="548507"/>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900" u="sng" kern="0" spc="-12" dirty="0">
                <a:solidFill>
                  <a:srgbClr val="000000"/>
                </a:solidFill>
                <a:latin typeface="Roboto" pitchFamily="34" charset="0"/>
                <a:ea typeface="Roboto" pitchFamily="34" charset="-122"/>
                <a:cs typeface="Roboto" pitchFamily="34" charset="-120"/>
              </a:rPr>
              <a:t>external</a:t>
            </a:r>
            <a:r>
              <a:rPr lang="en-US" sz="900" kern="0" spc="-12" dirty="0">
                <a:solidFill>
                  <a:srgbClr val="000000"/>
                </a:solidFill>
                <a:latin typeface="Roboto" pitchFamily="34" charset="0"/>
                <a:ea typeface="Roboto" pitchFamily="34" charset="-122"/>
                <a:cs typeface="Roboto" pitchFamily="34" charset="-120"/>
              </a:rPr>
              <a:t> to an aid organization falls under CP </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Abuse, neglect, exploitation and violence perpetrated against children </a:t>
            </a:r>
            <a:r>
              <a:rPr lang="en-US" sz="900" u="sng" kern="0" spc="-12" dirty="0">
                <a:solidFill>
                  <a:srgbClr val="000000"/>
                </a:solidFill>
                <a:latin typeface="Roboto" pitchFamily="34" charset="0"/>
                <a:ea typeface="Roboto" pitchFamily="34" charset="-122"/>
                <a:cs typeface="Roboto" pitchFamily="34" charset="-120"/>
              </a:rPr>
              <a:t>internal</a:t>
            </a:r>
            <a:r>
              <a:rPr lang="en-US" sz="900" kern="0" spc="-12" dirty="0">
                <a:solidFill>
                  <a:srgbClr val="000000"/>
                </a:solidFill>
                <a:latin typeface="Roboto" pitchFamily="34" charset="0"/>
                <a:ea typeface="Roboto" pitchFamily="34" charset="-122"/>
                <a:cs typeface="Roboto" pitchFamily="34" charset="-120"/>
              </a:rPr>
              <a:t> to an aid organization (or caused by an aid organization and anyone associated with it) falls under child safeguarding</a:t>
            </a:r>
            <a:endParaRPr lang="en-US" sz="900" dirty="0"/>
          </a:p>
        </p:txBody>
      </p:sp>
      <p:sp>
        <p:nvSpPr>
          <p:cNvPr id="9" name="Text 6"/>
          <p:cNvSpPr/>
          <p:nvPr/>
        </p:nvSpPr>
        <p:spPr>
          <a:xfrm>
            <a:off x="687839" y="3982683"/>
            <a:ext cx="4572000" cy="213345"/>
          </a:xfrm>
          <a:prstGeom prst="rect">
            <a:avLst/>
          </a:prstGeom>
          <a:noFill/>
          <a:ln/>
        </p:spPr>
        <p:txBody>
          <a:bodyPr wrap="square" lIns="0" tIns="0" rIns="0" bIns="0" rtlCol="0" anchor="t"/>
          <a:lstStyle/>
          <a:p>
            <a:pPr>
              <a:lnSpc>
                <a:spcPts val="1680"/>
              </a:lnSpc>
            </a:pPr>
            <a:r>
              <a:rPr lang="en-US" sz="1100" b="1" kern="0" spc="-12" dirty="0">
                <a:solidFill>
                  <a:srgbClr val="000000"/>
                </a:solidFill>
                <a:latin typeface="Roboto" pitchFamily="34" charset="0"/>
                <a:ea typeface="Roboto" pitchFamily="34" charset="-122"/>
                <a:cs typeface="Roboto" pitchFamily="34" charset="-120"/>
              </a:rPr>
              <a:t>Accountability to Affected Populations (AAP)</a:t>
            </a:r>
            <a:endParaRPr lang="en-US" sz="1051" dirty="0"/>
          </a:p>
        </p:txBody>
      </p:sp>
      <p:sp>
        <p:nvSpPr>
          <p:cNvPr id="10" name="Text 7"/>
          <p:cNvSpPr/>
          <p:nvPr/>
        </p:nvSpPr>
        <p:spPr>
          <a:xfrm>
            <a:off x="687840" y="4290181"/>
            <a:ext cx="7782767" cy="548507"/>
          </a:xfrm>
          <a:prstGeom prst="rect">
            <a:avLst/>
          </a:prstGeom>
          <a:noFill/>
          <a:ln/>
        </p:spPr>
        <p:txBody>
          <a:bodyPr wrap="square" lIns="0" tIns="0" rIns="0" bIns="0" rtlCol="0" anchor="t"/>
          <a:lstStyle/>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Child safeguarding is </a:t>
            </a:r>
            <a:r>
              <a:rPr lang="en-US" sz="900" u="sng" kern="0" spc="-12" dirty="0">
                <a:solidFill>
                  <a:srgbClr val="000000"/>
                </a:solidFill>
                <a:latin typeface="Roboto" pitchFamily="34" charset="0"/>
                <a:ea typeface="Roboto" pitchFamily="34" charset="-122"/>
                <a:cs typeface="Roboto" pitchFamily="34" charset="-120"/>
              </a:rPr>
              <a:t>part of</a:t>
            </a:r>
            <a:r>
              <a:rPr lang="en-US" sz="900" i="1" kern="0" spc="-12" dirty="0">
                <a:solidFill>
                  <a:srgbClr val="000000"/>
                </a:solidFill>
                <a:latin typeface="Roboto" pitchFamily="34" charset="0"/>
                <a:ea typeface="Roboto" pitchFamily="34" charset="-122"/>
                <a:cs typeface="Roboto" pitchFamily="34" charset="-120"/>
              </a:rPr>
              <a:t> </a:t>
            </a:r>
            <a:r>
              <a:rPr lang="en-US" sz="900" kern="0" spc="-12" dirty="0">
                <a:solidFill>
                  <a:srgbClr val="000000"/>
                </a:solidFill>
                <a:latin typeface="Roboto" pitchFamily="34" charset="0"/>
                <a:ea typeface="Roboto" pitchFamily="34" charset="-122"/>
                <a:cs typeface="Roboto" pitchFamily="34" charset="-120"/>
              </a:rPr>
              <a:t>AAP, including accountability to children.</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Harm caused by an aid organization to children is a failure of accountability – the trust that children place in us is betrayed.</a:t>
            </a:r>
            <a:endParaRPr lang="en-US" sz="900" dirty="0"/>
          </a:p>
          <a:p>
            <a:pPr marL="190495" indent="-190495">
              <a:lnSpc>
                <a:spcPts val="1440"/>
              </a:lnSpc>
              <a:buSzPct val="100000"/>
              <a:buChar char="•"/>
            </a:pPr>
            <a:r>
              <a:rPr lang="en-US" sz="900" kern="0" spc="-12" dirty="0">
                <a:solidFill>
                  <a:srgbClr val="000000"/>
                </a:solidFill>
                <a:latin typeface="Roboto" pitchFamily="34" charset="0"/>
                <a:ea typeface="Roboto" pitchFamily="34" charset="-122"/>
                <a:cs typeface="Roboto" pitchFamily="34" charset="-120"/>
              </a:rPr>
              <a:t>Feedback and complaints mechanisms (FCMs) are important for child safeguarding and for AAP.</a:t>
            </a:r>
            <a:endParaRPr lang="en-US" sz="900" dirty="0"/>
          </a:p>
        </p:txBody>
      </p:sp>
      <p:sp>
        <p:nvSpPr>
          <p:cNvPr id="11" name="Text 8"/>
          <p:cNvSpPr/>
          <p:nvPr/>
        </p:nvSpPr>
        <p:spPr>
          <a:xfrm>
            <a:off x="687839" y="473249"/>
            <a:ext cx="54864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Connections with Other Key Concepts</a:t>
            </a:r>
            <a:endParaRPr lang="en-US" sz="2251" dirty="0"/>
          </a:p>
        </p:txBody>
      </p:sp>
      <p:sp>
        <p:nvSpPr>
          <p:cNvPr id="12" name="Text 9"/>
          <p:cNvSpPr/>
          <p:nvPr/>
        </p:nvSpPr>
        <p:spPr>
          <a:xfrm>
            <a:off x="687839" y="900509"/>
            <a:ext cx="8229600" cy="213345"/>
          </a:xfrm>
          <a:prstGeom prst="rect">
            <a:avLst/>
          </a:prstGeom>
          <a:noFill/>
          <a:ln/>
        </p:spPr>
        <p:txBody>
          <a:bodyPr wrap="square" lIns="0" tIns="0" rIns="0" bIns="0" rtlCol="0" anchor="t"/>
          <a:lstStyle/>
          <a:p>
            <a:pPr>
              <a:lnSpc>
                <a:spcPts val="1680"/>
              </a:lnSpc>
            </a:pPr>
            <a:r>
              <a:rPr lang="en-US" sz="1100" b="1" kern="0" spc="-12" dirty="0">
                <a:solidFill>
                  <a:srgbClr val="000000">
                    <a:alpha val="70000"/>
                  </a:srgbClr>
                </a:solidFill>
                <a:latin typeface="Roboto" pitchFamily="34" charset="0"/>
                <a:ea typeface="Roboto" pitchFamily="34" charset="-122"/>
                <a:cs typeface="Roboto" pitchFamily="34" charset="-120"/>
              </a:rPr>
              <a:t>Child safeguarding connects to other key concepts that keep girls and boys, including children with disabilities, safe:</a:t>
            </a:r>
            <a:endParaRPr lang="en-US" sz="1051" b="1" dirty="0"/>
          </a:p>
        </p:txBody>
      </p:sp>
      <p:sp>
        <p:nvSpPr>
          <p:cNvPr id="13" name="Shape 10"/>
          <p:cNvSpPr/>
          <p:nvPr/>
        </p:nvSpPr>
        <p:spPr>
          <a:xfrm>
            <a:off x="689398" y="2271122"/>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
        <p:nvSpPr>
          <p:cNvPr id="14" name="Shape 11"/>
          <p:cNvSpPr/>
          <p:nvPr/>
        </p:nvSpPr>
        <p:spPr>
          <a:xfrm>
            <a:off x="689398" y="3037805"/>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
        <p:nvSpPr>
          <p:cNvPr id="15" name="Shape 12"/>
          <p:cNvSpPr/>
          <p:nvPr/>
        </p:nvSpPr>
        <p:spPr>
          <a:xfrm>
            <a:off x="689398" y="3970489"/>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
        <p:nvSpPr>
          <p:cNvPr id="16" name="Shape 13"/>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7"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320249" y="4312406"/>
            <a:ext cx="1352551" cy="543055"/>
          </a:xfrm>
          <a:prstGeom prst="rect">
            <a:avLst/>
          </a:prstGeom>
        </p:spPr>
      </p:pic>
      <p:sp>
        <p:nvSpPr>
          <p:cNvPr id="18" name="Shape 14"/>
          <p:cNvSpPr/>
          <p:nvPr/>
        </p:nvSpPr>
        <p:spPr>
          <a:xfrm>
            <a:off x="689485" y="1319057"/>
            <a:ext cx="4042497" cy="0"/>
          </a:xfrm>
          <a:prstGeom prst="line">
            <a:avLst/>
          </a:prstGeom>
          <a:solidFill>
            <a:srgbClr val="004BB4"/>
          </a:solidFill>
          <a:ln w="5292">
            <a:solidFill>
              <a:srgbClr val="00A0DC"/>
            </a:solidFill>
            <a:prstDash val="solid"/>
            <a:headEnd type="none"/>
            <a:tailEnd type="none"/>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Text 2"/>
          <p:cNvSpPr/>
          <p:nvPr/>
        </p:nvSpPr>
        <p:spPr>
          <a:xfrm>
            <a:off x="687839" y="473249"/>
            <a:ext cx="8229600" cy="342900"/>
          </a:xfrm>
          <a:prstGeom prst="rect">
            <a:avLst/>
          </a:prstGeom>
          <a:noFill/>
          <a:ln/>
        </p:spPr>
        <p:txBody>
          <a:bodyPr wrap="square" lIns="0" tIns="0" rIns="0" bIns="0" rtlCol="0" anchor="t"/>
          <a:lstStyle/>
          <a:p>
            <a:pPr>
              <a:lnSpc>
                <a:spcPts val="2700"/>
              </a:lnSpc>
            </a:pPr>
            <a:r>
              <a:rPr lang="en-US" sz="2100" b="1" kern="0" spc="-24" dirty="0">
                <a:solidFill>
                  <a:srgbClr val="000000"/>
                </a:solidFill>
                <a:latin typeface="Roboto" pitchFamily="34" charset="0"/>
                <a:ea typeface="Roboto" pitchFamily="34" charset="-122"/>
                <a:cs typeface="Roboto" pitchFamily="34" charset="-120"/>
              </a:rPr>
              <a:t>Interdependence Between Child Participation and Child Safeguarding</a:t>
            </a:r>
          </a:p>
        </p:txBody>
      </p:sp>
      <p:pic>
        <p:nvPicPr>
          <p:cNvPr id="10"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2" name="Shape 13">
            <a:extLst>
              <a:ext uri="{FF2B5EF4-FFF2-40B4-BE49-F238E27FC236}">
                <a16:creationId xmlns:a16="http://schemas.microsoft.com/office/drawing/2014/main" id="{28FED57A-7D2D-DB6A-EBC8-FDF53A2D4BC1}"/>
              </a:ext>
            </a:extLst>
          </p:cNvPr>
          <p:cNvSpPr/>
          <p:nvPr/>
        </p:nvSpPr>
        <p:spPr>
          <a:xfrm>
            <a:off x="1484" y="-1894"/>
            <a:ext cx="428625" cy="5145395"/>
          </a:xfrm>
          <a:prstGeom prst="roundRect">
            <a:avLst>
              <a:gd name="adj" fmla="val -213333"/>
            </a:avLst>
          </a:prstGeom>
          <a:solidFill>
            <a:srgbClr val="E67D00"/>
          </a:solidFill>
          <a:ln/>
        </p:spPr>
        <p:txBody>
          <a:bodyPr/>
          <a:lstStyle/>
          <a:p>
            <a:endParaRPr lang="en-US"/>
          </a:p>
        </p:txBody>
      </p:sp>
      <p:sp>
        <p:nvSpPr>
          <p:cNvPr id="4" name="TextBox 3">
            <a:extLst>
              <a:ext uri="{FF2B5EF4-FFF2-40B4-BE49-F238E27FC236}">
                <a16:creationId xmlns:a16="http://schemas.microsoft.com/office/drawing/2014/main" id="{CBF79D66-3943-9FFF-E221-876CD5C964CD}"/>
              </a:ext>
            </a:extLst>
          </p:cNvPr>
          <p:cNvSpPr txBox="1"/>
          <p:nvPr/>
        </p:nvSpPr>
        <p:spPr>
          <a:xfrm>
            <a:off x="1017133" y="2523315"/>
            <a:ext cx="1774845" cy="307777"/>
          </a:xfrm>
          <a:prstGeom prst="rect">
            <a:avLst/>
          </a:prstGeom>
          <a:noFill/>
        </p:spPr>
        <p:txBody>
          <a:bodyPr wrap="none" rtlCol="0">
            <a:spAutoFit/>
          </a:bodyPr>
          <a:lstStyle/>
          <a:p>
            <a:r>
              <a:rPr lang="en-US" sz="1400" dirty="0">
                <a:latin typeface="Roboto" panose="02000000000000000000" pitchFamily="2" charset="0"/>
                <a:ea typeface="Roboto" panose="02000000000000000000" pitchFamily="2" charset="0"/>
                <a:cs typeface="Roboto" panose="02000000000000000000" pitchFamily="2" charset="0"/>
              </a:rPr>
              <a:t>Child Safeguarding </a:t>
            </a:r>
          </a:p>
        </p:txBody>
      </p:sp>
      <p:sp>
        <p:nvSpPr>
          <p:cNvPr id="9" name="TextBox 8">
            <a:extLst>
              <a:ext uri="{FF2B5EF4-FFF2-40B4-BE49-F238E27FC236}">
                <a16:creationId xmlns:a16="http://schemas.microsoft.com/office/drawing/2014/main" id="{0D439397-05BC-A97A-85FC-41C39564C5A4}"/>
              </a:ext>
            </a:extLst>
          </p:cNvPr>
          <p:cNvSpPr txBox="1"/>
          <p:nvPr/>
        </p:nvSpPr>
        <p:spPr>
          <a:xfrm>
            <a:off x="6265739" y="2523315"/>
            <a:ext cx="1725152" cy="307777"/>
          </a:xfrm>
          <a:prstGeom prst="rect">
            <a:avLst/>
          </a:prstGeom>
          <a:noFill/>
        </p:spPr>
        <p:txBody>
          <a:bodyPr wrap="none" rtlCol="0">
            <a:spAutoFit/>
          </a:bodyPr>
          <a:lstStyle/>
          <a:p>
            <a:r>
              <a:rPr lang="en-US" sz="1400" dirty="0">
                <a:latin typeface="Roboto" panose="02000000000000000000" pitchFamily="2" charset="0"/>
                <a:ea typeface="Roboto" panose="02000000000000000000" pitchFamily="2" charset="0"/>
                <a:cs typeface="Roboto" panose="02000000000000000000" pitchFamily="2" charset="0"/>
              </a:rPr>
              <a:t>Child Participation </a:t>
            </a:r>
          </a:p>
        </p:txBody>
      </p:sp>
      <p:sp>
        <p:nvSpPr>
          <p:cNvPr id="12" name="Subtitle 2">
            <a:extLst>
              <a:ext uri="{FF2B5EF4-FFF2-40B4-BE49-F238E27FC236}">
                <a16:creationId xmlns:a16="http://schemas.microsoft.com/office/drawing/2014/main" id="{FD15195F-EC7D-2E7B-AA58-6B71628F3A8B}"/>
              </a:ext>
            </a:extLst>
          </p:cNvPr>
          <p:cNvSpPr txBox="1">
            <a:spLocks/>
          </p:cNvSpPr>
          <p:nvPr/>
        </p:nvSpPr>
        <p:spPr>
          <a:xfrm>
            <a:off x="3055442" y="1116937"/>
            <a:ext cx="2981934" cy="6361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latin typeface="Roboto" panose="02000000000000000000" pitchFamily="2" charset="0"/>
                <a:ea typeface="Roboto" panose="02000000000000000000" pitchFamily="2" charset="0"/>
                <a:cs typeface="Roboto" panose="02000000000000000000" pitchFamily="2" charset="0"/>
              </a:rPr>
              <a:t>Ensure ethical participation of children by applying the 9 basic requirements for safe and meaningful child participation </a:t>
            </a:r>
            <a:endParaRPr lang="en-GB" sz="1200" dirty="0">
              <a:latin typeface="Roboto" panose="02000000000000000000" pitchFamily="2" charset="0"/>
              <a:ea typeface="Roboto" panose="02000000000000000000" pitchFamily="2" charset="0"/>
              <a:cs typeface="Roboto" panose="02000000000000000000" pitchFamily="2" charset="0"/>
            </a:endParaRPr>
          </a:p>
        </p:txBody>
      </p:sp>
      <p:sp>
        <p:nvSpPr>
          <p:cNvPr id="13" name="Subtitle 2">
            <a:extLst>
              <a:ext uri="{FF2B5EF4-FFF2-40B4-BE49-F238E27FC236}">
                <a16:creationId xmlns:a16="http://schemas.microsoft.com/office/drawing/2014/main" id="{49C4E3AE-1ACC-8F08-CA23-F42F0DF2264F}"/>
              </a:ext>
            </a:extLst>
          </p:cNvPr>
          <p:cNvSpPr txBox="1">
            <a:spLocks/>
          </p:cNvSpPr>
          <p:nvPr/>
        </p:nvSpPr>
        <p:spPr>
          <a:xfrm>
            <a:off x="3138499" y="3816808"/>
            <a:ext cx="2815821" cy="6176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latin typeface="Roboto" panose="02000000000000000000" pitchFamily="2" charset="0"/>
                <a:ea typeface="Roboto" panose="02000000000000000000" pitchFamily="2" charset="0"/>
                <a:cs typeface="Roboto" panose="02000000000000000000" pitchFamily="2" charset="0"/>
              </a:rPr>
              <a:t>Empower children to know and claim their rights to keep themselves safer and more protected </a:t>
            </a:r>
            <a:endParaRPr lang="en-GB" sz="1200" dirty="0">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EA3C639F-18AF-6DC7-8CFC-30142CBD2B0D}"/>
              </a:ext>
            </a:extLst>
          </p:cNvPr>
          <p:cNvSpPr txBox="1"/>
          <p:nvPr/>
        </p:nvSpPr>
        <p:spPr>
          <a:xfrm>
            <a:off x="3119576" y="2523315"/>
            <a:ext cx="2853666" cy="646331"/>
          </a:xfrm>
          <a:prstGeom prst="rect">
            <a:avLst/>
          </a:prstGeom>
          <a:noFill/>
        </p:spPr>
        <p:txBody>
          <a:bodyPr wrap="non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Best interests of the child</a:t>
            </a:r>
          </a:p>
          <a:p>
            <a:pPr algn="ctr"/>
            <a:r>
              <a:rPr lang="en-US" b="1" dirty="0">
                <a:latin typeface="Roboto" panose="02000000000000000000" pitchFamily="2" charset="0"/>
                <a:ea typeface="Roboto" panose="02000000000000000000" pitchFamily="2" charset="0"/>
                <a:cs typeface="Roboto" panose="02000000000000000000" pitchFamily="2" charset="0"/>
              </a:rPr>
              <a:t>Do No Harm</a:t>
            </a:r>
          </a:p>
        </p:txBody>
      </p:sp>
      <p:sp>
        <p:nvSpPr>
          <p:cNvPr id="63" name="Arc 62">
            <a:extLst>
              <a:ext uri="{FF2B5EF4-FFF2-40B4-BE49-F238E27FC236}">
                <a16:creationId xmlns:a16="http://schemas.microsoft.com/office/drawing/2014/main" id="{B685B71F-F274-5C27-FE55-F439EB6A4BC4}"/>
              </a:ext>
            </a:extLst>
          </p:cNvPr>
          <p:cNvSpPr/>
          <p:nvPr/>
        </p:nvSpPr>
        <p:spPr>
          <a:xfrm rot="19334349">
            <a:off x="590101" y="2038720"/>
            <a:ext cx="6844476" cy="5677286"/>
          </a:xfrm>
          <a:prstGeom prst="arc">
            <a:avLst>
              <a:gd name="adj1" fmla="val 17022975"/>
              <a:gd name="adj2" fmla="val 20994564"/>
            </a:avLst>
          </a:prstGeom>
          <a:ln w="82550" cap="sq"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E9BC12A2-60DE-8D67-CD6F-E5A36C0C2FA5}"/>
              </a:ext>
            </a:extLst>
          </p:cNvPr>
          <p:cNvSpPr/>
          <p:nvPr/>
        </p:nvSpPr>
        <p:spPr>
          <a:xfrm rot="8568125">
            <a:off x="1707745" y="-2198837"/>
            <a:ext cx="6844476" cy="5677286"/>
          </a:xfrm>
          <a:prstGeom prst="arc">
            <a:avLst>
              <a:gd name="adj1" fmla="val 17022975"/>
              <a:gd name="adj2" fmla="val 20994564"/>
            </a:avLst>
          </a:prstGeom>
          <a:ln w="82550" cap="sq" cmpd="sng" algn="ctr">
            <a:solidFill>
              <a:schemeClr val="accent2"/>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71428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young girls raising their hands&#10;&#10;Description automatically generated">
            <a:extLst>
              <a:ext uri="{FF2B5EF4-FFF2-40B4-BE49-F238E27FC236}">
                <a16:creationId xmlns:a16="http://schemas.microsoft.com/office/drawing/2014/main" id="{38CC81D0-CC32-6D89-82D2-D629FB7428F5}"/>
              </a:ext>
            </a:extLst>
          </p:cNvPr>
          <p:cNvPicPr>
            <a:picLocks noChangeAspect="1"/>
          </p:cNvPicPr>
          <p:nvPr/>
        </p:nvPicPr>
        <p:blipFill rotWithShape="1">
          <a:blip r:embed="rId3"/>
          <a:srcRect t="15406" b="-485"/>
          <a:stretch/>
        </p:blipFill>
        <p:spPr>
          <a:xfrm>
            <a:off x="0" y="-1894"/>
            <a:ext cx="9142516" cy="5178539"/>
          </a:xfrm>
          <a:prstGeom prst="rect">
            <a:avLst/>
          </a:prstGeom>
        </p:spPr>
      </p:pic>
      <p:pic>
        <p:nvPicPr>
          <p:cNvPr id="6" name="Image 1" descr="https://pitch-assets-ccb95893-de3f-4266-973c-20049231b248.s3.eu-west-1.amazonaws.com/b22e10a1-2861-43cb-93a0-ff60c3c731ee?pitch-bytes=34031&amp;pitch-content-type=image%2Fpng"/>
          <p:cNvPicPr>
            <a:picLocks noChangeAspect="1"/>
          </p:cNvPicPr>
          <p:nvPr/>
        </p:nvPicPr>
        <p:blipFill>
          <a:blip r:embed="rId4"/>
          <a:srcRect/>
          <a:stretch/>
        </p:blipFill>
        <p:spPr>
          <a:xfrm>
            <a:off x="7573310" y="207501"/>
            <a:ext cx="1353339" cy="544993"/>
          </a:xfrm>
          <a:prstGeom prst="rect">
            <a:avLst/>
          </a:prstGeom>
        </p:spPr>
      </p:pic>
      <p:sp>
        <p:nvSpPr>
          <p:cNvPr id="4" name="Text 0"/>
          <p:cNvSpPr/>
          <p:nvPr/>
        </p:nvSpPr>
        <p:spPr>
          <a:xfrm>
            <a:off x="744602" y="649648"/>
            <a:ext cx="6400800" cy="490741"/>
          </a:xfrm>
          <a:prstGeom prst="rect">
            <a:avLst/>
          </a:prstGeom>
          <a:noFill/>
          <a:ln>
            <a:noFill/>
          </a:ln>
        </p:spPr>
        <p:txBody>
          <a:bodyPr wrap="square" lIns="0" tIns="0" rIns="0" bIns="0" rtlCol="0" anchor="b"/>
          <a:lstStyle/>
          <a:p>
            <a:pPr>
              <a:lnSpc>
                <a:spcPts val="3000"/>
              </a:lnSpc>
            </a:pPr>
            <a:r>
              <a:rPr lang="en-US" sz="3000" b="1" dirty="0">
                <a:solidFill>
                  <a:schemeClr val="bg1"/>
                </a:solidFill>
                <a:latin typeface="Roboto" pitchFamily="34" charset="0"/>
                <a:ea typeface="Roboto" pitchFamily="34" charset="-122"/>
                <a:cs typeface="Roboto" pitchFamily="34" charset="-120"/>
              </a:rPr>
              <a:t>Key Resources</a:t>
            </a:r>
            <a:endParaRPr lang="en-US" sz="3000" dirty="0">
              <a:solidFill>
                <a:schemeClr val="bg1"/>
              </a:solidFill>
            </a:endParaRPr>
          </a:p>
        </p:txBody>
      </p:sp>
      <p:sp>
        <p:nvSpPr>
          <p:cNvPr id="2" name="Shape 2">
            <a:extLst>
              <a:ext uri="{FF2B5EF4-FFF2-40B4-BE49-F238E27FC236}">
                <a16:creationId xmlns:a16="http://schemas.microsoft.com/office/drawing/2014/main" id="{65D2C56E-91E5-C681-AB2C-AEC79FA58BED}"/>
              </a:ext>
            </a:extLst>
          </p:cNvPr>
          <p:cNvSpPr/>
          <p:nvPr/>
        </p:nvSpPr>
        <p:spPr>
          <a:xfrm>
            <a:off x="1484" y="-1894"/>
            <a:ext cx="428625" cy="5145395"/>
          </a:xfrm>
          <a:prstGeom prst="roundRect">
            <a:avLst>
              <a:gd name="adj" fmla="val -213333"/>
            </a:avLst>
          </a:prstGeom>
          <a:solidFill>
            <a:srgbClr val="004BB4"/>
          </a:solidFill>
          <a:ln/>
        </p:spPr>
        <p:txBody>
          <a:bodyPr/>
          <a:lstStyle/>
          <a:p>
            <a:endParaRPr lang="en-US"/>
          </a:p>
        </p:txBody>
      </p:sp>
    </p:spTree>
    <p:extLst>
      <p:ext uri="{BB962C8B-B14F-4D97-AF65-F5344CB8AC3E}">
        <p14:creationId xmlns:p14="http://schemas.microsoft.com/office/powerpoint/2010/main" val="2546762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Key Resources</a:t>
            </a:r>
            <a:endParaRPr lang="en-US" sz="2251" dirty="0"/>
          </a:p>
        </p:txBody>
      </p:sp>
      <p:sp>
        <p:nvSpPr>
          <p:cNvPr id="6" name="Shape 2"/>
          <p:cNvSpPr/>
          <p:nvPr/>
        </p:nvSpPr>
        <p:spPr>
          <a:xfrm>
            <a:off x="1484" y="-1894"/>
            <a:ext cx="428625" cy="5145395"/>
          </a:xfrm>
          <a:prstGeom prst="roundRect">
            <a:avLst>
              <a:gd name="adj" fmla="val -213333"/>
            </a:avLst>
          </a:prstGeom>
          <a:solidFill>
            <a:srgbClr val="004BB4"/>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
        <p:nvSpPr>
          <p:cNvPr id="8" name="Text 3"/>
          <p:cNvSpPr/>
          <p:nvPr/>
        </p:nvSpPr>
        <p:spPr>
          <a:xfrm>
            <a:off x="674618" y="942975"/>
            <a:ext cx="7812158" cy="3240333"/>
          </a:xfrm>
          <a:prstGeom prst="rect">
            <a:avLst/>
          </a:prstGeom>
          <a:noFill/>
          <a:ln/>
        </p:spPr>
        <p:txBody>
          <a:bodyPr wrap="square" lIns="0" tIns="0" rIns="0" bIns="0" rtlCol="0" anchor="t"/>
          <a:lstStyle/>
          <a:p>
            <a:pPr>
              <a:lnSpc>
                <a:spcPts val="1560"/>
              </a:lnSpc>
              <a:buSzPct val="100000"/>
            </a:pPr>
            <a:r>
              <a:rPr lang="en-US" sz="1000" kern="0" spc="-12" dirty="0">
                <a:solidFill>
                  <a:srgbClr val="000000"/>
                </a:solidFill>
                <a:latin typeface="Roboto" pitchFamily="34" charset="0"/>
                <a:ea typeface="Roboto" pitchFamily="34" charset="-122"/>
                <a:cs typeface="Roboto" pitchFamily="34" charset="-120"/>
              </a:rPr>
              <a:t>The resources included in this PowerPoint pack can be found on </a:t>
            </a:r>
            <a:r>
              <a:rPr lang="en-US" sz="1000" kern="0" spc="-12" dirty="0">
                <a:solidFill>
                  <a:srgbClr val="000000"/>
                </a:solidFill>
                <a:latin typeface="Roboto" pitchFamily="34" charset="0"/>
                <a:ea typeface="Roboto" pitchFamily="34" charset="-122"/>
                <a:cs typeface="Roboto" pitchFamily="34" charset="-120"/>
                <a:hlinkClick r:id="rId4"/>
              </a:rPr>
              <a:t>Box here</a:t>
            </a:r>
            <a:r>
              <a:rPr lang="en-US" sz="1000" kern="0" spc="-12" dirty="0">
                <a:solidFill>
                  <a:srgbClr val="000000"/>
                </a:solidFill>
                <a:latin typeface="Roboto" pitchFamily="34" charset="0"/>
                <a:ea typeface="Roboto" pitchFamily="34" charset="-122"/>
                <a:cs typeface="Roboto" pitchFamily="34" charset="-120"/>
              </a:rPr>
              <a:t>. Notably:</a:t>
            </a: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5"/>
              </a:rPr>
              <a:t>Survey of Education Cluster members </a:t>
            </a:r>
            <a:r>
              <a:rPr lang="en-US" sz="1000" kern="0" spc="-12" dirty="0">
                <a:solidFill>
                  <a:srgbClr val="000000"/>
                </a:solidFill>
                <a:latin typeface="Roboto" pitchFamily="34" charset="0"/>
                <a:ea typeface="Roboto" pitchFamily="34" charset="-122"/>
                <a:cs typeface="Roboto" pitchFamily="34" charset="-120"/>
              </a:rPr>
              <a:t>on child safeguarding and participation knowledge and capacities</a:t>
            </a: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6"/>
              </a:rPr>
              <a:t>Child safeguarding in JENAs</a:t>
            </a:r>
            <a:endParaRPr lang="en-US" sz="1000" kern="0" spc="-12" dirty="0">
              <a:solidFill>
                <a:srgbClr val="000000"/>
              </a:solidFill>
              <a:latin typeface="Roboto" pitchFamily="34" charset="0"/>
              <a:ea typeface="Roboto" pitchFamily="34" charset="-122"/>
              <a:cs typeface="Roboto" pitchFamily="34" charset="-120"/>
            </a:endParaRP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7"/>
              </a:rPr>
              <a:t>Safe and Inclusive Child Participation</a:t>
            </a:r>
            <a:endParaRPr lang="en-US" sz="1000" kern="0" spc="-12" dirty="0">
              <a:solidFill>
                <a:srgbClr val="000000"/>
              </a:solidFill>
              <a:latin typeface="Roboto" pitchFamily="34" charset="0"/>
              <a:ea typeface="Roboto" pitchFamily="34" charset="-122"/>
              <a:cs typeface="Roboto" pitchFamily="34" charset="-120"/>
            </a:endParaRP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8"/>
              </a:rPr>
              <a:t>Child safeguarding and PSEA resource pack </a:t>
            </a:r>
            <a:r>
              <a:rPr lang="en-US" sz="1000" kern="0" spc="-12" dirty="0">
                <a:solidFill>
                  <a:srgbClr val="000000"/>
                </a:solidFill>
                <a:latin typeface="Roboto" pitchFamily="34" charset="0"/>
                <a:ea typeface="Roboto" pitchFamily="34" charset="-122"/>
                <a:cs typeface="Roboto" pitchFamily="34" charset="-120"/>
              </a:rPr>
              <a:t>for Education Cluster members (designed for </a:t>
            </a:r>
            <a:r>
              <a:rPr lang="en-US" sz="1000" kern="0" spc="-12" dirty="0" err="1">
                <a:solidFill>
                  <a:srgbClr val="000000"/>
                </a:solidFill>
                <a:latin typeface="Roboto" pitchFamily="34" charset="0"/>
                <a:ea typeface="Roboto" pitchFamily="34" charset="-122"/>
                <a:cs typeface="Roboto" pitchFamily="34" charset="-120"/>
              </a:rPr>
              <a:t>oPT</a:t>
            </a:r>
            <a:r>
              <a:rPr lang="en-US" sz="1000" kern="0" spc="-12" dirty="0">
                <a:solidFill>
                  <a:srgbClr val="000000"/>
                </a:solidFill>
                <a:latin typeface="Roboto" pitchFamily="34" charset="0"/>
                <a:ea typeface="Roboto" pitchFamily="34" charset="-122"/>
                <a:cs typeface="Roboto" pitchFamily="34" charset="-120"/>
              </a:rPr>
              <a:t> – includes templates)</a:t>
            </a: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9"/>
              </a:rPr>
              <a:t>Child safeguarding and PSEA online training courses</a:t>
            </a:r>
            <a:endParaRPr lang="en-US" sz="1000" kern="0" spc="-12" dirty="0">
              <a:solidFill>
                <a:srgbClr val="000000"/>
              </a:solidFill>
              <a:latin typeface="Roboto" pitchFamily="34" charset="0"/>
              <a:ea typeface="Roboto" pitchFamily="34" charset="-122"/>
              <a:cs typeface="Roboto" pitchFamily="34" charset="-120"/>
            </a:endParaRPr>
          </a:p>
          <a:p>
            <a:pPr>
              <a:lnSpc>
                <a:spcPts val="1560"/>
              </a:lnSpc>
              <a:buSzPct val="100000"/>
            </a:pPr>
            <a:endParaRPr lang="en-US" sz="1000" kern="0" spc="-12" dirty="0">
              <a:solidFill>
                <a:srgbClr val="000000"/>
              </a:solidFill>
              <a:latin typeface="Roboto" pitchFamily="34" charset="0"/>
              <a:ea typeface="Roboto" pitchFamily="34" charset="-122"/>
              <a:cs typeface="Roboto" pitchFamily="34" charset="-120"/>
            </a:endParaRPr>
          </a:p>
          <a:p>
            <a:pPr>
              <a:lnSpc>
                <a:spcPts val="1560"/>
              </a:lnSpc>
              <a:buSzPct val="100000"/>
            </a:pPr>
            <a:r>
              <a:rPr lang="en-US" sz="1000" kern="0" spc="-12" dirty="0">
                <a:solidFill>
                  <a:srgbClr val="000000"/>
                </a:solidFill>
                <a:latin typeface="Roboto" pitchFamily="34" charset="0"/>
                <a:ea typeface="Roboto" pitchFamily="34" charset="-122"/>
                <a:cs typeface="Roboto" pitchFamily="34" charset="-120"/>
              </a:rPr>
              <a:t>The following sections of this PowerPoint can be accessed and shared as separate, stand-alone documents through the following links:</a:t>
            </a: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10"/>
              </a:rPr>
              <a:t>Child Safeguarding Basics </a:t>
            </a:r>
            <a:endParaRPr lang="en-US" sz="1000" kern="0" spc="-12" dirty="0">
              <a:solidFill>
                <a:srgbClr val="000000"/>
              </a:solidFill>
              <a:latin typeface="Roboto" pitchFamily="34" charset="0"/>
              <a:ea typeface="Roboto" pitchFamily="34" charset="-122"/>
              <a:cs typeface="Roboto" pitchFamily="34" charset="-120"/>
            </a:endParaRP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11"/>
              </a:rPr>
              <a:t>Child Safeguarding Across the Humanitarian Program Cycle (HPC)</a:t>
            </a:r>
            <a:r>
              <a:rPr lang="en-US" sz="1000" kern="0" spc="-12" dirty="0">
                <a:solidFill>
                  <a:srgbClr val="000000"/>
                </a:solidFill>
                <a:latin typeface="Roboto" pitchFamily="34" charset="0"/>
                <a:ea typeface="Roboto" pitchFamily="34" charset="-122"/>
                <a:cs typeface="Roboto" pitchFamily="34" charset="-120"/>
              </a:rPr>
              <a:t> </a:t>
            </a:r>
          </a:p>
          <a:p>
            <a:pPr marL="628650" lvl="1" indent="-171450">
              <a:lnSpc>
                <a:spcPts val="1560"/>
              </a:lnSpc>
              <a:buSzPct val="100000"/>
              <a:buFont typeface="Arial" panose="020B0604020202020204" pitchFamily="34" charset="0"/>
              <a:buChar char="•"/>
            </a:pPr>
            <a:r>
              <a:rPr lang="en-US" sz="1000" kern="0" spc="-12" dirty="0">
                <a:solidFill>
                  <a:srgbClr val="000000"/>
                </a:solidFill>
                <a:latin typeface="Roboto" pitchFamily="34" charset="0"/>
                <a:ea typeface="Roboto" pitchFamily="34" charset="-122"/>
                <a:cs typeface="Roboto" pitchFamily="34" charset="-120"/>
                <a:hlinkClick r:id="rId12"/>
              </a:rPr>
              <a:t>Child Safeguarding and Connections with Other Key Concepts</a:t>
            </a:r>
            <a:endParaRPr lang="en-US" sz="1000" b="1" kern="0" spc="-12" dirty="0">
              <a:solidFill>
                <a:srgbClr val="000000"/>
              </a:solidFill>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29896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768187" y="473249"/>
            <a:ext cx="82296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Humanitarian Commitments</a:t>
            </a:r>
            <a:endParaRPr lang="en-US" sz="2251" dirty="0"/>
          </a:p>
        </p:txBody>
      </p:sp>
      <p:sp>
        <p:nvSpPr>
          <p:cNvPr id="4" name="Text 1"/>
          <p:cNvSpPr/>
          <p:nvPr/>
        </p:nvSpPr>
        <p:spPr>
          <a:xfrm>
            <a:off x="768187" y="900509"/>
            <a:ext cx="8229600" cy="213345"/>
          </a:xfrm>
          <a:prstGeom prst="rect">
            <a:avLst/>
          </a:prstGeom>
          <a:noFill/>
          <a:ln/>
        </p:spPr>
        <p:txBody>
          <a:bodyPr wrap="square" lIns="0" tIns="0" rIns="0" bIns="0" rtlCol="0" anchor="t"/>
          <a:lstStyle/>
          <a:p>
            <a:pPr>
              <a:lnSpc>
                <a:spcPts val="1680"/>
              </a:lnSpc>
            </a:pPr>
            <a:r>
              <a:rPr lang="en-US" sz="1100" b="1" kern="0" spc="-12" dirty="0">
                <a:solidFill>
                  <a:srgbClr val="000000">
                    <a:alpha val="70000"/>
                  </a:srgbClr>
                </a:solidFill>
                <a:latin typeface="Roboto" pitchFamily="34" charset="0"/>
                <a:ea typeface="Roboto" pitchFamily="34" charset="-122"/>
                <a:cs typeface="Roboto" pitchFamily="34" charset="-120"/>
              </a:rPr>
              <a:t>Child safeguarding is enshrined in international humanitarian commitments.</a:t>
            </a:r>
            <a:endParaRPr lang="en-US" sz="1051" b="1" dirty="0"/>
          </a:p>
        </p:txBody>
      </p:sp>
      <p:sp>
        <p:nvSpPr>
          <p:cNvPr id="5" name="Shape 2"/>
          <p:cNvSpPr/>
          <p:nvPr/>
        </p:nvSpPr>
        <p:spPr>
          <a:xfrm>
            <a:off x="5624" y="-1894"/>
            <a:ext cx="428625" cy="5145395"/>
          </a:xfrm>
          <a:prstGeom prst="roundRect">
            <a:avLst>
              <a:gd name="adj" fmla="val -213333"/>
            </a:avLst>
          </a:prstGeom>
          <a:solidFill>
            <a:srgbClr val="00A0DC"/>
          </a:solidFill>
          <a:ln/>
        </p:spPr>
        <p:txBody>
          <a:bodyPr/>
          <a:lstStyle/>
          <a:p>
            <a:endParaRPr lang="en-US"/>
          </a:p>
        </p:txBody>
      </p:sp>
      <p:graphicFrame>
        <p:nvGraphicFramePr>
          <p:cNvPr id="7" name="Table 0"/>
          <p:cNvGraphicFramePr>
            <a:graphicFrameLocks noGrp="1"/>
          </p:cNvGraphicFramePr>
          <p:nvPr>
            <p:extLst>
              <p:ext uri="{D42A27DB-BD31-4B8C-83A1-F6EECF244321}">
                <p14:modId xmlns:p14="http://schemas.microsoft.com/office/powerpoint/2010/main" val="2565863822"/>
              </p:ext>
            </p:extLst>
          </p:nvPr>
        </p:nvGraphicFramePr>
        <p:xfrm>
          <a:off x="769777" y="1339271"/>
          <a:ext cx="7273692" cy="2763284"/>
        </p:xfrm>
        <a:graphic>
          <a:graphicData uri="http://schemas.openxmlformats.org/drawingml/2006/table">
            <a:tbl>
              <a:tblPr/>
              <a:tblGrid>
                <a:gridCol w="2424564">
                  <a:extLst>
                    <a:ext uri="{9D8B030D-6E8A-4147-A177-3AD203B41FA5}">
                      <a16:colId xmlns:a16="http://schemas.microsoft.com/office/drawing/2014/main" val="20000"/>
                    </a:ext>
                  </a:extLst>
                </a:gridCol>
                <a:gridCol w="2424564">
                  <a:extLst>
                    <a:ext uri="{9D8B030D-6E8A-4147-A177-3AD203B41FA5}">
                      <a16:colId xmlns:a16="http://schemas.microsoft.com/office/drawing/2014/main" val="20001"/>
                    </a:ext>
                  </a:extLst>
                </a:gridCol>
                <a:gridCol w="2424564">
                  <a:extLst>
                    <a:ext uri="{9D8B030D-6E8A-4147-A177-3AD203B41FA5}">
                      <a16:colId xmlns:a16="http://schemas.microsoft.com/office/drawing/2014/main" val="20002"/>
                    </a:ext>
                  </a:extLst>
                </a:gridCol>
              </a:tblGrid>
              <a:tr h="365125">
                <a:tc>
                  <a:txBody>
                    <a:bodyPr/>
                    <a:lstStyle/>
                    <a:p>
                      <a:pPr algn="l"/>
                      <a:r>
                        <a:rPr lang="en-US" sz="1300" b="1" dirty="0">
                          <a:solidFill>
                            <a:srgbClr val="FFFFFF"/>
                          </a:solidFill>
                          <a:latin typeface="Roboto" pitchFamily="34" charset="0"/>
                          <a:ea typeface="Roboto" pitchFamily="34" charset="-122"/>
                          <a:cs typeface="Roboto" pitchFamily="34" charset="-120"/>
                        </a:rPr>
                        <a:t>Child Safeguarding</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A0DC"/>
                    </a:solidFill>
                  </a:tcPr>
                </a:tc>
                <a:tc>
                  <a:txBody>
                    <a:bodyPr/>
                    <a:lstStyle/>
                    <a:p>
                      <a:pPr algn="l"/>
                      <a:r>
                        <a:rPr lang="en-US" sz="1300" b="1" dirty="0">
                          <a:solidFill>
                            <a:srgbClr val="FFFFFF"/>
                          </a:solidFill>
                          <a:latin typeface="Roboto" pitchFamily="34" charset="0"/>
                          <a:ea typeface="Roboto" pitchFamily="34" charset="-122"/>
                          <a:cs typeface="Roboto" pitchFamily="34" charset="-120"/>
                        </a:rPr>
                        <a:t>Accountability to Children</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A0DC"/>
                    </a:solidFill>
                  </a:tcPr>
                </a:tc>
                <a:tc>
                  <a:txBody>
                    <a:bodyPr/>
                    <a:lstStyle/>
                    <a:p>
                      <a:pPr algn="l"/>
                      <a:r>
                        <a:rPr lang="en-US" sz="1300" b="1" dirty="0">
                          <a:solidFill>
                            <a:srgbClr val="FFFFFF"/>
                          </a:solidFill>
                          <a:latin typeface="Roboto" pitchFamily="34" charset="0"/>
                          <a:ea typeface="Roboto" pitchFamily="34" charset="-122"/>
                          <a:cs typeface="Roboto" pitchFamily="34" charset="-120"/>
                        </a:rPr>
                        <a:t>Child Participation</a:t>
                      </a:r>
                      <a:endParaRPr lang="en-US" sz="1300" dirty="0">
                        <a:latin typeface="Roboto" charset="0"/>
                        <a:ea typeface="Roboto" charset="0"/>
                        <a:cs typeface="Roboto" charset="0"/>
                      </a:endParaRPr>
                    </a:p>
                  </a:txBody>
                  <a:tcPr marL="80963" marR="80963" marT="80963" marB="80963">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00A0DC"/>
                    </a:solidFill>
                  </a:tcPr>
                </a:tc>
                <a:extLst>
                  <a:ext uri="{0D108BD9-81ED-4DB2-BD59-A6C34878D82A}">
                    <a16:rowId xmlns:a16="http://schemas.microsoft.com/office/drawing/2014/main" val="10000"/>
                  </a:ext>
                </a:extLst>
              </a:tr>
              <a:tr h="398781">
                <a:tc>
                  <a:txBody>
                    <a:bodyPr/>
                    <a:lstStyle/>
                    <a:p>
                      <a:pPr algn="l"/>
                      <a:r>
                        <a:rPr lang="en-US" sz="900" dirty="0">
                          <a:solidFill>
                            <a:srgbClr val="000000"/>
                          </a:solidFill>
                          <a:latin typeface="Roboto" pitchFamily="34" charset="0"/>
                          <a:ea typeface="Roboto" pitchFamily="34" charset="-122"/>
                          <a:cs typeface="Roboto" pitchFamily="34" charset="-120"/>
                        </a:rPr>
                        <a:t>UN Convention on the Rights of the Child (UNCRC)</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Grand Bargain workstream 6 Participation Revolution</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Grand Bargain workstream 6 Participation Revolution</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41021">
                <a:tc>
                  <a:txBody>
                    <a:bodyPr/>
                    <a:lstStyle/>
                    <a:p>
                      <a:pPr algn="l"/>
                      <a:r>
                        <a:rPr lang="en-US" sz="900" dirty="0">
                          <a:solidFill>
                            <a:srgbClr val="000000"/>
                          </a:solidFill>
                          <a:latin typeface="Roboto" pitchFamily="34" charset="0"/>
                          <a:ea typeface="Roboto" pitchFamily="34" charset="-122"/>
                          <a:cs typeface="Roboto" pitchFamily="34" charset="-120"/>
                        </a:rPr>
                        <a:t>IASC 6 Principles on PSEA</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IASC AAP commitments, especially 3 (feedback and complaints) and 4 (participation)</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IASC AAP commitment 4 (participation)</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83261">
                <a:tc>
                  <a:txBody>
                    <a:bodyPr/>
                    <a:lstStyle/>
                    <a:p>
                      <a:pPr algn="l"/>
                      <a:r>
                        <a:rPr lang="en-US" sz="900" dirty="0">
                          <a:solidFill>
                            <a:srgbClr val="000000"/>
                          </a:solidFill>
                          <a:latin typeface="Roboto" pitchFamily="34" charset="0"/>
                          <a:ea typeface="Roboto" pitchFamily="34" charset="-122"/>
                          <a:cs typeface="Roboto" pitchFamily="34" charset="-120"/>
                        </a:rPr>
                        <a:t>Core Humanitarian Standard (CHS) commitment 3 (do no harm) and 5 (feedback and complaints)</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Core Humanitarian Standard (CHS) commitment 3 (do no harm), 4 (information and participation), and 5 (feedback and complaints) </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r>
                        <a:rPr lang="en-US" sz="900" dirty="0">
                          <a:solidFill>
                            <a:srgbClr val="000000"/>
                          </a:solidFill>
                          <a:latin typeface="Roboto" pitchFamily="34" charset="0"/>
                          <a:ea typeface="Roboto" pitchFamily="34" charset="-122"/>
                          <a:cs typeface="Roboto" pitchFamily="34" charset="-120"/>
                        </a:rPr>
                        <a:t>Core Humanitarian Standard (CHS) 4 (information and participation)</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87548">
                <a:tc>
                  <a:txBody>
                    <a:bodyPr/>
                    <a:lstStyle/>
                    <a:p>
                      <a:pPr algn="l"/>
                      <a:r>
                        <a:rPr lang="en-US" sz="900" dirty="0">
                          <a:solidFill>
                            <a:srgbClr val="000000"/>
                          </a:solidFill>
                          <a:latin typeface="Roboto" pitchFamily="34" charset="0"/>
                          <a:ea typeface="Roboto" pitchFamily="34" charset="-122"/>
                          <a:cs typeface="Roboto" pitchFamily="34" charset="-120"/>
                        </a:rPr>
                        <a:t>Organisations’ safeguarding policies</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87548">
                <a:tc>
                  <a:txBody>
                    <a:bodyPr/>
                    <a:lstStyle/>
                    <a:p>
                      <a:pPr algn="l"/>
                      <a:r>
                        <a:rPr lang="en-US" sz="900" dirty="0">
                          <a:solidFill>
                            <a:srgbClr val="000000"/>
                          </a:solidFill>
                          <a:latin typeface="Roboto" pitchFamily="34" charset="0"/>
                          <a:ea typeface="Roboto" pitchFamily="34" charset="-122"/>
                          <a:cs typeface="Roboto" pitchFamily="34" charset="-120"/>
                        </a:rPr>
                        <a:t>National laws</a:t>
                      </a:r>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tc>
                  <a:txBody>
                    <a:bodyPr/>
                    <a:lstStyle/>
                    <a:p>
                      <a:pPr algn="l"/>
                      <a:endParaRPr lang="en-US" sz="900" dirty="0">
                        <a:latin typeface="Roboto" charset="0"/>
                        <a:ea typeface="Roboto" charset="0"/>
                        <a:cs typeface="Roboto" charset="0"/>
                      </a:endParaRPr>
                    </a:p>
                  </a:txBody>
                  <a:tcPr marL="57151" marR="57151" marT="57151" marB="57151">
                    <a:lnL w="9525" cap="flat" cmpd="sng" algn="ctr">
                      <a:solidFill>
                        <a:srgbClr val="2B2A35">
                          <a:alpha val="10000"/>
                        </a:srgbClr>
                      </a:solidFill>
                      <a:prstDash val="solid"/>
                      <a:round/>
                      <a:headEnd type="none" w="med" len="med"/>
                      <a:tailEnd type="none" w="med" len="med"/>
                    </a:lnL>
                    <a:lnR w="9525" cap="flat" cmpd="sng" algn="ctr">
                      <a:solidFill>
                        <a:srgbClr val="2B2A35">
                          <a:alpha val="10000"/>
                        </a:srgbClr>
                      </a:solidFill>
                      <a:prstDash val="solid"/>
                      <a:round/>
                      <a:headEnd type="none" w="med" len="med"/>
                      <a:tailEnd type="none" w="med" len="med"/>
                    </a:lnR>
                    <a:lnT w="9525" cap="flat" cmpd="sng" algn="ctr">
                      <a:solidFill>
                        <a:srgbClr val="2B2A35">
                          <a:alpha val="10000"/>
                        </a:srgbClr>
                      </a:solidFill>
                      <a:prstDash val="solid"/>
                      <a:round/>
                      <a:headEnd type="none" w="med" len="med"/>
                      <a:tailEnd type="none" w="med" len="med"/>
                    </a:lnT>
                    <a:lnB w="9525" cap="flat" cmpd="sng" algn="ctr">
                      <a:solidFill>
                        <a:srgbClr val="2B2A35">
                          <a:alpha val="10000"/>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pic>
        <p:nvPicPr>
          <p:cNvPr id="2"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3" name="Text 0"/>
          <p:cNvSpPr/>
          <p:nvPr/>
        </p:nvSpPr>
        <p:spPr>
          <a:xfrm>
            <a:off x="674615" y="294721"/>
            <a:ext cx="9144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Examples of Harm to Children Falling Under Safeguarding</a:t>
            </a:r>
            <a:endParaRPr lang="en-US" sz="2251" dirty="0"/>
          </a:p>
        </p:txBody>
      </p:sp>
      <p:sp>
        <p:nvSpPr>
          <p:cNvPr id="4" name="Text 1"/>
          <p:cNvSpPr/>
          <p:nvPr/>
        </p:nvSpPr>
        <p:spPr>
          <a:xfrm>
            <a:off x="674617" y="840997"/>
            <a:ext cx="4960641" cy="167580"/>
          </a:xfrm>
          <a:prstGeom prst="rect">
            <a:avLst/>
          </a:prstGeom>
          <a:noFill/>
          <a:ln/>
        </p:spPr>
        <p:txBody>
          <a:bodyPr wrap="square" lIns="0" tIns="0" rIns="0" bIns="0" rtlCol="0" anchor="t"/>
          <a:lstStyle/>
          <a:p>
            <a:pPr>
              <a:lnSpc>
                <a:spcPts val="1320"/>
              </a:lnSpc>
            </a:pPr>
            <a:r>
              <a:rPr lang="en-US" sz="800" i="1" kern="0" spc="-12" dirty="0">
                <a:solidFill>
                  <a:srgbClr val="000000">
                    <a:alpha val="70000"/>
                  </a:srgbClr>
                </a:solidFill>
                <a:latin typeface="Roboto" pitchFamily="34" charset="0"/>
                <a:ea typeface="Roboto" pitchFamily="34" charset="-122"/>
                <a:cs typeface="Roboto" pitchFamily="34" charset="-120"/>
              </a:rPr>
              <a:t>Note: For the purpose of this slide, NGOs references INGOs, Local and National Organisations and the UN. </a:t>
            </a:r>
            <a:endParaRPr lang="en-US" sz="800" dirty="0"/>
          </a:p>
        </p:txBody>
      </p:sp>
      <p:pic>
        <p:nvPicPr>
          <p:cNvPr id="5" name="Image 0"/>
          <p:cNvPicPr>
            <a:picLocks noChangeAspect="1"/>
          </p:cNvPicPr>
          <p:nvPr/>
        </p:nvPicPr>
        <p:blipFill>
          <a:blip r:embed="rId3"/>
          <a:srcRect l="8406" r="8406"/>
          <a:stretch/>
        </p:blipFill>
        <p:spPr>
          <a:xfrm>
            <a:off x="5695469" y="840997"/>
            <a:ext cx="3065083" cy="3383612"/>
          </a:xfrm>
          <a:prstGeom prst="roundRect">
            <a:avLst>
              <a:gd name="adj" fmla="val 6260"/>
            </a:avLst>
          </a:prstGeom>
        </p:spPr>
      </p:pic>
      <p:sp>
        <p:nvSpPr>
          <p:cNvPr id="6" name="Shape 2"/>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7" name="Image 1" descr="https://pitch-assets-ccb95893-de3f-4266-973c-20049231b248.s3.eu-west-1.amazonaws.com/f8d07780-3409-4bd3-93c4-527f84bd59f3?pitch-bytes=34031&amp;pitch-content-type=image%2Fpng"/>
          <p:cNvPicPr>
            <a:picLocks noChangeAspect="1"/>
          </p:cNvPicPr>
          <p:nvPr/>
        </p:nvPicPr>
        <p:blipFill>
          <a:blip r:embed="rId4"/>
          <a:srcRect t="149" b="149"/>
          <a:stretch/>
        </p:blipFill>
        <p:spPr>
          <a:xfrm>
            <a:off x="7571512" y="4424814"/>
            <a:ext cx="1352551" cy="543055"/>
          </a:xfrm>
          <a:prstGeom prst="rect">
            <a:avLst/>
          </a:prstGeom>
        </p:spPr>
      </p:pic>
      <p:sp>
        <p:nvSpPr>
          <p:cNvPr id="8" name="Text 3"/>
          <p:cNvSpPr/>
          <p:nvPr/>
        </p:nvSpPr>
        <p:spPr>
          <a:xfrm>
            <a:off x="674617" y="1211955"/>
            <a:ext cx="4776343" cy="2971353"/>
          </a:xfrm>
          <a:prstGeom prst="rect">
            <a:avLst/>
          </a:prstGeom>
          <a:noFill/>
          <a:ln/>
        </p:spPr>
        <p:txBody>
          <a:bodyPr wrap="square" lIns="0" tIns="0" rIns="0" bIns="0" rtlCol="0" anchor="t"/>
          <a:lstStyle/>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Physical abuse: </a:t>
            </a:r>
            <a:r>
              <a:rPr lang="en-US" sz="900" kern="0" spc="-12" dirty="0">
                <a:solidFill>
                  <a:srgbClr val="000000"/>
                </a:solidFill>
                <a:latin typeface="Roboto" pitchFamily="34" charset="0"/>
                <a:ea typeface="Roboto" pitchFamily="34" charset="-122"/>
                <a:cs typeface="Roboto" pitchFamily="34" charset="-120"/>
              </a:rPr>
              <a:t>a teacher using corporal punishment on a student</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Emotional abuse</a:t>
            </a:r>
            <a:r>
              <a:rPr lang="en-US" sz="900" kern="0" spc="-12" dirty="0">
                <a:solidFill>
                  <a:srgbClr val="000000"/>
                </a:solidFill>
                <a:latin typeface="Roboto" pitchFamily="34" charset="0"/>
                <a:ea typeface="Roboto" pitchFamily="34" charset="-122"/>
                <a:cs typeface="Roboto" pitchFamily="34" charset="-120"/>
              </a:rPr>
              <a:t>: an NGO education staff insulting a child during a focus group discussion</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Sexual exploitation: </a:t>
            </a:r>
            <a:r>
              <a:rPr lang="en-US" sz="900" kern="0" spc="-12" dirty="0">
                <a:solidFill>
                  <a:srgbClr val="000000"/>
                </a:solidFill>
                <a:latin typeface="Roboto" pitchFamily="34" charset="0"/>
                <a:ea typeface="Roboto" pitchFamily="34" charset="-122"/>
                <a:cs typeface="Roboto" pitchFamily="34" charset="-120"/>
              </a:rPr>
              <a:t>a teacher demanding sex in return for grades</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Sexual abuse</a:t>
            </a:r>
            <a:r>
              <a:rPr lang="en-US" sz="900" kern="0" spc="-12" dirty="0">
                <a:solidFill>
                  <a:srgbClr val="000000"/>
                </a:solidFill>
                <a:latin typeface="Roboto" pitchFamily="34" charset="0"/>
                <a:ea typeface="Roboto" pitchFamily="34" charset="-122"/>
                <a:cs typeface="Roboto" pitchFamily="34" charset="-120"/>
              </a:rPr>
              <a:t>: an NGO contractor touching a child inappropriately in the community (outside of work)</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Neglect: </a:t>
            </a:r>
            <a:r>
              <a:rPr lang="en-US" sz="900" kern="0" spc="-12" dirty="0">
                <a:solidFill>
                  <a:srgbClr val="000000"/>
                </a:solidFill>
                <a:latin typeface="Roboto" pitchFamily="34" charset="0"/>
                <a:ea typeface="Roboto" pitchFamily="34" charset="-122"/>
                <a:cs typeface="Roboto" pitchFamily="34" charset="-120"/>
              </a:rPr>
              <a:t>an NGO education staff not supervising children during recreational time, and children having accidents and injuring themselves</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Discrimination: </a:t>
            </a:r>
            <a:r>
              <a:rPr lang="en-US" sz="900" kern="0" spc="-12" dirty="0">
                <a:solidFill>
                  <a:srgbClr val="000000"/>
                </a:solidFill>
                <a:latin typeface="Roboto" pitchFamily="34" charset="0"/>
                <a:ea typeface="Roboto" pitchFamily="34" charset="-122"/>
                <a:cs typeface="Roboto" pitchFamily="34" charset="-120"/>
              </a:rPr>
              <a:t>an NGO consultant treating a child differently because of their ethnicity during an education project evaluation</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Exclusion: </a:t>
            </a:r>
            <a:r>
              <a:rPr lang="en-US" sz="900" kern="0" spc="-12" dirty="0">
                <a:solidFill>
                  <a:srgbClr val="000000"/>
                </a:solidFill>
                <a:latin typeface="Roboto" pitchFamily="34" charset="0"/>
                <a:ea typeface="Roboto" pitchFamily="34" charset="-122"/>
                <a:cs typeface="Roboto" pitchFamily="34" charset="-120"/>
              </a:rPr>
              <a:t>an NGO volunteer not letting a child join an education activity due to their disability status</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Traditional harmful practices</a:t>
            </a:r>
            <a:r>
              <a:rPr lang="en-US" sz="900" kern="0" spc="-12" dirty="0">
                <a:solidFill>
                  <a:srgbClr val="000000"/>
                </a:solidFill>
                <a:latin typeface="Roboto" pitchFamily="34" charset="0"/>
                <a:ea typeface="Roboto" pitchFamily="34" charset="-122"/>
                <a:cs typeface="Roboto" pitchFamily="34" charset="-120"/>
              </a:rPr>
              <a:t>: an NGO staff facilitating child marriage of their niece </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Economic exploitation: </a:t>
            </a:r>
            <a:r>
              <a:rPr lang="en-US" sz="900" kern="0" spc="-12" dirty="0">
                <a:solidFill>
                  <a:srgbClr val="000000"/>
                </a:solidFill>
                <a:latin typeface="Roboto" pitchFamily="34" charset="0"/>
                <a:ea typeface="Roboto" pitchFamily="34" charset="-122"/>
                <a:cs typeface="Roboto" pitchFamily="34" charset="-120"/>
              </a:rPr>
              <a:t>an NGO supplier forcing a child to work for them</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Online (sexual) abuse: </a:t>
            </a:r>
            <a:r>
              <a:rPr lang="en-US" sz="900" kern="0" spc="-12" dirty="0">
                <a:solidFill>
                  <a:srgbClr val="000000"/>
                </a:solidFill>
                <a:latin typeface="Roboto" pitchFamily="34" charset="0"/>
                <a:ea typeface="Roboto" pitchFamily="34" charset="-122"/>
                <a:cs typeface="Roboto" pitchFamily="34" charset="-120"/>
              </a:rPr>
              <a:t>an NGO staff using WhatsApp to share sexual images with children</a:t>
            </a:r>
            <a:endParaRPr lang="en-US" sz="900" dirty="0"/>
          </a:p>
          <a:p>
            <a:pPr marL="190495" indent="-190495">
              <a:lnSpc>
                <a:spcPts val="1560"/>
              </a:lnSpc>
              <a:buSzPct val="100000"/>
              <a:buChar char="•"/>
            </a:pPr>
            <a:r>
              <a:rPr lang="en-US" sz="1000" b="1" kern="0" spc="-12" dirty="0">
                <a:solidFill>
                  <a:srgbClr val="000000"/>
                </a:solidFill>
                <a:latin typeface="Roboto" pitchFamily="34" charset="0"/>
                <a:ea typeface="Roboto" pitchFamily="34" charset="-122"/>
                <a:cs typeface="Roboto" pitchFamily="34" charset="-120"/>
              </a:rPr>
              <a:t>Other: </a:t>
            </a:r>
            <a:r>
              <a:rPr lang="en-US" sz="900" kern="0" spc="-12" dirty="0">
                <a:solidFill>
                  <a:srgbClr val="000000"/>
                </a:solidFill>
                <a:latin typeface="Roboto" pitchFamily="34" charset="0"/>
                <a:ea typeface="Roboto" pitchFamily="34" charset="-122"/>
                <a:cs typeface="Roboto" pitchFamily="34" charset="-120"/>
              </a:rPr>
              <a:t>abuse of power or misuse of authority in any way!</a:t>
            </a:r>
            <a:endParaRPr lang="en-US" sz="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3" name="Shape 0"/>
          <p:cNvSpPr/>
          <p:nvPr/>
        </p:nvSpPr>
        <p:spPr>
          <a:xfrm>
            <a:off x="698130" y="1007307"/>
            <a:ext cx="4572000" cy="456971"/>
          </a:xfrm>
          <a:prstGeom prst="roundRect">
            <a:avLst>
              <a:gd name="adj" fmla="val 24000"/>
            </a:avLst>
          </a:prstGeom>
          <a:solidFill>
            <a:srgbClr val="CCECF8"/>
          </a:solidFill>
          <a:ln/>
        </p:spPr>
        <p:txBody>
          <a:bodyPr/>
          <a:lstStyle/>
          <a:p>
            <a:endParaRPr lang="en-US" sz="900"/>
          </a:p>
        </p:txBody>
      </p:sp>
      <p:sp>
        <p:nvSpPr>
          <p:cNvPr id="4" name="Text 1"/>
          <p:cNvSpPr/>
          <p:nvPr/>
        </p:nvSpPr>
        <p:spPr>
          <a:xfrm>
            <a:off x="708885" y="474541"/>
            <a:ext cx="4572000" cy="342900"/>
          </a:xfrm>
          <a:prstGeom prst="rect">
            <a:avLst/>
          </a:prstGeom>
          <a:noFill/>
          <a:ln/>
        </p:spPr>
        <p:txBody>
          <a:bodyPr wrap="square" lIns="0" tIns="0" rIns="0" bIns="0" rtlCol="0" anchor="t"/>
          <a:lstStyle/>
          <a:p>
            <a:pPr>
              <a:lnSpc>
                <a:spcPts val="2700"/>
              </a:lnSpc>
            </a:pPr>
            <a:r>
              <a:rPr lang="en-US" sz="2300" b="1" kern="0" spc="-24" dirty="0">
                <a:solidFill>
                  <a:srgbClr val="000000"/>
                </a:solidFill>
                <a:latin typeface="Roboto" pitchFamily="34" charset="0"/>
                <a:ea typeface="Roboto" pitchFamily="34" charset="-122"/>
                <a:cs typeface="Roboto" pitchFamily="34" charset="-120"/>
              </a:rPr>
              <a:t>Examples of Safeguarding Risks</a:t>
            </a:r>
            <a:endParaRPr lang="en-US" sz="2251" dirty="0"/>
          </a:p>
        </p:txBody>
      </p:sp>
      <p:sp>
        <p:nvSpPr>
          <p:cNvPr id="5" name="Text 2"/>
          <p:cNvSpPr/>
          <p:nvPr/>
        </p:nvSpPr>
        <p:spPr>
          <a:xfrm>
            <a:off x="848605" y="1086353"/>
            <a:ext cx="4253023" cy="314325"/>
          </a:xfrm>
          <a:prstGeom prst="rect">
            <a:avLst/>
          </a:prstGeom>
          <a:noFill/>
          <a:ln/>
        </p:spPr>
        <p:txBody>
          <a:bodyPr wrap="square" lIns="0" tIns="0" rIns="0" bIns="0" rtlCol="0" anchor="t"/>
          <a:lstStyle/>
          <a:p>
            <a:pPr>
              <a:lnSpc>
                <a:spcPts val="1239"/>
              </a:lnSpc>
            </a:pPr>
            <a:r>
              <a:rPr lang="en-US" sz="900" b="1" kern="0" spc="12" dirty="0">
                <a:solidFill>
                  <a:srgbClr val="000000"/>
                </a:solidFill>
                <a:latin typeface="Roboto" pitchFamily="34" charset="0"/>
                <a:ea typeface="Roboto" pitchFamily="34" charset="-122"/>
                <a:cs typeface="Roboto" pitchFamily="34" charset="-120"/>
              </a:rPr>
              <a:t>Staff behaviour</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Teachers have isolated one-on-one time with children</a:t>
            </a:r>
            <a:endParaRPr lang="en-US" sz="900" dirty="0"/>
          </a:p>
        </p:txBody>
      </p:sp>
      <p:sp>
        <p:nvSpPr>
          <p:cNvPr id="6" name="Shape 3"/>
          <p:cNvSpPr/>
          <p:nvPr/>
        </p:nvSpPr>
        <p:spPr>
          <a:xfrm>
            <a:off x="698168" y="1576721"/>
            <a:ext cx="4572000" cy="1553191"/>
          </a:xfrm>
          <a:prstGeom prst="roundRect">
            <a:avLst>
              <a:gd name="adj" fmla="val 7416"/>
            </a:avLst>
          </a:prstGeom>
          <a:solidFill>
            <a:srgbClr val="CCECF8"/>
          </a:solidFill>
          <a:ln/>
        </p:spPr>
        <p:txBody>
          <a:bodyPr/>
          <a:lstStyle/>
          <a:p>
            <a:endParaRPr lang="en-US" sz="900"/>
          </a:p>
        </p:txBody>
      </p:sp>
      <p:sp>
        <p:nvSpPr>
          <p:cNvPr id="7" name="Text 4"/>
          <p:cNvSpPr/>
          <p:nvPr/>
        </p:nvSpPr>
        <p:spPr>
          <a:xfrm>
            <a:off x="857657" y="1654905"/>
            <a:ext cx="4253023" cy="1414463"/>
          </a:xfrm>
          <a:prstGeom prst="rect">
            <a:avLst/>
          </a:prstGeom>
          <a:noFill/>
          <a:ln/>
        </p:spPr>
        <p:txBody>
          <a:bodyPr wrap="square" lIns="0" tIns="0" rIns="0" bIns="0" rtlCol="0" anchor="t"/>
          <a:lstStyle/>
          <a:p>
            <a:pPr>
              <a:lnSpc>
                <a:spcPts val="1239"/>
              </a:lnSpc>
            </a:pPr>
            <a:r>
              <a:rPr lang="en-US" sz="900" b="1" kern="0" spc="12" dirty="0">
                <a:solidFill>
                  <a:srgbClr val="000000"/>
                </a:solidFill>
                <a:latin typeface="Roboto" pitchFamily="34" charset="0"/>
                <a:ea typeface="Roboto" pitchFamily="34" charset="-122"/>
                <a:cs typeface="Roboto" pitchFamily="34" charset="-120"/>
              </a:rPr>
              <a:t>Physical school environment</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Isolated, obstructed, or poorly supervised areas in the school</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Latrines in unsafe or dark areas, not sex-segregated for girls and boys, and/ or not accessible for children with disabilities </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School grounds and buildings not secured to limit entry by people not associated with the school </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Unsafe school infrastructure, such as damaged or dilapidated walls and roofs, flimsy structures at risk of falling down, hazards on the school grounds, etc.</a:t>
            </a:r>
            <a:endParaRPr lang="en-US" sz="900" dirty="0"/>
          </a:p>
        </p:txBody>
      </p:sp>
      <p:sp>
        <p:nvSpPr>
          <p:cNvPr id="8" name="Shape 5"/>
          <p:cNvSpPr/>
          <p:nvPr/>
        </p:nvSpPr>
        <p:spPr>
          <a:xfrm>
            <a:off x="698168" y="3242355"/>
            <a:ext cx="4572000" cy="1553191"/>
          </a:xfrm>
          <a:prstGeom prst="roundRect">
            <a:avLst>
              <a:gd name="adj" fmla="val 8924"/>
            </a:avLst>
          </a:prstGeom>
          <a:solidFill>
            <a:srgbClr val="CCECF8"/>
          </a:solidFill>
          <a:ln/>
        </p:spPr>
        <p:txBody>
          <a:bodyPr/>
          <a:lstStyle/>
          <a:p>
            <a:endParaRPr lang="en-US" sz="900"/>
          </a:p>
        </p:txBody>
      </p:sp>
      <p:sp>
        <p:nvSpPr>
          <p:cNvPr id="9" name="Text 6"/>
          <p:cNvSpPr/>
          <p:nvPr/>
        </p:nvSpPr>
        <p:spPr>
          <a:xfrm>
            <a:off x="848605" y="3335222"/>
            <a:ext cx="4253023" cy="1257300"/>
          </a:xfrm>
          <a:prstGeom prst="rect">
            <a:avLst/>
          </a:prstGeom>
          <a:noFill/>
          <a:ln/>
        </p:spPr>
        <p:txBody>
          <a:bodyPr wrap="square" lIns="0" tIns="0" rIns="0" bIns="0" rtlCol="0" anchor="t"/>
          <a:lstStyle/>
          <a:p>
            <a:pPr>
              <a:lnSpc>
                <a:spcPts val="1239"/>
              </a:lnSpc>
            </a:pPr>
            <a:r>
              <a:rPr lang="en-US" sz="900" b="1" kern="0" spc="12" dirty="0">
                <a:solidFill>
                  <a:srgbClr val="000000"/>
                </a:solidFill>
                <a:latin typeface="Roboto" pitchFamily="34" charset="0"/>
                <a:ea typeface="Roboto" pitchFamily="34" charset="-122"/>
                <a:cs typeface="Roboto" pitchFamily="34" charset="-120"/>
              </a:rPr>
              <a:t>School administration/ system</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Lack of female teachers</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Mix of different ages of children in classes </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Lack of training for teachers and other education personnel (including principals, management, and administrative staff) on safeguarding, PSEA, child protection, GBV, and child rights</a:t>
            </a:r>
            <a:endParaRPr lang="en-US" sz="900" dirty="0"/>
          </a:p>
          <a:p>
            <a:pPr marL="190495" indent="-190495">
              <a:lnSpc>
                <a:spcPts val="1239"/>
              </a:lnSpc>
              <a:buSzPct val="100000"/>
              <a:buChar char="•"/>
            </a:pPr>
            <a:r>
              <a:rPr lang="en-US" sz="900" kern="0" spc="12" dirty="0">
                <a:solidFill>
                  <a:srgbClr val="000000"/>
                </a:solidFill>
                <a:latin typeface="Roboto" pitchFamily="34" charset="0"/>
                <a:ea typeface="Roboto" pitchFamily="34" charset="-122"/>
                <a:cs typeface="Roboto" pitchFamily="34" charset="-120"/>
              </a:rPr>
              <a:t>Lack of participation of girls and boys, including children with disabilities, in key school management structures, project design and/ or implementation</a:t>
            </a:r>
            <a:endParaRPr lang="en-US" sz="900" dirty="0"/>
          </a:p>
        </p:txBody>
      </p:sp>
      <p:sp>
        <p:nvSpPr>
          <p:cNvPr id="10" name="Shape 7"/>
          <p:cNvSpPr/>
          <p:nvPr/>
        </p:nvSpPr>
        <p:spPr>
          <a:xfrm>
            <a:off x="1484" y="-1894"/>
            <a:ext cx="428625" cy="5145395"/>
          </a:xfrm>
          <a:prstGeom prst="roundRect">
            <a:avLst>
              <a:gd name="adj" fmla="val -213333"/>
            </a:avLst>
          </a:prstGeom>
          <a:solidFill>
            <a:srgbClr val="00A0DC"/>
          </a:solidFill>
          <a:ln/>
        </p:spPr>
        <p:txBody>
          <a:bodyPr/>
          <a:lstStyle/>
          <a:p>
            <a:endParaRPr lang="en-US"/>
          </a:p>
        </p:txBody>
      </p:sp>
      <p:pic>
        <p:nvPicPr>
          <p:cNvPr id="11" name="Image 0" descr="https://pitch-assets-ccb95893-de3f-4266-973c-20049231b248.s3.eu-west-1.amazonaws.com/f8d07780-3409-4bd3-93c4-527f84bd59f3?pitch-bytes=34031&amp;pitch-content-type=image%2Fpng"/>
          <p:cNvPicPr>
            <a:picLocks noChangeAspect="1"/>
          </p:cNvPicPr>
          <p:nvPr/>
        </p:nvPicPr>
        <p:blipFill>
          <a:blip r:embed="rId3"/>
          <a:srcRect t="149" b="149"/>
          <a:stretch/>
        </p:blipFill>
        <p:spPr>
          <a:xfrm>
            <a:off x="7571512" y="4424814"/>
            <a:ext cx="1352551" cy="543055"/>
          </a:xfrm>
          <a:prstGeom prst="rect">
            <a:avLst/>
          </a:prstGeom>
        </p:spPr>
      </p:pic>
      <p:pic>
        <p:nvPicPr>
          <p:cNvPr id="12" name="Image 1"/>
          <p:cNvPicPr>
            <a:picLocks noChangeAspect="1"/>
          </p:cNvPicPr>
          <p:nvPr/>
        </p:nvPicPr>
        <p:blipFill rotWithShape="1">
          <a:blip r:embed="rId4"/>
          <a:srcRect l="26000" r="3232"/>
          <a:stretch/>
        </p:blipFill>
        <p:spPr>
          <a:xfrm>
            <a:off x="5440837" y="1004463"/>
            <a:ext cx="3485251" cy="3283247"/>
          </a:xfrm>
          <a:prstGeom prst="roundRect">
            <a:avLst>
              <a:gd name="adj" fmla="val 6260"/>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CBBBBA-6772-42BD-AF78-4156ACA8562B}">
  <we:reference id="wa200005566" version="1.0.0.0" store="en-US" storeType="OMEX"/>
  <we:alternateReferences>
    <we:reference id="wa200005566" version="1.0.0.0"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7503</TotalTime>
  <Words>12687</Words>
  <Application>Microsoft Macintosh PowerPoint</Application>
  <PresentationFormat>On-screen Show (16:9)</PresentationFormat>
  <Paragraphs>851</Paragraphs>
  <Slides>62</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Calibri</vt:lpstr>
      <vt:lpstr>Calibri Light</vt:lpstr>
      <vt:lpstr>Helvetica</vt:lpstr>
      <vt:lpstr>HelveticaNeueLTStd-Lt</vt:lpstr>
      <vt:lpstr>HelveticaNeueLTStd-LtIt</vt:lpstr>
      <vt:lpstr>Lato</vt:lpstr>
      <vt:lpstr>Open Sans</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Safeguarding: What Education Clusters Need to Know</dc:title>
  <dc:subject>PptxGenJS Presentation</dc:subject>
  <dc:creator>Pitch Software GmbH</dc:creator>
  <cp:lastModifiedBy>Denton, Dianne</cp:lastModifiedBy>
  <cp:revision>160</cp:revision>
  <dcterms:created xsi:type="dcterms:W3CDTF">2023-12-10T18:55:33Z</dcterms:created>
  <dcterms:modified xsi:type="dcterms:W3CDTF">2024-02-26T20:55:29Z</dcterms:modified>
</cp:coreProperties>
</file>