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4" r:id="rId2"/>
    <p:sldMasterId id="2147483666" r:id="rId3"/>
  </p:sldMasterIdLst>
  <p:notesMasterIdLst>
    <p:notesMasterId r:id="rId63"/>
  </p:notesMasterIdLst>
  <p:sldIdLst>
    <p:sldId id="1001" r:id="rId4"/>
    <p:sldId id="258" r:id="rId5"/>
    <p:sldId id="1006" r:id="rId6"/>
    <p:sldId id="1008" r:id="rId7"/>
    <p:sldId id="775" r:id="rId8"/>
    <p:sldId id="1019" r:id="rId9"/>
    <p:sldId id="1011" r:id="rId10"/>
    <p:sldId id="1612" r:id="rId11"/>
    <p:sldId id="262" r:id="rId12"/>
    <p:sldId id="277" r:id="rId13"/>
    <p:sldId id="260" r:id="rId14"/>
    <p:sldId id="1026" r:id="rId15"/>
    <p:sldId id="1609" r:id="rId16"/>
    <p:sldId id="1407" r:id="rId17"/>
    <p:sldId id="1573" r:id="rId18"/>
    <p:sldId id="1574" r:id="rId19"/>
    <p:sldId id="1575" r:id="rId20"/>
    <p:sldId id="1576" r:id="rId21"/>
    <p:sldId id="1591" r:id="rId22"/>
    <p:sldId id="1570" r:id="rId23"/>
    <p:sldId id="1610" r:id="rId24"/>
    <p:sldId id="1617" r:id="rId25"/>
    <p:sldId id="1618" r:id="rId26"/>
    <p:sldId id="1589" r:id="rId27"/>
    <p:sldId id="1611" r:id="rId28"/>
    <p:sldId id="1013" r:id="rId29"/>
    <p:sldId id="283" r:id="rId30"/>
    <p:sldId id="1614" r:id="rId31"/>
    <p:sldId id="1615" r:id="rId32"/>
    <p:sldId id="1616" r:id="rId33"/>
    <p:sldId id="261" r:id="rId34"/>
    <p:sldId id="1613" r:id="rId35"/>
    <p:sldId id="292" r:id="rId36"/>
    <p:sldId id="294" r:id="rId37"/>
    <p:sldId id="295" r:id="rId38"/>
    <p:sldId id="999" r:id="rId39"/>
    <p:sldId id="256" r:id="rId40"/>
    <p:sldId id="1501" r:id="rId41"/>
    <p:sldId id="1324" r:id="rId42"/>
    <p:sldId id="1594" r:id="rId43"/>
    <p:sldId id="1595" r:id="rId44"/>
    <p:sldId id="1596" r:id="rId45"/>
    <p:sldId id="1597" r:id="rId46"/>
    <p:sldId id="1598" r:id="rId47"/>
    <p:sldId id="1599" r:id="rId48"/>
    <p:sldId id="1584" r:id="rId49"/>
    <p:sldId id="1581" r:id="rId50"/>
    <p:sldId id="1600" r:id="rId51"/>
    <p:sldId id="1601" r:id="rId52"/>
    <p:sldId id="1602" r:id="rId53"/>
    <p:sldId id="1603" r:id="rId54"/>
    <p:sldId id="1577" r:id="rId55"/>
    <p:sldId id="1571" r:id="rId56"/>
    <p:sldId id="1604" r:id="rId57"/>
    <p:sldId id="1605" r:id="rId58"/>
    <p:sldId id="1606" r:id="rId59"/>
    <p:sldId id="1607" r:id="rId60"/>
    <p:sldId id="1608" r:id="rId61"/>
    <p:sldId id="322" r:id="rId62"/>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ild Participation in JENAs" id="{2A133FC3-B5A0-4941-AC4C-E0BB67977B8B}">
          <p14:sldIdLst>
            <p14:sldId id="1001"/>
          </p14:sldIdLst>
        </p14:section>
        <p14:section name="Child participation" id="{B0B68963-1BC0-4CC9-AB77-D149AD57F782}">
          <p14:sldIdLst>
            <p14:sldId id="258"/>
            <p14:sldId id="1006"/>
            <p14:sldId id="1008"/>
            <p14:sldId id="775"/>
            <p14:sldId id="1019"/>
            <p14:sldId id="1011"/>
          </p14:sldIdLst>
        </p14:section>
        <p14:section name="Child safeguarding" id="{15734700-2610-4384-81CF-EC3B94912E0D}">
          <p14:sldIdLst>
            <p14:sldId id="1612"/>
            <p14:sldId id="262"/>
            <p14:sldId id="277"/>
            <p14:sldId id="260"/>
            <p14:sldId id="1026"/>
          </p14:sldIdLst>
        </p14:section>
        <p14:section name="Reporting and Referrals" id="{8C354B54-D15A-42E7-8C17-FCC405140231}">
          <p14:sldIdLst>
            <p14:sldId id="1609"/>
            <p14:sldId id="1407"/>
            <p14:sldId id="1573"/>
            <p14:sldId id="1574"/>
            <p14:sldId id="1575"/>
            <p14:sldId id="1576"/>
            <p14:sldId id="1591"/>
            <p14:sldId id="1570"/>
            <p14:sldId id="1610"/>
            <p14:sldId id="1617"/>
            <p14:sldId id="1618"/>
            <p14:sldId id="1589"/>
          </p14:sldIdLst>
        </p14:section>
        <p14:section name="Code of Conduct" id="{26F6695F-D634-4DBA-9A4E-9478D3719173}">
          <p14:sldIdLst>
            <p14:sldId id="1611"/>
            <p14:sldId id="1013"/>
          </p14:sldIdLst>
        </p14:section>
        <p14:section name="Informed Consent" id="{0B6FBC69-AEAC-455A-84D7-12BB7CBF774F}">
          <p14:sldIdLst>
            <p14:sldId id="283"/>
            <p14:sldId id="1614"/>
            <p14:sldId id="1615"/>
          </p14:sldIdLst>
        </p14:section>
        <p14:section name="Child-friendly Facilitation Tips" id="{2074C054-2B42-4FB4-962C-CB259704D885}">
          <p14:sldIdLst>
            <p14:sldId id="1616"/>
            <p14:sldId id="261"/>
            <p14:sldId id="1613"/>
          </p14:sldIdLst>
        </p14:section>
        <p14:section name="Facilitation Practice" id="{D233EC34-FFFC-46E8-8AE4-457E8A9D144E}">
          <p14:sldIdLst>
            <p14:sldId id="292"/>
            <p14:sldId id="294"/>
            <p14:sldId id="295"/>
          </p14:sldIdLst>
        </p14:section>
        <p14:section name="Key Resources" id="{1A5FE0C0-1877-463A-A652-B8B8CECDC3B5}">
          <p14:sldIdLst>
            <p14:sldId id="999"/>
          </p14:sldIdLst>
        </p14:section>
        <p14:section name="EXTRA: Responding to GBV Disclosures - Detailed Info" id="{3FD3837D-8783-479C-A6BF-1072252B63B1}">
          <p14:sldIdLst>
            <p14:sldId id="256"/>
            <p14:sldId id="1501"/>
            <p14:sldId id="1324"/>
            <p14:sldId id="1594"/>
            <p14:sldId id="1595"/>
            <p14:sldId id="1596"/>
            <p14:sldId id="1597"/>
            <p14:sldId id="1598"/>
            <p14:sldId id="1599"/>
            <p14:sldId id="1584"/>
            <p14:sldId id="1581"/>
            <p14:sldId id="1600"/>
            <p14:sldId id="1601"/>
            <p14:sldId id="1602"/>
            <p14:sldId id="1603"/>
            <p14:sldId id="1577"/>
            <p14:sldId id="1571"/>
            <p14:sldId id="1604"/>
            <p14:sldId id="1605"/>
            <p14:sldId id="1606"/>
            <p14:sldId id="1607"/>
            <p14:sldId id="1608"/>
            <p14:sldId id="32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32FB21-BCB9-184A-8061-DF9CA4F977D7}" name="Otsuka, Isaya" initials="IO" userId="S::iotsuka@savechildren.org::cda82685-c30a-453c-bdd8-87cf00b045c9" providerId="AD"/>
  <p188:author id="{80E5FDDE-8ED6-18C7-66D9-780FC0BE695A}" name="Adama" initials="Ad" userId="bwzSqzvoruFhHjdPSSZ/8txk/i2Z9byw06HQ7Vl+5qo=" providerId="None"/>
  <p188:author id="{FD7F34EA-B444-2075-14E8-E8B163527240}" name="Denton, Dianne" initials="" userId="S::dianne.denton@savethechildren.org::f70f3e3a-5b10-47bf-aa15-29ac4a0f3cd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BB4"/>
    <a:srgbClr val="00A0DC"/>
    <a:srgbClr val="33B3E3"/>
    <a:srgbClr val="FBD7D9"/>
    <a:srgbClr val="F7AFB3"/>
    <a:srgbClr val="EB3741"/>
    <a:srgbClr val="FAE5CC"/>
    <a:srgbClr val="F0B166"/>
    <a:srgbClr val="F5CB99"/>
    <a:srgbClr val="E67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E4613E-135C-42B2-A4E1-07AACCEAA1BA}" v="177" dt="2025-06-19T16:25:15.656"/>
  </p1510:revLst>
</p1510:revInfo>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50" autoAdjust="0"/>
    <p:restoredTop sz="82360" autoAdjust="0"/>
  </p:normalViewPr>
  <p:slideViewPr>
    <p:cSldViewPr snapToGrid="0" snapToObjects="1">
      <p:cViewPr varScale="1">
        <p:scale>
          <a:sx n="81" d="100"/>
          <a:sy n="81" d="100"/>
        </p:scale>
        <p:origin x="608" y="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tsuka, Isaya" userId="cda82685-c30a-453c-bdd8-87cf00b045c9" providerId="ADAL" clId="{D1146204-ABB6-4DD2-A798-87555B762F89}"/>
    <pc:docChg chg="undo redo custSel addSld modSld sldOrd addSection modSection">
      <pc:chgData name="Otsuka, Isaya" userId="cda82685-c30a-453c-bdd8-87cf00b045c9" providerId="ADAL" clId="{D1146204-ABB6-4DD2-A798-87555B762F89}" dt="2024-01-04T19:20:35.865" v="978"/>
      <pc:docMkLst>
        <pc:docMk/>
      </pc:docMkLst>
      <pc:sldChg chg="addSp delSp modSp mod modCm">
        <pc:chgData name="Otsuka, Isaya" userId="cda82685-c30a-453c-bdd8-87cf00b045c9" providerId="ADAL" clId="{D1146204-ABB6-4DD2-A798-87555B762F89}" dt="2024-01-03T18:05:33.864" v="276"/>
        <pc:sldMkLst>
          <pc:docMk/>
          <pc:sldMk cId="0" sldId="257"/>
        </pc:sldMkLst>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3T18:05:33.864" v="276"/>
              <pc2:cmMkLst xmlns:pc2="http://schemas.microsoft.com/office/powerpoint/2019/9/main/command">
                <pc:docMk/>
                <pc:sldMk cId="0" sldId="257"/>
                <pc2:cmMk id="{4864073B-1893-8E45-A094-7766E6F897BA}"/>
              </pc2:cmMkLst>
            </pc226:cmChg>
            <pc226:cmChg xmlns:pc226="http://schemas.microsoft.com/office/powerpoint/2022/06/main/command" chg="mod modRxn">
              <pc226:chgData name="Otsuka, Isaya" userId="cda82685-c30a-453c-bdd8-87cf00b045c9" providerId="ADAL" clId="{D1146204-ABB6-4DD2-A798-87555B762F89}" dt="2024-01-03T18:05:32.538" v="275"/>
              <pc2:cmMkLst xmlns:pc2="http://schemas.microsoft.com/office/powerpoint/2019/9/main/command">
                <pc:docMk/>
                <pc:sldMk cId="0" sldId="257"/>
                <pc2:cmMk id="{C064F0FD-8FE5-0346-AAA4-A9564E18B68C}"/>
              </pc2:cmMkLst>
            </pc226:cmChg>
          </p:ext>
        </pc:extLst>
      </pc:sldChg>
      <pc:sldChg chg="modSp mod">
        <pc:chgData name="Otsuka, Isaya" userId="cda82685-c30a-453c-bdd8-87cf00b045c9" providerId="ADAL" clId="{D1146204-ABB6-4DD2-A798-87555B762F89}" dt="2024-01-03T18:06:12.134" v="277" actId="113"/>
        <pc:sldMkLst>
          <pc:docMk/>
          <pc:sldMk cId="0" sldId="260"/>
        </pc:sldMkLst>
      </pc:sldChg>
      <pc:sldChg chg="modSp mod">
        <pc:chgData name="Otsuka, Isaya" userId="cda82685-c30a-453c-bdd8-87cf00b045c9" providerId="ADAL" clId="{D1146204-ABB6-4DD2-A798-87555B762F89}" dt="2024-01-03T18:08:13.563" v="282" actId="113"/>
        <pc:sldMkLst>
          <pc:docMk/>
          <pc:sldMk cId="0" sldId="261"/>
        </pc:sldMkLst>
      </pc:sldChg>
      <pc:sldChg chg="modSp mod">
        <pc:chgData name="Otsuka, Isaya" userId="cda82685-c30a-453c-bdd8-87cf00b045c9" providerId="ADAL" clId="{D1146204-ABB6-4DD2-A798-87555B762F89}" dt="2024-01-03T18:10:04.314" v="291" actId="1076"/>
        <pc:sldMkLst>
          <pc:docMk/>
          <pc:sldMk cId="0" sldId="263"/>
        </pc:sldMkLst>
      </pc:sldChg>
      <pc:sldChg chg="modSp mod">
        <pc:chgData name="Otsuka, Isaya" userId="cda82685-c30a-453c-bdd8-87cf00b045c9" providerId="ADAL" clId="{D1146204-ABB6-4DD2-A798-87555B762F89}" dt="2024-01-03T18:10:50.154" v="299" actId="20577"/>
        <pc:sldMkLst>
          <pc:docMk/>
          <pc:sldMk cId="0" sldId="265"/>
        </pc:sldMkLst>
      </pc:sldChg>
      <pc:sldChg chg="modSp mod">
        <pc:chgData name="Otsuka, Isaya" userId="cda82685-c30a-453c-bdd8-87cf00b045c9" providerId="ADAL" clId="{D1146204-ABB6-4DD2-A798-87555B762F89}" dt="2024-01-04T19:06:46.223" v="869" actId="207"/>
        <pc:sldMkLst>
          <pc:docMk/>
          <pc:sldMk cId="0" sldId="266"/>
        </pc:sldMkLst>
      </pc:sldChg>
      <pc:sldChg chg="modSp mod">
        <pc:chgData name="Otsuka, Isaya" userId="cda82685-c30a-453c-bdd8-87cf00b045c9" providerId="ADAL" clId="{D1146204-ABB6-4DD2-A798-87555B762F89}" dt="2024-01-03T16:46:30.166" v="96" actId="207"/>
        <pc:sldMkLst>
          <pc:docMk/>
          <pc:sldMk cId="0" sldId="267"/>
        </pc:sldMkLst>
      </pc:sldChg>
      <pc:sldChg chg="modSp mod">
        <pc:chgData name="Otsuka, Isaya" userId="cda82685-c30a-453c-bdd8-87cf00b045c9" providerId="ADAL" clId="{D1146204-ABB6-4DD2-A798-87555B762F89}" dt="2024-01-03T18:12:50.134" v="305" actId="14100"/>
        <pc:sldMkLst>
          <pc:docMk/>
          <pc:sldMk cId="0" sldId="268"/>
        </pc:sldMkLst>
      </pc:sldChg>
      <pc:sldChg chg="modSp mod modCm">
        <pc:chgData name="Otsuka, Isaya" userId="cda82685-c30a-453c-bdd8-87cf00b045c9" providerId="ADAL" clId="{D1146204-ABB6-4DD2-A798-87555B762F89}" dt="2024-01-03T18:21:09.052" v="359"/>
        <pc:sldMkLst>
          <pc:docMk/>
          <pc:sldMk cId="3855779287" sldId="958"/>
        </pc:sldMkLst>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3T18:21:09.052" v="359"/>
              <pc2:cmMkLst xmlns:pc2="http://schemas.microsoft.com/office/powerpoint/2019/9/main/command">
                <pc:docMk/>
                <pc:sldMk cId="3855779287" sldId="958"/>
                <pc2:cmMk id="{2B786BF3-B5F0-DF42-B157-C3CF38BCCC87}"/>
              </pc2:cmMkLst>
              <pc226:cmRplyChg chg="add">
                <pc226:chgData name="Otsuka, Isaya" userId="cda82685-c30a-453c-bdd8-87cf00b045c9" providerId="ADAL" clId="{D1146204-ABB6-4DD2-A798-87555B762F89}" dt="2024-01-03T18:21:07.504" v="358"/>
                <pc2:cmRplyMkLst xmlns:pc2="http://schemas.microsoft.com/office/powerpoint/2019/9/main/command">
                  <pc:docMk/>
                  <pc:sldMk cId="3855779287" sldId="958"/>
                  <pc2:cmMk id="{2B786BF3-B5F0-DF42-B157-C3CF38BCCC87}"/>
                  <pc2:cmRplyMk id="{669AE52B-D492-4B47-A84B-D9E68D4A3EEF}"/>
                </pc2:cmRplyMkLst>
              </pc226:cmRplyChg>
            </pc226:cmChg>
          </p:ext>
        </pc:extLst>
      </pc:sldChg>
      <pc:sldChg chg="modSp mod">
        <pc:chgData name="Otsuka, Isaya" userId="cda82685-c30a-453c-bdd8-87cf00b045c9" providerId="ADAL" clId="{D1146204-ABB6-4DD2-A798-87555B762F89}" dt="2024-01-03T18:18:57.764" v="355" actId="20577"/>
        <pc:sldMkLst>
          <pc:docMk/>
          <pc:sldMk cId="2284241477" sldId="959"/>
        </pc:sldMkLst>
      </pc:sldChg>
      <pc:sldChg chg="modCm">
        <pc:chgData name="Otsuka, Isaya" userId="cda82685-c30a-453c-bdd8-87cf00b045c9" providerId="ADAL" clId="{D1146204-ABB6-4DD2-A798-87555B762F89}" dt="2024-01-03T18:20:02" v="357"/>
        <pc:sldMkLst>
          <pc:docMk/>
          <pc:sldMk cId="1174781962" sldId="960"/>
        </pc:sldMkLst>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3T18:20:02" v="357"/>
              <pc2:cmMkLst xmlns:pc2="http://schemas.microsoft.com/office/powerpoint/2019/9/main/command">
                <pc:docMk/>
                <pc:sldMk cId="1174781962" sldId="960"/>
                <pc2:cmMk id="{494BC544-88C7-F043-84CF-3EEE8B3C93D3}"/>
              </pc2:cmMkLst>
              <pc226:cmRplyChg chg="add">
                <pc226:chgData name="Otsuka, Isaya" userId="cda82685-c30a-453c-bdd8-87cf00b045c9" providerId="ADAL" clId="{D1146204-ABB6-4DD2-A798-87555B762F89}" dt="2024-01-03T18:20:00.305" v="356"/>
                <pc2:cmRplyMkLst xmlns:pc2="http://schemas.microsoft.com/office/powerpoint/2019/9/main/command">
                  <pc:docMk/>
                  <pc:sldMk cId="1174781962" sldId="960"/>
                  <pc2:cmMk id="{494BC544-88C7-F043-84CF-3EEE8B3C93D3}"/>
                  <pc2:cmRplyMk id="{AD611830-3C3C-4D13-8DA7-A9EB1C08D3CD}"/>
                </pc2:cmRplyMkLst>
              </pc226:cmRplyChg>
            </pc226:cmChg>
          </p:ext>
        </pc:extLst>
      </pc:sldChg>
      <pc:sldChg chg="modSp mod modCm">
        <pc:chgData name="Otsuka, Isaya" userId="cda82685-c30a-453c-bdd8-87cf00b045c9" providerId="ADAL" clId="{D1146204-ABB6-4DD2-A798-87555B762F89}" dt="2024-01-03T18:22:45.375" v="368" actId="1076"/>
        <pc:sldMkLst>
          <pc:docMk/>
          <pc:sldMk cId="155050475" sldId="961"/>
        </pc:sldMkLst>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3T18:21:20.185" v="360"/>
              <pc2:cmMkLst xmlns:pc2="http://schemas.microsoft.com/office/powerpoint/2019/9/main/command">
                <pc:docMk/>
                <pc:sldMk cId="155050475" sldId="961"/>
                <pc2:cmMk id="{117B2F23-51D1-3146-AD90-DE77C8C58B1D}"/>
              </pc2:cmMkLst>
            </pc226:cmChg>
          </p:ext>
        </pc:extLst>
      </pc:sldChg>
      <pc:sldChg chg="modSp mod">
        <pc:chgData name="Otsuka, Isaya" userId="cda82685-c30a-453c-bdd8-87cf00b045c9" providerId="ADAL" clId="{D1146204-ABB6-4DD2-A798-87555B762F89}" dt="2024-01-03T18:44:13.060" v="370" actId="1076"/>
        <pc:sldMkLst>
          <pc:docMk/>
          <pc:sldMk cId="3509232715" sldId="962"/>
        </pc:sldMkLst>
      </pc:sldChg>
      <pc:sldChg chg="modSp mod">
        <pc:chgData name="Otsuka, Isaya" userId="cda82685-c30a-453c-bdd8-87cf00b045c9" providerId="ADAL" clId="{D1146204-ABB6-4DD2-A798-87555B762F89}" dt="2024-01-03T18:46:20.548" v="383" actId="1076"/>
        <pc:sldMkLst>
          <pc:docMk/>
          <pc:sldMk cId="399213168" sldId="963"/>
        </pc:sldMkLst>
      </pc:sldChg>
      <pc:sldChg chg="modSp mod">
        <pc:chgData name="Otsuka, Isaya" userId="cda82685-c30a-453c-bdd8-87cf00b045c9" providerId="ADAL" clId="{D1146204-ABB6-4DD2-A798-87555B762F89}" dt="2024-01-03T18:16:31.764" v="337" actId="20577"/>
        <pc:sldMkLst>
          <pc:docMk/>
          <pc:sldMk cId="710066881" sldId="966"/>
        </pc:sldMkLst>
      </pc:sldChg>
      <pc:sldChg chg="modSp mod">
        <pc:chgData name="Otsuka, Isaya" userId="cda82685-c30a-453c-bdd8-87cf00b045c9" providerId="ADAL" clId="{D1146204-ABB6-4DD2-A798-87555B762F89}" dt="2024-01-03T18:46:55.308" v="384" actId="14100"/>
        <pc:sldMkLst>
          <pc:docMk/>
          <pc:sldMk cId="3728385673" sldId="968"/>
        </pc:sldMkLst>
      </pc:sldChg>
      <pc:sldChg chg="modSp mod">
        <pc:chgData name="Otsuka, Isaya" userId="cda82685-c30a-453c-bdd8-87cf00b045c9" providerId="ADAL" clId="{D1146204-ABB6-4DD2-A798-87555B762F89}" dt="2024-01-03T18:47:04.402" v="386" actId="113"/>
        <pc:sldMkLst>
          <pc:docMk/>
          <pc:sldMk cId="882871823" sldId="969"/>
        </pc:sldMkLst>
      </pc:sldChg>
      <pc:sldChg chg="modSp mod modCm modNotesTx">
        <pc:chgData name="Otsuka, Isaya" userId="cda82685-c30a-453c-bdd8-87cf00b045c9" providerId="ADAL" clId="{D1146204-ABB6-4DD2-A798-87555B762F89}" dt="2024-01-04T19:13:07.622" v="975"/>
        <pc:sldMkLst>
          <pc:docMk/>
          <pc:sldMk cId="2511561922" sldId="971"/>
        </pc:sldMkLst>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4T19:13:07.622" v="975"/>
              <pc2:cmMkLst xmlns:pc2="http://schemas.microsoft.com/office/powerpoint/2019/9/main/command">
                <pc:docMk/>
                <pc:sldMk cId="2511561922" sldId="971"/>
                <pc2:cmMk id="{E7584617-E995-4143-A8D5-4E89ED1F1D95}"/>
              </pc2:cmMkLst>
              <pc226:cmRplyChg chg="add mod">
                <pc226:chgData name="Otsuka, Isaya" userId="cda82685-c30a-453c-bdd8-87cf00b045c9" providerId="ADAL" clId="{D1146204-ABB6-4DD2-A798-87555B762F89}" dt="2024-01-04T19:13:07.622" v="975"/>
                <pc2:cmRplyMkLst xmlns:pc2="http://schemas.microsoft.com/office/powerpoint/2019/9/main/command">
                  <pc:docMk/>
                  <pc:sldMk cId="2511561922" sldId="971"/>
                  <pc2:cmMk id="{E7584617-E995-4143-A8D5-4E89ED1F1D95}"/>
                  <pc2:cmRplyMk id="{33A70A3E-8F4C-4B96-9E09-BCE62ACB6C67}"/>
                </pc2:cmRplyMkLst>
              </pc226:cmRplyChg>
            </pc226:cmChg>
          </p:ext>
        </pc:extLst>
      </pc:sldChg>
      <pc:sldChg chg="modSp mod">
        <pc:chgData name="Otsuka, Isaya" userId="cda82685-c30a-453c-bdd8-87cf00b045c9" providerId="ADAL" clId="{D1146204-ABB6-4DD2-A798-87555B762F89}" dt="2024-01-03T18:50:24.820" v="420" actId="1076"/>
        <pc:sldMkLst>
          <pc:docMk/>
          <pc:sldMk cId="1397750375" sldId="973"/>
        </pc:sldMkLst>
      </pc:sldChg>
      <pc:sldChg chg="modSp mod">
        <pc:chgData name="Otsuka, Isaya" userId="cda82685-c30a-453c-bdd8-87cf00b045c9" providerId="ADAL" clId="{D1146204-ABB6-4DD2-A798-87555B762F89}" dt="2024-01-03T18:50:58.497" v="421" actId="14100"/>
        <pc:sldMkLst>
          <pc:docMk/>
          <pc:sldMk cId="321258661" sldId="975"/>
        </pc:sldMkLst>
      </pc:sldChg>
      <pc:sldChg chg="modSp mod">
        <pc:chgData name="Otsuka, Isaya" userId="cda82685-c30a-453c-bdd8-87cf00b045c9" providerId="ADAL" clId="{D1146204-ABB6-4DD2-A798-87555B762F89}" dt="2024-01-03T18:52:50.318" v="432" actId="1076"/>
        <pc:sldMkLst>
          <pc:docMk/>
          <pc:sldMk cId="1379271888" sldId="976"/>
        </pc:sldMkLst>
      </pc:sldChg>
      <pc:sldChg chg="modSp mod">
        <pc:chgData name="Otsuka, Isaya" userId="cda82685-c30a-453c-bdd8-87cf00b045c9" providerId="ADAL" clId="{D1146204-ABB6-4DD2-A798-87555B762F89}" dt="2024-01-03T18:52:15" v="429" actId="1076"/>
        <pc:sldMkLst>
          <pc:docMk/>
          <pc:sldMk cId="2500511967" sldId="977"/>
        </pc:sldMkLst>
      </pc:sldChg>
      <pc:sldChg chg="modSp mod">
        <pc:chgData name="Otsuka, Isaya" userId="cda82685-c30a-453c-bdd8-87cf00b045c9" providerId="ADAL" clId="{D1146204-ABB6-4DD2-A798-87555B762F89}" dt="2024-01-03T18:54:03.804" v="435" actId="14100"/>
        <pc:sldMkLst>
          <pc:docMk/>
          <pc:sldMk cId="1710333321" sldId="978"/>
        </pc:sldMkLst>
      </pc:sldChg>
      <pc:sldChg chg="modSp mod">
        <pc:chgData name="Otsuka, Isaya" userId="cda82685-c30a-453c-bdd8-87cf00b045c9" providerId="ADAL" clId="{D1146204-ABB6-4DD2-A798-87555B762F89}" dt="2024-01-03T18:51:41.364" v="425" actId="1076"/>
        <pc:sldMkLst>
          <pc:docMk/>
          <pc:sldMk cId="2213149265" sldId="979"/>
        </pc:sldMkLst>
      </pc:sldChg>
      <pc:sldChg chg="modSp mod">
        <pc:chgData name="Otsuka, Isaya" userId="cda82685-c30a-453c-bdd8-87cf00b045c9" providerId="ADAL" clId="{D1146204-ABB6-4DD2-A798-87555B762F89}" dt="2024-01-03T18:54:44.411" v="438" actId="14100"/>
        <pc:sldMkLst>
          <pc:docMk/>
          <pc:sldMk cId="3458030934" sldId="981"/>
        </pc:sldMkLst>
      </pc:sldChg>
      <pc:sldChg chg="modSp mod">
        <pc:chgData name="Otsuka, Isaya" userId="cda82685-c30a-453c-bdd8-87cf00b045c9" providerId="ADAL" clId="{D1146204-ABB6-4DD2-A798-87555B762F89}" dt="2024-01-03T18:55:03.450" v="439" actId="1076"/>
        <pc:sldMkLst>
          <pc:docMk/>
          <pc:sldMk cId="3768234989" sldId="984"/>
        </pc:sldMkLst>
      </pc:sldChg>
      <pc:sldChg chg="modSp mod">
        <pc:chgData name="Otsuka, Isaya" userId="cda82685-c30a-453c-bdd8-87cf00b045c9" providerId="ADAL" clId="{D1146204-ABB6-4DD2-A798-87555B762F89}" dt="2024-01-04T19:18:37.251" v="977" actId="207"/>
        <pc:sldMkLst>
          <pc:docMk/>
          <pc:sldMk cId="2789362719" sldId="985"/>
        </pc:sldMkLst>
      </pc:sldChg>
      <pc:sldChg chg="modSp mod modCm">
        <pc:chgData name="Otsuka, Isaya" userId="cda82685-c30a-453c-bdd8-87cf00b045c9" providerId="ADAL" clId="{D1146204-ABB6-4DD2-A798-87555B762F89}" dt="2024-01-03T18:58:53.051" v="493" actId="20577"/>
        <pc:sldMkLst>
          <pc:docMk/>
          <pc:sldMk cId="3324709572" sldId="988"/>
        </pc:sldMkLst>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3T18:57:36.639" v="455"/>
              <pc2:cmMkLst xmlns:pc2="http://schemas.microsoft.com/office/powerpoint/2019/9/main/command">
                <pc:docMk/>
                <pc:sldMk cId="3324709572" sldId="988"/>
                <pc2:cmMk id="{1E32E0EC-720E-7A48-B82F-A7E7FB1BB874}"/>
              </pc2:cmMkLst>
            </pc226:cmChg>
          </p:ext>
        </pc:extLst>
      </pc:sldChg>
      <pc:sldChg chg="modSp mod modCm">
        <pc:chgData name="Otsuka, Isaya" userId="cda82685-c30a-453c-bdd8-87cf00b045c9" providerId="ADAL" clId="{D1146204-ABB6-4DD2-A798-87555B762F89}" dt="2024-01-03T21:00:37.401" v="610"/>
        <pc:sldMkLst>
          <pc:docMk/>
          <pc:sldMk cId="993825503" sldId="991"/>
        </pc:sldMkLst>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3T21:00:37.401" v="610"/>
              <pc2:cmMkLst xmlns:pc2="http://schemas.microsoft.com/office/powerpoint/2019/9/main/command">
                <pc:docMk/>
                <pc:sldMk cId="993825503" sldId="991"/>
                <pc2:cmMk id="{7C4B6EDC-37F6-1340-9725-1A3B679EEBA5}"/>
              </pc2:cmMkLst>
            </pc226:cmChg>
          </p:ext>
        </pc:extLst>
      </pc:sldChg>
      <pc:sldChg chg="modSp mod">
        <pc:chgData name="Otsuka, Isaya" userId="cda82685-c30a-453c-bdd8-87cf00b045c9" providerId="ADAL" clId="{D1146204-ABB6-4DD2-A798-87555B762F89}" dt="2024-01-03T21:01:18.673" v="612" actId="207"/>
        <pc:sldMkLst>
          <pc:docMk/>
          <pc:sldMk cId="4217757619" sldId="994"/>
        </pc:sldMkLst>
      </pc:sldChg>
      <pc:sldChg chg="modSp mod modCm">
        <pc:chgData name="Otsuka, Isaya" userId="cda82685-c30a-453c-bdd8-87cf00b045c9" providerId="ADAL" clId="{D1146204-ABB6-4DD2-A798-87555B762F89}" dt="2024-01-04T19:20:35.865" v="978"/>
        <pc:sldMkLst>
          <pc:docMk/>
          <pc:sldMk cId="1107248570" sldId="999"/>
        </pc:sldMkLst>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4T19:20:35.865" v="978"/>
              <pc2:cmMkLst xmlns:pc2="http://schemas.microsoft.com/office/powerpoint/2019/9/main/command">
                <pc:docMk/>
                <pc:sldMk cId="1107248570" sldId="999"/>
                <pc2:cmMk id="{6A49A7A3-DFDE-4242-8D34-B8E60479E4F3}"/>
              </pc2:cmMkLst>
            </pc226:cmChg>
          </p:ext>
        </pc:extLst>
      </pc:sldChg>
      <pc:sldChg chg="modSp add mod ord">
        <pc:chgData name="Otsuka, Isaya" userId="cda82685-c30a-453c-bdd8-87cf00b045c9" providerId="ADAL" clId="{D1146204-ABB6-4DD2-A798-87555B762F89}" dt="2024-01-03T16:51:09.683" v="233" actId="20577"/>
        <pc:sldMkLst>
          <pc:docMk/>
          <pc:sldMk cId="2484974464" sldId="1000"/>
        </pc:sldMkLst>
      </pc:sldChg>
      <pc:sldChg chg="addSp delSp modSp add mod ord modNotesTx">
        <pc:chgData name="Otsuka, Isaya" userId="cda82685-c30a-453c-bdd8-87cf00b045c9" providerId="ADAL" clId="{D1146204-ABB6-4DD2-A798-87555B762F89}" dt="2024-01-03T22:25:16.680" v="868"/>
        <pc:sldMkLst>
          <pc:docMk/>
          <pc:sldMk cId="4176515921" sldId="1001"/>
        </pc:sldMkLst>
      </pc:sldChg>
      <pc:sldChg chg="addSp delSp modSp add mod ord modNotesTx">
        <pc:chgData name="Otsuka, Isaya" userId="cda82685-c30a-453c-bdd8-87cf00b045c9" providerId="ADAL" clId="{D1146204-ABB6-4DD2-A798-87555B762F89}" dt="2024-01-03T22:18:23.370" v="792"/>
        <pc:sldMkLst>
          <pc:docMk/>
          <pc:sldMk cId="3065865217" sldId="1002"/>
        </pc:sldMkLst>
      </pc:sldChg>
      <pc:sldChg chg="addSp delSp modSp add mod ord modNotesTx">
        <pc:chgData name="Otsuka, Isaya" userId="cda82685-c30a-453c-bdd8-87cf00b045c9" providerId="ADAL" clId="{D1146204-ABB6-4DD2-A798-87555B762F89}" dt="2024-01-03T22:23:09.679" v="843"/>
        <pc:sldMkLst>
          <pc:docMk/>
          <pc:sldMk cId="33808791" sldId="1003"/>
        </pc:sldMkLst>
      </pc:sldChg>
      <pc:sldChg chg="addSp delSp modSp add mod ord">
        <pc:chgData name="Otsuka, Isaya" userId="cda82685-c30a-453c-bdd8-87cf00b045c9" providerId="ADAL" clId="{D1146204-ABB6-4DD2-A798-87555B762F89}" dt="2024-01-03T22:20:27.757" v="837" actId="14826"/>
        <pc:sldMkLst>
          <pc:docMk/>
          <pc:sldMk cId="2410121467" sldId="1004"/>
        </pc:sldMkLst>
      </pc:sldChg>
      <pc:sldChg chg="addSp delSp modSp add mod ord modNotesTx">
        <pc:chgData name="Otsuka, Isaya" userId="cda82685-c30a-453c-bdd8-87cf00b045c9" providerId="ADAL" clId="{D1146204-ABB6-4DD2-A798-87555B762F89}" dt="2024-01-03T22:24:55.589" v="867"/>
        <pc:sldMkLst>
          <pc:docMk/>
          <pc:sldMk cId="2546762913" sldId="1005"/>
        </pc:sldMkLst>
      </pc:sldChg>
    </pc:docChg>
  </pc:docChgLst>
  <pc:docChgLst>
    <pc:chgData name="Denton, Dianne" userId="f70f3e3a-5b10-47bf-aa15-29ac4a0f3cdf" providerId="ADAL" clId="{5098ACF7-8CB7-4DCD-BDE3-992B596BFF64}"/>
    <pc:docChg chg="undo redo custSel addSld delSld modSld sldOrd addMainMaster delMainMaster addSection delSection modSection">
      <pc:chgData name="Denton, Dianne" userId="f70f3e3a-5b10-47bf-aa15-29ac4a0f3cdf" providerId="ADAL" clId="{5098ACF7-8CB7-4DCD-BDE3-992B596BFF64}" dt="2025-06-17T19:16:02.284" v="8620" actId="20577"/>
      <pc:docMkLst>
        <pc:docMk/>
      </pc:docMkLst>
      <pc:sldChg chg="add del ord">
        <pc:chgData name="Denton, Dianne" userId="f70f3e3a-5b10-47bf-aa15-29ac4a0f3cdf" providerId="ADAL" clId="{5098ACF7-8CB7-4DCD-BDE3-992B596BFF64}" dt="2025-06-17T17:19:32.969" v="7303"/>
        <pc:sldMkLst>
          <pc:docMk/>
          <pc:sldMk cId="0" sldId="256"/>
        </pc:sldMkLst>
      </pc:sldChg>
      <pc:sldChg chg="del">
        <pc:chgData name="Denton, Dianne" userId="f70f3e3a-5b10-47bf-aa15-29ac4a0f3cdf" providerId="ADAL" clId="{5098ACF7-8CB7-4DCD-BDE3-992B596BFF64}" dt="2025-06-17T17:12:35.929" v="6320" actId="47"/>
        <pc:sldMkLst>
          <pc:docMk/>
          <pc:sldMk cId="0" sldId="259"/>
        </pc:sldMkLst>
      </pc:sldChg>
      <pc:sldChg chg="delSp modSp add mod ord setBg">
        <pc:chgData name="Denton, Dianne" userId="f70f3e3a-5b10-47bf-aa15-29ac4a0f3cdf" providerId="ADAL" clId="{5098ACF7-8CB7-4DCD-BDE3-992B596BFF64}" dt="2025-06-17T16:53:37.668" v="5746"/>
        <pc:sldMkLst>
          <pc:docMk/>
          <pc:sldMk cId="0" sldId="260"/>
        </pc:sldMkLst>
        <pc:spChg chg="mod">
          <ac:chgData name="Denton, Dianne" userId="f70f3e3a-5b10-47bf-aa15-29ac4a0f3cdf" providerId="ADAL" clId="{5098ACF7-8CB7-4DCD-BDE3-992B596BFF64}" dt="2025-06-17T16:49:32.539" v="5528" actId="14100"/>
          <ac:spMkLst>
            <pc:docMk/>
            <pc:sldMk cId="0" sldId="260"/>
            <ac:spMk id="3" creationId="{00000000-0000-0000-0000-000000000000}"/>
          </ac:spMkLst>
        </pc:spChg>
        <pc:spChg chg="mod">
          <ac:chgData name="Denton, Dianne" userId="f70f3e3a-5b10-47bf-aa15-29ac4a0f3cdf" providerId="ADAL" clId="{5098ACF7-8CB7-4DCD-BDE3-992B596BFF64}" dt="2025-06-17T16:48:37.280" v="5502" actId="1035"/>
          <ac:spMkLst>
            <pc:docMk/>
            <pc:sldMk cId="0" sldId="260"/>
            <ac:spMk id="4" creationId="{00000000-0000-0000-0000-000000000000}"/>
          </ac:spMkLst>
        </pc:spChg>
        <pc:spChg chg="mod">
          <ac:chgData name="Denton, Dianne" userId="f70f3e3a-5b10-47bf-aa15-29ac4a0f3cdf" providerId="ADAL" clId="{5098ACF7-8CB7-4DCD-BDE3-992B596BFF64}" dt="2025-06-17T16:48:32.016" v="5490" actId="1035"/>
          <ac:spMkLst>
            <pc:docMk/>
            <pc:sldMk cId="0" sldId="260"/>
            <ac:spMk id="5" creationId="{00000000-0000-0000-0000-000000000000}"/>
          </ac:spMkLst>
        </pc:spChg>
        <pc:spChg chg="mod">
          <ac:chgData name="Denton, Dianne" userId="f70f3e3a-5b10-47bf-aa15-29ac4a0f3cdf" providerId="ADAL" clId="{5098ACF7-8CB7-4DCD-BDE3-992B596BFF64}" dt="2025-06-17T16:48:32.016" v="5490" actId="1035"/>
          <ac:spMkLst>
            <pc:docMk/>
            <pc:sldMk cId="0" sldId="260"/>
            <ac:spMk id="6" creationId="{00000000-0000-0000-0000-000000000000}"/>
          </ac:spMkLst>
        </pc:spChg>
        <pc:spChg chg="mod">
          <ac:chgData name="Denton, Dianne" userId="f70f3e3a-5b10-47bf-aa15-29ac4a0f3cdf" providerId="ADAL" clId="{5098ACF7-8CB7-4DCD-BDE3-992B596BFF64}" dt="2025-06-17T16:47:06.544" v="5450" actId="255"/>
          <ac:spMkLst>
            <pc:docMk/>
            <pc:sldMk cId="0" sldId="260"/>
            <ac:spMk id="7" creationId="{00000000-0000-0000-0000-000000000000}"/>
          </ac:spMkLst>
        </pc:spChg>
        <pc:spChg chg="mod">
          <ac:chgData name="Denton, Dianne" userId="f70f3e3a-5b10-47bf-aa15-29ac4a0f3cdf" providerId="ADAL" clId="{5098ACF7-8CB7-4DCD-BDE3-992B596BFF64}" dt="2025-06-17T16:47:16.318" v="5452" actId="1076"/>
          <ac:spMkLst>
            <pc:docMk/>
            <pc:sldMk cId="0" sldId="260"/>
            <ac:spMk id="8" creationId="{00000000-0000-0000-0000-000000000000}"/>
          </ac:spMkLst>
        </pc:spChg>
        <pc:spChg chg="mod">
          <ac:chgData name="Denton, Dianne" userId="f70f3e3a-5b10-47bf-aa15-29ac4a0f3cdf" providerId="ADAL" clId="{5098ACF7-8CB7-4DCD-BDE3-992B596BFF64}" dt="2025-06-17T16:46:38.118" v="5442" actId="255"/>
          <ac:spMkLst>
            <pc:docMk/>
            <pc:sldMk cId="0" sldId="260"/>
            <ac:spMk id="12" creationId="{00000000-0000-0000-0000-000000000000}"/>
          </ac:spMkLst>
        </pc:spChg>
        <pc:spChg chg="mod">
          <ac:chgData name="Denton, Dianne" userId="f70f3e3a-5b10-47bf-aa15-29ac4a0f3cdf" providerId="ADAL" clId="{5098ACF7-8CB7-4DCD-BDE3-992B596BFF64}" dt="2025-06-17T16:48:32.016" v="5490" actId="1035"/>
          <ac:spMkLst>
            <pc:docMk/>
            <pc:sldMk cId="0" sldId="260"/>
            <ac:spMk id="13" creationId="{00000000-0000-0000-0000-000000000000}"/>
          </ac:spMkLst>
        </pc:spChg>
        <pc:spChg chg="mod">
          <ac:chgData name="Denton, Dianne" userId="f70f3e3a-5b10-47bf-aa15-29ac4a0f3cdf" providerId="ADAL" clId="{5098ACF7-8CB7-4DCD-BDE3-992B596BFF64}" dt="2025-06-17T16:48:25.779" v="5481" actId="1035"/>
          <ac:spMkLst>
            <pc:docMk/>
            <pc:sldMk cId="0" sldId="260"/>
            <ac:spMk id="14" creationId="{00000000-0000-0000-0000-000000000000}"/>
          </ac:spMkLst>
        </pc:spChg>
        <pc:spChg chg="mod">
          <ac:chgData name="Denton, Dianne" userId="f70f3e3a-5b10-47bf-aa15-29ac4a0f3cdf" providerId="ADAL" clId="{5098ACF7-8CB7-4DCD-BDE3-992B596BFF64}" dt="2025-06-17T16:48:37.280" v="5502" actId="1035"/>
          <ac:spMkLst>
            <pc:docMk/>
            <pc:sldMk cId="0" sldId="260"/>
            <ac:spMk id="18" creationId="{00000000-0000-0000-0000-000000000000}"/>
          </ac:spMkLst>
        </pc:spChg>
      </pc:sldChg>
      <pc:sldChg chg="modSp mod modNotesTx">
        <pc:chgData name="Denton, Dianne" userId="f70f3e3a-5b10-47bf-aa15-29ac4a0f3cdf" providerId="ADAL" clId="{5098ACF7-8CB7-4DCD-BDE3-992B596BFF64}" dt="2025-06-17T17:08:34.943" v="6318" actId="113"/>
        <pc:sldMkLst>
          <pc:docMk/>
          <pc:sldMk cId="0" sldId="261"/>
        </pc:sldMkLst>
        <pc:spChg chg="mod">
          <ac:chgData name="Denton, Dianne" userId="f70f3e3a-5b10-47bf-aa15-29ac4a0f3cdf" providerId="ADAL" clId="{5098ACF7-8CB7-4DCD-BDE3-992B596BFF64}" dt="2025-06-17T17:02:59.926" v="5925" actId="20577"/>
          <ac:spMkLst>
            <pc:docMk/>
            <pc:sldMk cId="0" sldId="261"/>
            <ac:spMk id="3" creationId="{00000000-0000-0000-0000-000000000000}"/>
          </ac:spMkLst>
        </pc:spChg>
        <pc:graphicFrameChg chg="mod modGraphic">
          <ac:chgData name="Denton, Dianne" userId="f70f3e3a-5b10-47bf-aa15-29ac4a0f3cdf" providerId="ADAL" clId="{5098ACF7-8CB7-4DCD-BDE3-992B596BFF64}" dt="2025-06-17T17:08:21.496" v="6315" actId="255"/>
          <ac:graphicFrameMkLst>
            <pc:docMk/>
            <pc:sldMk cId="0" sldId="261"/>
            <ac:graphicFrameMk id="7" creationId="{00000000-0000-0000-0000-000000000000}"/>
          </ac:graphicFrameMkLst>
        </pc:graphicFrameChg>
      </pc:sldChg>
      <pc:sldChg chg="del">
        <pc:chgData name="Denton, Dianne" userId="f70f3e3a-5b10-47bf-aa15-29ac4a0f3cdf" providerId="ADAL" clId="{5098ACF7-8CB7-4DCD-BDE3-992B596BFF64}" dt="2025-06-16T19:01:37.729" v="137" actId="2696"/>
        <pc:sldMkLst>
          <pc:docMk/>
          <pc:sldMk cId="0" sldId="262"/>
        </pc:sldMkLst>
      </pc:sldChg>
      <pc:sldChg chg="modSp add mod ord">
        <pc:chgData name="Denton, Dianne" userId="f70f3e3a-5b10-47bf-aa15-29ac4a0f3cdf" providerId="ADAL" clId="{5098ACF7-8CB7-4DCD-BDE3-992B596BFF64}" dt="2025-06-17T16:55:06.555" v="5754"/>
        <pc:sldMkLst>
          <pc:docMk/>
          <pc:sldMk cId="888794399" sldId="262"/>
        </pc:sldMkLst>
        <pc:spChg chg="mod">
          <ac:chgData name="Denton, Dianne" userId="f70f3e3a-5b10-47bf-aa15-29ac4a0f3cdf" providerId="ADAL" clId="{5098ACF7-8CB7-4DCD-BDE3-992B596BFF64}" dt="2025-06-17T16:54:19.110" v="5749" actId="2711"/>
          <ac:spMkLst>
            <pc:docMk/>
            <pc:sldMk cId="888794399" sldId="262"/>
            <ac:spMk id="3" creationId="{00000000-0000-0000-0000-000000000000}"/>
          </ac:spMkLst>
        </pc:spChg>
        <pc:spChg chg="mod">
          <ac:chgData name="Denton, Dianne" userId="f70f3e3a-5b10-47bf-aa15-29ac4a0f3cdf" providerId="ADAL" clId="{5098ACF7-8CB7-4DCD-BDE3-992B596BFF64}" dt="2025-06-17T16:54:13.946" v="5748" actId="2711"/>
          <ac:spMkLst>
            <pc:docMk/>
            <pc:sldMk cId="888794399" sldId="262"/>
            <ac:spMk id="4" creationId="{00000000-0000-0000-0000-000000000000}"/>
          </ac:spMkLst>
        </pc:spChg>
        <pc:spChg chg="mod">
          <ac:chgData name="Denton, Dianne" userId="f70f3e3a-5b10-47bf-aa15-29ac4a0f3cdf" providerId="ADAL" clId="{5098ACF7-8CB7-4DCD-BDE3-992B596BFF64}" dt="2025-06-17T16:54:56.897" v="5752" actId="790"/>
          <ac:spMkLst>
            <pc:docMk/>
            <pc:sldMk cId="888794399" sldId="262"/>
            <ac:spMk id="8" creationId="{00000000-0000-0000-0000-000000000000}"/>
          </ac:spMkLst>
        </pc:spChg>
      </pc:sldChg>
      <pc:sldChg chg="add del">
        <pc:chgData name="Denton, Dianne" userId="f70f3e3a-5b10-47bf-aa15-29ac4a0f3cdf" providerId="ADAL" clId="{5098ACF7-8CB7-4DCD-BDE3-992B596BFF64}" dt="2025-06-17T16:42:04.989" v="5252" actId="47"/>
        <pc:sldMkLst>
          <pc:docMk/>
          <pc:sldMk cId="0" sldId="276"/>
        </pc:sldMkLst>
      </pc:sldChg>
      <pc:sldChg chg="modSp add mod ord">
        <pc:chgData name="Denton, Dianne" userId="f70f3e3a-5b10-47bf-aa15-29ac4a0f3cdf" providerId="ADAL" clId="{5098ACF7-8CB7-4DCD-BDE3-992B596BFF64}" dt="2025-06-17T16:53:36.380" v="5744"/>
        <pc:sldMkLst>
          <pc:docMk/>
          <pc:sldMk cId="0" sldId="277"/>
        </pc:sldMkLst>
        <pc:spChg chg="mod">
          <ac:chgData name="Denton, Dianne" userId="f70f3e3a-5b10-47bf-aa15-29ac4a0f3cdf" providerId="ADAL" clId="{5098ACF7-8CB7-4DCD-BDE3-992B596BFF64}" dt="2025-06-17T16:46:02.493" v="5437" actId="20577"/>
          <ac:spMkLst>
            <pc:docMk/>
            <pc:sldMk cId="0" sldId="277"/>
            <ac:spMk id="346" creationId="{00000000-0000-0000-0000-000000000000}"/>
          </ac:spMkLst>
        </pc:spChg>
        <pc:spChg chg="mod">
          <ac:chgData name="Denton, Dianne" userId="f70f3e3a-5b10-47bf-aa15-29ac4a0f3cdf" providerId="ADAL" clId="{5098ACF7-8CB7-4DCD-BDE3-992B596BFF64}" dt="2025-06-17T16:45:49.216" v="5423" actId="1036"/>
          <ac:spMkLst>
            <pc:docMk/>
            <pc:sldMk cId="0" sldId="277"/>
            <ac:spMk id="347" creationId="{00000000-0000-0000-0000-000000000000}"/>
          </ac:spMkLst>
        </pc:spChg>
        <pc:spChg chg="mod">
          <ac:chgData name="Denton, Dianne" userId="f70f3e3a-5b10-47bf-aa15-29ac4a0f3cdf" providerId="ADAL" clId="{5098ACF7-8CB7-4DCD-BDE3-992B596BFF64}" dt="2025-06-17T16:45:21.504" v="5410" actId="20577"/>
          <ac:spMkLst>
            <pc:docMk/>
            <pc:sldMk cId="0" sldId="277"/>
            <ac:spMk id="352" creationId="{00000000-0000-0000-0000-000000000000}"/>
          </ac:spMkLst>
        </pc:spChg>
        <pc:spChg chg="mod">
          <ac:chgData name="Denton, Dianne" userId="f70f3e3a-5b10-47bf-aa15-29ac4a0f3cdf" providerId="ADAL" clId="{5098ACF7-8CB7-4DCD-BDE3-992B596BFF64}" dt="2025-06-17T16:45:40.438" v="5413" actId="14100"/>
          <ac:spMkLst>
            <pc:docMk/>
            <pc:sldMk cId="0" sldId="277"/>
            <ac:spMk id="355" creationId="{00000000-0000-0000-0000-000000000000}"/>
          </ac:spMkLst>
        </pc:spChg>
        <pc:spChg chg="mod">
          <ac:chgData name="Denton, Dianne" userId="f70f3e3a-5b10-47bf-aa15-29ac4a0f3cdf" providerId="ADAL" clId="{5098ACF7-8CB7-4DCD-BDE3-992B596BFF64}" dt="2025-06-17T16:44:58.817" v="5372" actId="2711"/>
          <ac:spMkLst>
            <pc:docMk/>
            <pc:sldMk cId="0" sldId="277"/>
            <ac:spMk id="356" creationId="{00000000-0000-0000-0000-000000000000}"/>
          </ac:spMkLst>
        </pc:spChg>
      </pc:sldChg>
      <pc:sldChg chg="add del ord">
        <pc:chgData name="Denton, Dianne" userId="f70f3e3a-5b10-47bf-aa15-29ac4a0f3cdf" providerId="ADAL" clId="{5098ACF7-8CB7-4DCD-BDE3-992B596BFF64}" dt="2025-06-16T19:13:50.841" v="1478" actId="47"/>
        <pc:sldMkLst>
          <pc:docMk/>
          <pc:sldMk cId="0" sldId="279"/>
        </pc:sldMkLst>
      </pc:sldChg>
      <pc:sldChg chg="add del">
        <pc:chgData name="Denton, Dianne" userId="f70f3e3a-5b10-47bf-aa15-29ac4a0f3cdf" providerId="ADAL" clId="{5098ACF7-8CB7-4DCD-BDE3-992B596BFF64}" dt="2025-06-17T15:54:50.046" v="4388" actId="47"/>
        <pc:sldMkLst>
          <pc:docMk/>
          <pc:sldMk cId="0" sldId="281"/>
        </pc:sldMkLst>
      </pc:sldChg>
      <pc:sldChg chg="addSp delSp modSp add del mod ord">
        <pc:chgData name="Denton, Dianne" userId="f70f3e3a-5b10-47bf-aa15-29ac4a0f3cdf" providerId="ADAL" clId="{5098ACF7-8CB7-4DCD-BDE3-992B596BFF64}" dt="2025-06-17T15:59:36.189" v="4879" actId="47"/>
        <pc:sldMkLst>
          <pc:docMk/>
          <pc:sldMk cId="0" sldId="282"/>
        </pc:sldMkLst>
      </pc:sldChg>
      <pc:sldChg chg="add del ord">
        <pc:chgData name="Denton, Dianne" userId="f70f3e3a-5b10-47bf-aa15-29ac4a0f3cdf" providerId="ADAL" clId="{5098ACF7-8CB7-4DCD-BDE3-992B596BFF64}" dt="2025-06-16T19:02:07.474" v="139" actId="2696"/>
        <pc:sldMkLst>
          <pc:docMk/>
          <pc:sldMk cId="0" sldId="283"/>
        </pc:sldMkLst>
      </pc:sldChg>
      <pc:sldChg chg="add">
        <pc:chgData name="Denton, Dianne" userId="f70f3e3a-5b10-47bf-aa15-29ac4a0f3cdf" providerId="ADAL" clId="{5098ACF7-8CB7-4DCD-BDE3-992B596BFF64}" dt="2025-06-16T19:02:18.722" v="140"/>
        <pc:sldMkLst>
          <pc:docMk/>
          <pc:sldMk cId="2923712683" sldId="283"/>
        </pc:sldMkLst>
      </pc:sldChg>
      <pc:sldChg chg="add del ord">
        <pc:chgData name="Denton, Dianne" userId="f70f3e3a-5b10-47bf-aa15-29ac4a0f3cdf" providerId="ADAL" clId="{5098ACF7-8CB7-4DCD-BDE3-992B596BFF64}" dt="2025-06-16T19:02:07.474" v="139" actId="2696"/>
        <pc:sldMkLst>
          <pc:docMk/>
          <pc:sldMk cId="0" sldId="284"/>
        </pc:sldMkLst>
      </pc:sldChg>
      <pc:sldChg chg="add del">
        <pc:chgData name="Denton, Dianne" userId="f70f3e3a-5b10-47bf-aa15-29ac4a0f3cdf" providerId="ADAL" clId="{5098ACF7-8CB7-4DCD-BDE3-992B596BFF64}" dt="2025-06-17T17:23:42.833" v="7439" actId="47"/>
        <pc:sldMkLst>
          <pc:docMk/>
          <pc:sldMk cId="3678403335" sldId="284"/>
        </pc:sldMkLst>
      </pc:sldChg>
      <pc:sldChg chg="add del ord">
        <pc:chgData name="Denton, Dianne" userId="f70f3e3a-5b10-47bf-aa15-29ac4a0f3cdf" providerId="ADAL" clId="{5098ACF7-8CB7-4DCD-BDE3-992B596BFF64}" dt="2025-06-16T19:02:07.474" v="139" actId="2696"/>
        <pc:sldMkLst>
          <pc:docMk/>
          <pc:sldMk cId="0" sldId="285"/>
        </pc:sldMkLst>
      </pc:sldChg>
      <pc:sldChg chg="add del">
        <pc:chgData name="Denton, Dianne" userId="f70f3e3a-5b10-47bf-aa15-29ac4a0f3cdf" providerId="ADAL" clId="{5098ACF7-8CB7-4DCD-BDE3-992B596BFF64}" dt="2025-06-17T17:41:26.154" v="8531" actId="47"/>
        <pc:sldMkLst>
          <pc:docMk/>
          <pc:sldMk cId="75753683" sldId="285"/>
        </pc:sldMkLst>
      </pc:sldChg>
      <pc:sldChg chg="add del ord">
        <pc:chgData name="Denton, Dianne" userId="f70f3e3a-5b10-47bf-aa15-29ac4a0f3cdf" providerId="ADAL" clId="{5098ACF7-8CB7-4DCD-BDE3-992B596BFF64}" dt="2025-06-16T19:02:07.474" v="139" actId="2696"/>
        <pc:sldMkLst>
          <pc:docMk/>
          <pc:sldMk cId="0" sldId="286"/>
        </pc:sldMkLst>
      </pc:sldChg>
      <pc:sldChg chg="add del ord">
        <pc:chgData name="Denton, Dianne" userId="f70f3e3a-5b10-47bf-aa15-29ac4a0f3cdf" providerId="ADAL" clId="{5098ACF7-8CB7-4DCD-BDE3-992B596BFF64}" dt="2025-06-17T17:43:48.022" v="8554" actId="47"/>
        <pc:sldMkLst>
          <pc:docMk/>
          <pc:sldMk cId="2049584415" sldId="286"/>
        </pc:sldMkLst>
      </pc:sldChg>
      <pc:sldChg chg="add del ord">
        <pc:chgData name="Denton, Dianne" userId="f70f3e3a-5b10-47bf-aa15-29ac4a0f3cdf" providerId="ADAL" clId="{5098ACF7-8CB7-4DCD-BDE3-992B596BFF64}" dt="2025-06-16T19:02:07.474" v="139" actId="2696"/>
        <pc:sldMkLst>
          <pc:docMk/>
          <pc:sldMk cId="0" sldId="287"/>
        </pc:sldMkLst>
      </pc:sldChg>
      <pc:sldChg chg="add del ord">
        <pc:chgData name="Denton, Dianne" userId="f70f3e3a-5b10-47bf-aa15-29ac4a0f3cdf" providerId="ADAL" clId="{5098ACF7-8CB7-4DCD-BDE3-992B596BFF64}" dt="2025-06-17T17:42:57.308" v="8541" actId="47"/>
        <pc:sldMkLst>
          <pc:docMk/>
          <pc:sldMk cId="2789143997" sldId="287"/>
        </pc:sldMkLst>
      </pc:sldChg>
      <pc:sldChg chg="add del">
        <pc:chgData name="Denton, Dianne" userId="f70f3e3a-5b10-47bf-aa15-29ac4a0f3cdf" providerId="ADAL" clId="{5098ACF7-8CB7-4DCD-BDE3-992B596BFF64}" dt="2025-06-17T17:18:31.956" v="7301" actId="47"/>
        <pc:sldMkLst>
          <pc:docMk/>
          <pc:sldMk cId="0" sldId="289"/>
        </pc:sldMkLst>
      </pc:sldChg>
      <pc:sldChg chg="add del">
        <pc:chgData name="Denton, Dianne" userId="f70f3e3a-5b10-47bf-aa15-29ac4a0f3cdf" providerId="ADAL" clId="{5098ACF7-8CB7-4DCD-BDE3-992B596BFF64}" dt="2025-06-17T17:08:54.544" v="6319" actId="47"/>
        <pc:sldMkLst>
          <pc:docMk/>
          <pc:sldMk cId="0" sldId="290"/>
        </pc:sldMkLst>
      </pc:sldChg>
      <pc:sldChg chg="modSp add mod">
        <pc:chgData name="Denton, Dianne" userId="f70f3e3a-5b10-47bf-aa15-29ac4a0f3cdf" providerId="ADAL" clId="{5098ACF7-8CB7-4DCD-BDE3-992B596BFF64}" dt="2025-06-17T19:16:02.284" v="8620" actId="20577"/>
        <pc:sldMkLst>
          <pc:docMk/>
          <pc:sldMk cId="0" sldId="292"/>
        </pc:sldMkLst>
        <pc:spChg chg="mod">
          <ac:chgData name="Denton, Dianne" userId="f70f3e3a-5b10-47bf-aa15-29ac4a0f3cdf" providerId="ADAL" clId="{5098ACF7-8CB7-4DCD-BDE3-992B596BFF64}" dt="2025-06-17T19:16:02.284" v="8620" actId="20577"/>
          <ac:spMkLst>
            <pc:docMk/>
            <pc:sldMk cId="0" sldId="292"/>
            <ac:spMk id="496" creationId="{00000000-0000-0000-0000-000000000000}"/>
          </ac:spMkLst>
        </pc:spChg>
      </pc:sldChg>
      <pc:sldChg chg="add">
        <pc:chgData name="Denton, Dianne" userId="f70f3e3a-5b10-47bf-aa15-29ac4a0f3cdf" providerId="ADAL" clId="{5098ACF7-8CB7-4DCD-BDE3-992B596BFF64}" dt="2025-06-16T18:43:25.035" v="119"/>
        <pc:sldMkLst>
          <pc:docMk/>
          <pc:sldMk cId="0" sldId="294"/>
        </pc:sldMkLst>
      </pc:sldChg>
      <pc:sldChg chg="add">
        <pc:chgData name="Denton, Dianne" userId="f70f3e3a-5b10-47bf-aa15-29ac4a0f3cdf" providerId="ADAL" clId="{5098ACF7-8CB7-4DCD-BDE3-992B596BFF64}" dt="2025-06-16T18:43:31.929" v="120"/>
        <pc:sldMkLst>
          <pc:docMk/>
          <pc:sldMk cId="0" sldId="295"/>
        </pc:sldMkLst>
      </pc:sldChg>
      <pc:sldChg chg="add del ord">
        <pc:chgData name="Denton, Dianne" userId="f70f3e3a-5b10-47bf-aa15-29ac4a0f3cdf" providerId="ADAL" clId="{5098ACF7-8CB7-4DCD-BDE3-992B596BFF64}" dt="2025-06-16T20:25:34.311" v="3205" actId="47"/>
        <pc:sldMkLst>
          <pc:docMk/>
          <pc:sldMk cId="2026869841" sldId="300"/>
        </pc:sldMkLst>
      </pc:sldChg>
      <pc:sldChg chg="add del ord">
        <pc:chgData name="Denton, Dianne" userId="f70f3e3a-5b10-47bf-aa15-29ac4a0f3cdf" providerId="ADAL" clId="{5098ACF7-8CB7-4DCD-BDE3-992B596BFF64}" dt="2025-06-17T17:19:32.969" v="7303"/>
        <pc:sldMkLst>
          <pc:docMk/>
          <pc:sldMk cId="3089225614" sldId="322"/>
        </pc:sldMkLst>
      </pc:sldChg>
      <pc:sldChg chg="modSp mod">
        <pc:chgData name="Denton, Dianne" userId="f70f3e3a-5b10-47bf-aa15-29ac4a0f3cdf" providerId="ADAL" clId="{5098ACF7-8CB7-4DCD-BDE3-992B596BFF64}" dt="2025-06-16T18:30:12.574" v="72" actId="20577"/>
        <pc:sldMkLst>
          <pc:docMk/>
          <pc:sldMk cId="3497850088" sldId="775"/>
        </pc:sldMkLst>
        <pc:spChg chg="mod">
          <ac:chgData name="Denton, Dianne" userId="f70f3e3a-5b10-47bf-aa15-29ac4a0f3cdf" providerId="ADAL" clId="{5098ACF7-8CB7-4DCD-BDE3-992B596BFF64}" dt="2025-06-16T18:30:12.574" v="72" actId="20577"/>
          <ac:spMkLst>
            <pc:docMk/>
            <pc:sldMk cId="3497850088" sldId="775"/>
            <ac:spMk id="4" creationId="{E34D753B-FCBE-32DB-1AF6-2E2A2385E885}"/>
          </ac:spMkLst>
        </pc:spChg>
      </pc:sldChg>
      <pc:sldChg chg="add">
        <pc:chgData name="Denton, Dianne" userId="f70f3e3a-5b10-47bf-aa15-29ac4a0f3cdf" providerId="ADAL" clId="{5098ACF7-8CB7-4DCD-BDE3-992B596BFF64}" dt="2025-06-16T18:27:22.839" v="50"/>
        <pc:sldMkLst>
          <pc:docMk/>
          <pc:sldMk cId="2882809867" sldId="1006"/>
        </pc:sldMkLst>
      </pc:sldChg>
      <pc:sldChg chg="add">
        <pc:chgData name="Denton, Dianne" userId="f70f3e3a-5b10-47bf-aa15-29ac4a0f3cdf" providerId="ADAL" clId="{5098ACF7-8CB7-4DCD-BDE3-992B596BFF64}" dt="2025-06-16T18:27:36.187" v="51"/>
        <pc:sldMkLst>
          <pc:docMk/>
          <pc:sldMk cId="1952973411" sldId="1008"/>
        </pc:sldMkLst>
      </pc:sldChg>
      <pc:sldChg chg="modSp del mod ord">
        <pc:chgData name="Denton, Dianne" userId="f70f3e3a-5b10-47bf-aa15-29ac4a0f3cdf" providerId="ADAL" clId="{5098ACF7-8CB7-4DCD-BDE3-992B596BFF64}" dt="2025-06-17T16:50:29.617" v="5535" actId="47"/>
        <pc:sldMkLst>
          <pc:docMk/>
          <pc:sldMk cId="2002792782" sldId="1010"/>
        </pc:sldMkLst>
      </pc:sldChg>
      <pc:sldChg chg="addSp delSp modSp mod">
        <pc:chgData name="Denton, Dianne" userId="f70f3e3a-5b10-47bf-aa15-29ac4a0f3cdf" providerId="ADAL" clId="{5098ACF7-8CB7-4DCD-BDE3-992B596BFF64}" dt="2025-06-16T18:25:26.421" v="27" actId="478"/>
        <pc:sldMkLst>
          <pc:docMk/>
          <pc:sldMk cId="1535102700" sldId="1011"/>
        </pc:sldMkLst>
        <pc:spChg chg="add del mod">
          <ac:chgData name="Denton, Dianne" userId="f70f3e3a-5b10-47bf-aa15-29ac4a0f3cdf" providerId="ADAL" clId="{5098ACF7-8CB7-4DCD-BDE3-992B596BFF64}" dt="2025-06-16T18:25:05.486" v="18" actId="122"/>
          <ac:spMkLst>
            <pc:docMk/>
            <pc:sldMk cId="1535102700" sldId="1011"/>
            <ac:spMk id="14" creationId="{D1F415DB-EABF-6E9B-570C-C03B021045FF}"/>
          </ac:spMkLst>
        </pc:spChg>
      </pc:sldChg>
      <pc:sldChg chg="add del">
        <pc:chgData name="Denton, Dianne" userId="f70f3e3a-5b10-47bf-aa15-29ac4a0f3cdf" providerId="ADAL" clId="{5098ACF7-8CB7-4DCD-BDE3-992B596BFF64}" dt="2025-06-17T16:55:52.711" v="5756" actId="47"/>
        <pc:sldMkLst>
          <pc:docMk/>
          <pc:sldMk cId="1141998487" sldId="1012"/>
        </pc:sldMkLst>
      </pc:sldChg>
      <pc:sldChg chg="del">
        <pc:chgData name="Denton, Dianne" userId="f70f3e3a-5b10-47bf-aa15-29ac4a0f3cdf" providerId="ADAL" clId="{5098ACF7-8CB7-4DCD-BDE3-992B596BFF64}" dt="2025-06-16T19:01:37.729" v="137" actId="2696"/>
        <pc:sldMkLst>
          <pc:docMk/>
          <pc:sldMk cId="1743115208" sldId="1013"/>
        </pc:sldMkLst>
      </pc:sldChg>
      <pc:sldChg chg="modSp add del mod ord modNotesTx">
        <pc:chgData name="Denton, Dianne" userId="f70f3e3a-5b10-47bf-aa15-29ac4a0f3cdf" providerId="ADAL" clId="{5098ACF7-8CB7-4DCD-BDE3-992B596BFF64}" dt="2025-06-17T17:02:00.374" v="5877" actId="20577"/>
        <pc:sldMkLst>
          <pc:docMk/>
          <pc:sldMk cId="2227926635" sldId="1013"/>
        </pc:sldMkLst>
        <pc:spChg chg="mod">
          <ac:chgData name="Denton, Dianne" userId="f70f3e3a-5b10-47bf-aa15-29ac4a0f3cdf" providerId="ADAL" clId="{5098ACF7-8CB7-4DCD-BDE3-992B596BFF64}" dt="2025-06-17T17:00:26.798" v="5858" actId="20577"/>
          <ac:spMkLst>
            <pc:docMk/>
            <pc:sldMk cId="2227926635" sldId="1013"/>
            <ac:spMk id="3" creationId="{00000000-0000-0000-0000-000000000000}"/>
          </ac:spMkLst>
        </pc:spChg>
        <pc:spChg chg="mod">
          <ac:chgData name="Denton, Dianne" userId="f70f3e3a-5b10-47bf-aa15-29ac4a0f3cdf" providerId="ADAL" clId="{5098ACF7-8CB7-4DCD-BDE3-992B596BFF64}" dt="2025-06-17T17:01:56.562" v="5876" actId="20577"/>
          <ac:spMkLst>
            <pc:docMk/>
            <pc:sldMk cId="2227926635" sldId="1013"/>
            <ac:spMk id="8" creationId="{00000000-0000-0000-0000-000000000000}"/>
          </ac:spMkLst>
        </pc:spChg>
      </pc:sldChg>
      <pc:sldChg chg="modSp mod ord">
        <pc:chgData name="Denton, Dianne" userId="f70f3e3a-5b10-47bf-aa15-29ac4a0f3cdf" providerId="ADAL" clId="{5098ACF7-8CB7-4DCD-BDE3-992B596BFF64}" dt="2025-06-16T18:30:58.705" v="74"/>
        <pc:sldMkLst>
          <pc:docMk/>
          <pc:sldMk cId="2740910067" sldId="1019"/>
        </pc:sldMkLst>
        <pc:spChg chg="mod">
          <ac:chgData name="Denton, Dianne" userId="f70f3e3a-5b10-47bf-aa15-29ac4a0f3cdf" providerId="ADAL" clId="{5098ACF7-8CB7-4DCD-BDE3-992B596BFF64}" dt="2025-06-16T18:25:58.134" v="49" actId="20577"/>
          <ac:spMkLst>
            <pc:docMk/>
            <pc:sldMk cId="2740910067" sldId="1019"/>
            <ac:spMk id="3" creationId="{00000000-0000-0000-0000-000000000000}"/>
          </ac:spMkLst>
        </pc:spChg>
      </pc:sldChg>
      <pc:sldChg chg="del">
        <pc:chgData name="Denton, Dianne" userId="f70f3e3a-5b10-47bf-aa15-29ac4a0f3cdf" providerId="ADAL" clId="{5098ACF7-8CB7-4DCD-BDE3-992B596BFF64}" dt="2025-06-16T19:01:37.729" v="137" actId="2696"/>
        <pc:sldMkLst>
          <pc:docMk/>
          <pc:sldMk cId="1376936343" sldId="1021"/>
        </pc:sldMkLst>
      </pc:sldChg>
      <pc:sldChg chg="add del ord">
        <pc:chgData name="Denton, Dianne" userId="f70f3e3a-5b10-47bf-aa15-29ac4a0f3cdf" providerId="ADAL" clId="{5098ACF7-8CB7-4DCD-BDE3-992B596BFF64}" dt="2025-06-16T19:14:15.384" v="1483" actId="47"/>
        <pc:sldMkLst>
          <pc:docMk/>
          <pc:sldMk cId="4232647062" sldId="1021"/>
        </pc:sldMkLst>
      </pc:sldChg>
      <pc:sldChg chg="del">
        <pc:chgData name="Denton, Dianne" userId="f70f3e3a-5b10-47bf-aa15-29ac4a0f3cdf" providerId="ADAL" clId="{5098ACF7-8CB7-4DCD-BDE3-992B596BFF64}" dt="2025-06-16T18:42:47.214" v="113" actId="47"/>
        <pc:sldMkLst>
          <pc:docMk/>
          <pc:sldMk cId="734528895" sldId="1022"/>
        </pc:sldMkLst>
      </pc:sldChg>
      <pc:sldChg chg="add del">
        <pc:chgData name="Denton, Dianne" userId="f70f3e3a-5b10-47bf-aa15-29ac4a0f3cdf" providerId="ADAL" clId="{5098ACF7-8CB7-4DCD-BDE3-992B596BFF64}" dt="2025-06-16T18:28:09.094" v="53"/>
        <pc:sldMkLst>
          <pc:docMk/>
          <pc:sldMk cId="1024960881" sldId="1023"/>
        </pc:sldMkLst>
      </pc:sldChg>
      <pc:sldChg chg="add del">
        <pc:chgData name="Denton, Dianne" userId="f70f3e3a-5b10-47bf-aa15-29ac4a0f3cdf" providerId="ADAL" clId="{5098ACF7-8CB7-4DCD-BDE3-992B596BFF64}" dt="2025-06-16T18:29:17.194" v="57"/>
        <pc:sldMkLst>
          <pc:docMk/>
          <pc:sldMk cId="2693028949" sldId="1023"/>
        </pc:sldMkLst>
      </pc:sldChg>
      <pc:sldChg chg="modSp add del mod ord modNotesTx">
        <pc:chgData name="Denton, Dianne" userId="f70f3e3a-5b10-47bf-aa15-29ac4a0f3cdf" providerId="ADAL" clId="{5098ACF7-8CB7-4DCD-BDE3-992B596BFF64}" dt="2025-06-17T17:01:31.739" v="5865" actId="47"/>
        <pc:sldMkLst>
          <pc:docMk/>
          <pc:sldMk cId="2693320391" sldId="1023"/>
        </pc:sldMkLst>
      </pc:sldChg>
      <pc:sldChg chg="add del setBg">
        <pc:chgData name="Denton, Dianne" userId="f70f3e3a-5b10-47bf-aa15-29ac4a0f3cdf" providerId="ADAL" clId="{5098ACF7-8CB7-4DCD-BDE3-992B596BFF64}" dt="2025-06-17T17:08:25.682" v="6316" actId="47"/>
        <pc:sldMkLst>
          <pc:docMk/>
          <pc:sldMk cId="0" sldId="1024"/>
        </pc:sldMkLst>
      </pc:sldChg>
      <pc:sldChg chg="add del setBg modNotesTx">
        <pc:chgData name="Denton, Dianne" userId="f70f3e3a-5b10-47bf-aa15-29ac4a0f3cdf" providerId="ADAL" clId="{5098ACF7-8CB7-4DCD-BDE3-992B596BFF64}" dt="2025-06-17T16:37:46.478" v="5072" actId="47"/>
        <pc:sldMkLst>
          <pc:docMk/>
          <pc:sldMk cId="0" sldId="1025"/>
        </pc:sldMkLst>
      </pc:sldChg>
      <pc:sldChg chg="add del setBg">
        <pc:chgData name="Denton, Dianne" userId="f70f3e3a-5b10-47bf-aa15-29ac4a0f3cdf" providerId="ADAL" clId="{5098ACF7-8CB7-4DCD-BDE3-992B596BFF64}" dt="2025-06-16T18:37:28.063" v="87"/>
        <pc:sldMkLst>
          <pc:docMk/>
          <pc:sldMk cId="0" sldId="1026"/>
        </pc:sldMkLst>
      </pc:sldChg>
      <pc:sldChg chg="modSp add mod ord">
        <pc:chgData name="Denton, Dianne" userId="f70f3e3a-5b10-47bf-aa15-29ac4a0f3cdf" providerId="ADAL" clId="{5098ACF7-8CB7-4DCD-BDE3-992B596BFF64}" dt="2025-06-17T16:53:18.807" v="5742" actId="20577"/>
        <pc:sldMkLst>
          <pc:docMk/>
          <pc:sldMk cId="2936489437" sldId="1026"/>
        </pc:sldMkLst>
        <pc:spChg chg="mod">
          <ac:chgData name="Denton, Dianne" userId="f70f3e3a-5b10-47bf-aa15-29ac4a0f3cdf" providerId="ADAL" clId="{5098ACF7-8CB7-4DCD-BDE3-992B596BFF64}" dt="2025-06-17T16:52:21.864" v="5554" actId="1076"/>
          <ac:spMkLst>
            <pc:docMk/>
            <pc:sldMk cId="2936489437" sldId="1026"/>
            <ac:spMk id="3" creationId="{00000000-0000-0000-0000-000000000000}"/>
          </ac:spMkLst>
        </pc:spChg>
        <pc:spChg chg="mod">
          <ac:chgData name="Denton, Dianne" userId="f70f3e3a-5b10-47bf-aa15-29ac4a0f3cdf" providerId="ADAL" clId="{5098ACF7-8CB7-4DCD-BDE3-992B596BFF64}" dt="2025-06-17T16:51:55.169" v="5550" actId="14100"/>
          <ac:spMkLst>
            <pc:docMk/>
            <pc:sldMk cId="2936489437" sldId="1026"/>
            <ac:spMk id="10" creationId="{6DD0723C-AFA3-53BE-A46E-ED80A787DE4E}"/>
          </ac:spMkLst>
        </pc:spChg>
        <pc:spChg chg="mod">
          <ac:chgData name="Denton, Dianne" userId="f70f3e3a-5b10-47bf-aa15-29ac4a0f3cdf" providerId="ADAL" clId="{5098ACF7-8CB7-4DCD-BDE3-992B596BFF64}" dt="2025-06-17T16:51:37.298" v="5546" actId="255"/>
          <ac:spMkLst>
            <pc:docMk/>
            <pc:sldMk cId="2936489437" sldId="1026"/>
            <ac:spMk id="11" creationId="{2AA6831F-D360-9883-A91E-4E0DF451C66B}"/>
          </ac:spMkLst>
        </pc:spChg>
        <pc:spChg chg="mod">
          <ac:chgData name="Denton, Dianne" userId="f70f3e3a-5b10-47bf-aa15-29ac4a0f3cdf" providerId="ADAL" clId="{5098ACF7-8CB7-4DCD-BDE3-992B596BFF64}" dt="2025-06-17T16:52:10.216" v="5552" actId="1076"/>
          <ac:spMkLst>
            <pc:docMk/>
            <pc:sldMk cId="2936489437" sldId="1026"/>
            <ac:spMk id="12" creationId="{CBBDFA1D-B92A-336E-BC70-8F16A0739D3D}"/>
          </ac:spMkLst>
        </pc:spChg>
        <pc:spChg chg="mod">
          <ac:chgData name="Denton, Dianne" userId="f70f3e3a-5b10-47bf-aa15-29ac4a0f3cdf" providerId="ADAL" clId="{5098ACF7-8CB7-4DCD-BDE3-992B596BFF64}" dt="2025-06-17T16:52:10.216" v="5552" actId="1076"/>
          <ac:spMkLst>
            <pc:docMk/>
            <pc:sldMk cId="2936489437" sldId="1026"/>
            <ac:spMk id="13" creationId="{0BD3F686-681D-1342-8D25-84BF1269CAC4}"/>
          </ac:spMkLst>
        </pc:spChg>
        <pc:spChg chg="mod">
          <ac:chgData name="Denton, Dianne" userId="f70f3e3a-5b10-47bf-aa15-29ac4a0f3cdf" providerId="ADAL" clId="{5098ACF7-8CB7-4DCD-BDE3-992B596BFF64}" dt="2025-06-17T16:52:04.388" v="5551" actId="1076"/>
          <ac:spMkLst>
            <pc:docMk/>
            <pc:sldMk cId="2936489437" sldId="1026"/>
            <ac:spMk id="14" creationId="{DFC79A9F-9B13-25D9-F75F-CB9A7AFC18FE}"/>
          </ac:spMkLst>
        </pc:spChg>
        <pc:spChg chg="mod">
          <ac:chgData name="Denton, Dianne" userId="f70f3e3a-5b10-47bf-aa15-29ac4a0f3cdf" providerId="ADAL" clId="{5098ACF7-8CB7-4DCD-BDE3-992B596BFF64}" dt="2025-06-17T16:52:04.388" v="5551" actId="1076"/>
          <ac:spMkLst>
            <pc:docMk/>
            <pc:sldMk cId="2936489437" sldId="1026"/>
            <ac:spMk id="15" creationId="{F858FEC6-B6DB-DF05-CDC9-613A9FEC6244}"/>
          </ac:spMkLst>
        </pc:spChg>
        <pc:spChg chg="mod">
          <ac:chgData name="Denton, Dianne" userId="f70f3e3a-5b10-47bf-aa15-29ac4a0f3cdf" providerId="ADAL" clId="{5098ACF7-8CB7-4DCD-BDE3-992B596BFF64}" dt="2025-06-17T16:53:18.807" v="5742" actId="20577"/>
          <ac:spMkLst>
            <pc:docMk/>
            <pc:sldMk cId="2936489437" sldId="1026"/>
            <ac:spMk id="16" creationId="{60A6FA6D-881E-F433-9464-A9CF893B721C}"/>
          </ac:spMkLst>
        </pc:spChg>
      </pc:sldChg>
      <pc:sldChg chg="add del">
        <pc:chgData name="Denton, Dianne" userId="f70f3e3a-5b10-47bf-aa15-29ac4a0f3cdf" providerId="ADAL" clId="{5098ACF7-8CB7-4DCD-BDE3-992B596BFF64}" dt="2025-06-16T18:40:26.296" v="100"/>
        <pc:sldMkLst>
          <pc:docMk/>
          <pc:sldMk cId="2910106172" sldId="1027"/>
        </pc:sldMkLst>
      </pc:sldChg>
      <pc:sldChg chg="new del">
        <pc:chgData name="Denton, Dianne" userId="f70f3e3a-5b10-47bf-aa15-29ac4a0f3cdf" providerId="ADAL" clId="{5098ACF7-8CB7-4DCD-BDE3-992B596BFF64}" dt="2025-06-16T18:42:52.936" v="115" actId="680"/>
        <pc:sldMkLst>
          <pc:docMk/>
          <pc:sldMk cId="2991237590" sldId="1027"/>
        </pc:sldMkLst>
      </pc:sldChg>
      <pc:sldChg chg="delSp modSp add del mod ord setBg delDesignElem">
        <pc:chgData name="Denton, Dianne" userId="f70f3e3a-5b10-47bf-aa15-29ac4a0f3cdf" providerId="ADAL" clId="{5098ACF7-8CB7-4DCD-BDE3-992B596BFF64}" dt="2025-06-17T17:19:32.969" v="7303"/>
        <pc:sldMkLst>
          <pc:docMk/>
          <pc:sldMk cId="1656827140" sldId="1324"/>
        </pc:sldMkLst>
        <pc:spChg chg="del">
          <ac:chgData name="Denton, Dianne" userId="f70f3e3a-5b10-47bf-aa15-29ac4a0f3cdf" providerId="ADAL" clId="{5098ACF7-8CB7-4DCD-BDE3-992B596BFF64}" dt="2025-06-16T18:57:28.392" v="125"/>
          <ac:spMkLst>
            <pc:docMk/>
            <pc:sldMk cId="1656827140" sldId="1324"/>
            <ac:spMk id="12" creationId="{9AA72BD9-2C5A-4EDC-931F-5AA08EACA0F3}"/>
          </ac:spMkLst>
        </pc:spChg>
        <pc:spChg chg="del">
          <ac:chgData name="Denton, Dianne" userId="f70f3e3a-5b10-47bf-aa15-29ac4a0f3cdf" providerId="ADAL" clId="{5098ACF7-8CB7-4DCD-BDE3-992B596BFF64}" dt="2025-06-16T18:57:28.392" v="125"/>
          <ac:spMkLst>
            <pc:docMk/>
            <pc:sldMk cId="1656827140" sldId="1324"/>
            <ac:spMk id="14" creationId="{DD3981AC-7B61-4947-BCF3-F7AA7FA385B9}"/>
          </ac:spMkLst>
        </pc:spChg>
        <pc:spChg chg="del">
          <ac:chgData name="Denton, Dianne" userId="f70f3e3a-5b10-47bf-aa15-29ac4a0f3cdf" providerId="ADAL" clId="{5098ACF7-8CB7-4DCD-BDE3-992B596BFF64}" dt="2025-06-16T18:57:28.392" v="125"/>
          <ac:spMkLst>
            <pc:docMk/>
            <pc:sldMk cId="1656827140" sldId="1324"/>
            <ac:spMk id="16" creationId="{55D4142C-5077-457F-A6AD-3FECFDB39685}"/>
          </ac:spMkLst>
        </pc:spChg>
        <pc:spChg chg="del">
          <ac:chgData name="Denton, Dianne" userId="f70f3e3a-5b10-47bf-aa15-29ac4a0f3cdf" providerId="ADAL" clId="{5098ACF7-8CB7-4DCD-BDE3-992B596BFF64}" dt="2025-06-16T18:57:28.392" v="125"/>
          <ac:spMkLst>
            <pc:docMk/>
            <pc:sldMk cId="1656827140" sldId="1324"/>
            <ac:spMk id="18" creationId="{7A5F0580-5EE9-419F-96EE-B6529EF6E7D0}"/>
          </ac:spMkLst>
        </pc:spChg>
        <pc:picChg chg="mod">
          <ac:chgData name="Denton, Dianne" userId="f70f3e3a-5b10-47bf-aa15-29ac4a0f3cdf" providerId="ADAL" clId="{5098ACF7-8CB7-4DCD-BDE3-992B596BFF64}" dt="2025-06-16T18:57:51.993" v="129" actId="1076"/>
          <ac:picMkLst>
            <pc:docMk/>
            <pc:sldMk cId="1656827140" sldId="1324"/>
            <ac:picMk id="5" creationId="{A7D1DC33-B866-62FD-1AB8-E2F2EE12733B}"/>
          </ac:picMkLst>
        </pc:picChg>
      </pc:sldChg>
      <pc:sldChg chg="addSp modSp add mod ord modNotesTx">
        <pc:chgData name="Denton, Dianne" userId="f70f3e3a-5b10-47bf-aa15-29ac4a0f3cdf" providerId="ADAL" clId="{5098ACF7-8CB7-4DCD-BDE3-992B596BFF64}" dt="2025-06-17T15:41:18.678" v="3601" actId="1582"/>
        <pc:sldMkLst>
          <pc:docMk/>
          <pc:sldMk cId="2624992116" sldId="1407"/>
        </pc:sldMkLst>
        <pc:spChg chg="add mod">
          <ac:chgData name="Denton, Dianne" userId="f70f3e3a-5b10-47bf-aa15-29ac4a0f3cdf" providerId="ADAL" clId="{5098ACF7-8CB7-4DCD-BDE3-992B596BFF64}" dt="2025-06-17T15:41:18.678" v="3601" actId="1582"/>
          <ac:spMkLst>
            <pc:docMk/>
            <pc:sldMk cId="2624992116" sldId="1407"/>
            <ac:spMk id="2" creationId="{0B70C076-D721-927D-9E26-9A398AEBC626}"/>
          </ac:spMkLst>
        </pc:spChg>
        <pc:spChg chg="mod">
          <ac:chgData name="Denton, Dianne" userId="f70f3e3a-5b10-47bf-aa15-29ac4a0f3cdf" providerId="ADAL" clId="{5098ACF7-8CB7-4DCD-BDE3-992B596BFF64}" dt="2025-06-16T20:14:12.599" v="2614" actId="255"/>
          <ac:spMkLst>
            <pc:docMk/>
            <pc:sldMk cId="2624992116" sldId="1407"/>
            <ac:spMk id="8" creationId="{EAA8CF3D-6557-43D5-ADDC-2EB3C9D7F5D6}"/>
          </ac:spMkLst>
        </pc:spChg>
        <pc:spChg chg="mod">
          <ac:chgData name="Denton, Dianne" userId="f70f3e3a-5b10-47bf-aa15-29ac4a0f3cdf" providerId="ADAL" clId="{5098ACF7-8CB7-4DCD-BDE3-992B596BFF64}" dt="2025-06-16T20:15:49.150" v="2634" actId="255"/>
          <ac:spMkLst>
            <pc:docMk/>
            <pc:sldMk cId="2624992116" sldId="1407"/>
            <ac:spMk id="9" creationId="{8841C9A3-6B6C-46D2-B2D2-FF6134DF88B9}"/>
          </ac:spMkLst>
        </pc:spChg>
        <pc:spChg chg="mod">
          <ac:chgData name="Denton, Dianne" userId="f70f3e3a-5b10-47bf-aa15-29ac4a0f3cdf" providerId="ADAL" clId="{5098ACF7-8CB7-4DCD-BDE3-992B596BFF64}" dt="2025-06-16T20:15:07.449" v="2625" actId="113"/>
          <ac:spMkLst>
            <pc:docMk/>
            <pc:sldMk cId="2624992116" sldId="1407"/>
            <ac:spMk id="10" creationId="{21333EE4-52CD-4BE9-BA89-B52CE9B1B686}"/>
          </ac:spMkLst>
        </pc:spChg>
        <pc:spChg chg="mod">
          <ac:chgData name="Denton, Dianne" userId="f70f3e3a-5b10-47bf-aa15-29ac4a0f3cdf" providerId="ADAL" clId="{5098ACF7-8CB7-4DCD-BDE3-992B596BFF64}" dt="2025-06-16T20:15:32.597" v="2631" actId="20577"/>
          <ac:spMkLst>
            <pc:docMk/>
            <pc:sldMk cId="2624992116" sldId="1407"/>
            <ac:spMk id="11" creationId="{A3E68652-6200-4B15-A120-DD65B844F1FB}"/>
          </ac:spMkLst>
        </pc:spChg>
        <pc:spChg chg="mod">
          <ac:chgData name="Denton, Dianne" userId="f70f3e3a-5b10-47bf-aa15-29ac4a0f3cdf" providerId="ADAL" clId="{5098ACF7-8CB7-4DCD-BDE3-992B596BFF64}" dt="2025-06-16T20:13:14.630" v="2536" actId="14100"/>
          <ac:spMkLst>
            <pc:docMk/>
            <pc:sldMk cId="2624992116" sldId="1407"/>
            <ac:spMk id="12" creationId="{667523B5-8885-435C-A9A9-DADA9EF98D20}"/>
          </ac:spMkLst>
        </pc:spChg>
        <pc:grpChg chg="mod">
          <ac:chgData name="Denton, Dianne" userId="f70f3e3a-5b10-47bf-aa15-29ac4a0f3cdf" providerId="ADAL" clId="{5098ACF7-8CB7-4DCD-BDE3-992B596BFF64}" dt="2025-06-16T20:13:21.386" v="2538" actId="14100"/>
          <ac:grpSpMkLst>
            <pc:docMk/>
            <pc:sldMk cId="2624992116" sldId="1407"/>
            <ac:grpSpMk id="7" creationId="{419DB6C3-5995-46BA-BF30-54256ED7CE7C}"/>
          </ac:grpSpMkLst>
        </pc:grpChg>
      </pc:sldChg>
      <pc:sldChg chg="add del ord">
        <pc:chgData name="Denton, Dianne" userId="f70f3e3a-5b10-47bf-aa15-29ac4a0f3cdf" providerId="ADAL" clId="{5098ACF7-8CB7-4DCD-BDE3-992B596BFF64}" dt="2025-06-17T17:19:32.969" v="7303"/>
        <pc:sldMkLst>
          <pc:docMk/>
          <pc:sldMk cId="0" sldId="1501"/>
        </pc:sldMkLst>
      </pc:sldChg>
      <pc:sldChg chg="delSp add del mod">
        <pc:chgData name="Denton, Dianne" userId="f70f3e3a-5b10-47bf-aa15-29ac4a0f3cdf" providerId="ADAL" clId="{5098ACF7-8CB7-4DCD-BDE3-992B596BFF64}" dt="2025-06-16T20:27:42.457" v="3291" actId="47"/>
        <pc:sldMkLst>
          <pc:docMk/>
          <pc:sldMk cId="1222834" sldId="1569"/>
        </pc:sldMkLst>
      </pc:sldChg>
      <pc:sldChg chg="addSp delSp modSp add mod ord modNotesTx">
        <pc:chgData name="Denton, Dianne" userId="f70f3e3a-5b10-47bf-aa15-29ac4a0f3cdf" providerId="ADAL" clId="{5098ACF7-8CB7-4DCD-BDE3-992B596BFF64}" dt="2025-06-17T15:40:20.568" v="3594" actId="6549"/>
        <pc:sldMkLst>
          <pc:docMk/>
          <pc:sldMk cId="2174199272" sldId="1570"/>
        </pc:sldMkLst>
        <pc:spChg chg="mod">
          <ac:chgData name="Denton, Dianne" userId="f70f3e3a-5b10-47bf-aa15-29ac4a0f3cdf" providerId="ADAL" clId="{5098ACF7-8CB7-4DCD-BDE3-992B596BFF64}" dt="2025-06-17T15:36:15.775" v="3503" actId="207"/>
          <ac:spMkLst>
            <pc:docMk/>
            <pc:sldMk cId="2174199272" sldId="1570"/>
            <ac:spMk id="4" creationId="{E1E06B2D-9D04-4505-B112-9ED5CB82C3CE}"/>
          </ac:spMkLst>
        </pc:spChg>
        <pc:spChg chg="mod ord">
          <ac:chgData name="Denton, Dianne" userId="f70f3e3a-5b10-47bf-aa15-29ac4a0f3cdf" providerId="ADAL" clId="{5098ACF7-8CB7-4DCD-BDE3-992B596BFF64}" dt="2025-06-17T15:36:36.751" v="3507" actId="166"/>
          <ac:spMkLst>
            <pc:docMk/>
            <pc:sldMk cId="2174199272" sldId="1570"/>
            <ac:spMk id="9" creationId="{2EBF97CF-BD59-48B2-A836-39ED7A1DDAAE}"/>
          </ac:spMkLst>
        </pc:spChg>
        <pc:spChg chg="mod ord">
          <ac:chgData name="Denton, Dianne" userId="f70f3e3a-5b10-47bf-aa15-29ac4a0f3cdf" providerId="ADAL" clId="{5098ACF7-8CB7-4DCD-BDE3-992B596BFF64}" dt="2025-06-17T15:36:50.939" v="3508" actId="20577"/>
          <ac:spMkLst>
            <pc:docMk/>
            <pc:sldMk cId="2174199272" sldId="1570"/>
            <ac:spMk id="10" creationId="{DC14D2E9-C022-4ADC-A0F5-6F3FFE662A9E}"/>
          </ac:spMkLst>
        </pc:spChg>
        <pc:picChg chg="add mod">
          <ac:chgData name="Denton, Dianne" userId="f70f3e3a-5b10-47bf-aa15-29ac4a0f3cdf" providerId="ADAL" clId="{5098ACF7-8CB7-4DCD-BDE3-992B596BFF64}" dt="2025-06-17T15:35:33.692" v="3493" actId="14100"/>
          <ac:picMkLst>
            <pc:docMk/>
            <pc:sldMk cId="2174199272" sldId="1570"/>
            <ac:picMk id="2" creationId="{213656DC-7972-61E3-F461-7995615E6D63}"/>
          </ac:picMkLst>
        </pc:picChg>
        <pc:picChg chg="add mod">
          <ac:chgData name="Denton, Dianne" userId="f70f3e3a-5b10-47bf-aa15-29ac4a0f3cdf" providerId="ADAL" clId="{5098ACF7-8CB7-4DCD-BDE3-992B596BFF64}" dt="2025-06-17T15:35:56.382" v="3497" actId="14100"/>
          <ac:picMkLst>
            <pc:docMk/>
            <pc:sldMk cId="2174199272" sldId="1570"/>
            <ac:picMk id="3" creationId="{62916450-E145-B471-E28F-7E66C21846FA}"/>
          </ac:picMkLst>
        </pc:picChg>
      </pc:sldChg>
      <pc:sldChg chg="add ord">
        <pc:chgData name="Denton, Dianne" userId="f70f3e3a-5b10-47bf-aa15-29ac4a0f3cdf" providerId="ADAL" clId="{5098ACF7-8CB7-4DCD-BDE3-992B596BFF64}" dt="2025-06-17T17:19:32.969" v="7303"/>
        <pc:sldMkLst>
          <pc:docMk/>
          <pc:sldMk cId="1243225395" sldId="1571"/>
        </pc:sldMkLst>
      </pc:sldChg>
      <pc:sldChg chg="modSp add del mod">
        <pc:chgData name="Denton, Dianne" userId="f70f3e3a-5b10-47bf-aa15-29ac4a0f3cdf" providerId="ADAL" clId="{5098ACF7-8CB7-4DCD-BDE3-992B596BFF64}" dt="2025-06-16T19:21:11.748" v="1864" actId="47"/>
        <pc:sldMkLst>
          <pc:docMk/>
          <pc:sldMk cId="1593826144" sldId="1571"/>
        </pc:sldMkLst>
      </pc:sldChg>
      <pc:sldChg chg="delSp add del mod">
        <pc:chgData name="Denton, Dianne" userId="f70f3e3a-5b10-47bf-aa15-29ac4a0f3cdf" providerId="ADAL" clId="{5098ACF7-8CB7-4DCD-BDE3-992B596BFF64}" dt="2025-06-16T20:11:51.346" v="2466" actId="47"/>
        <pc:sldMkLst>
          <pc:docMk/>
          <pc:sldMk cId="450678156" sldId="1572"/>
        </pc:sldMkLst>
      </pc:sldChg>
      <pc:sldChg chg="addSp modSp add del mod ord">
        <pc:chgData name="Denton, Dianne" userId="f70f3e3a-5b10-47bf-aa15-29ac4a0f3cdf" providerId="ADAL" clId="{5098ACF7-8CB7-4DCD-BDE3-992B596BFF64}" dt="2025-06-17T15:32:05.051" v="3456" actId="1076"/>
        <pc:sldMkLst>
          <pc:docMk/>
          <pc:sldMk cId="2395429177" sldId="1573"/>
        </pc:sldMkLst>
        <pc:spChg chg="add mod">
          <ac:chgData name="Denton, Dianne" userId="f70f3e3a-5b10-47bf-aa15-29ac4a0f3cdf" providerId="ADAL" clId="{5098ACF7-8CB7-4DCD-BDE3-992B596BFF64}" dt="2025-06-17T15:31:43.413" v="3451" actId="14100"/>
          <ac:spMkLst>
            <pc:docMk/>
            <pc:sldMk cId="2395429177" sldId="1573"/>
            <ac:spMk id="4" creationId="{20A1C81F-E933-7C1A-4921-FDBE4E2C54B5}"/>
          </ac:spMkLst>
        </pc:spChg>
        <pc:spChg chg="add mod">
          <ac:chgData name="Denton, Dianne" userId="f70f3e3a-5b10-47bf-aa15-29ac4a0f3cdf" providerId="ADAL" clId="{5098ACF7-8CB7-4DCD-BDE3-992B596BFF64}" dt="2025-06-17T15:32:05.051" v="3456" actId="1076"/>
          <ac:spMkLst>
            <pc:docMk/>
            <pc:sldMk cId="2395429177" sldId="1573"/>
            <ac:spMk id="7" creationId="{292A2BE1-6E52-CEDA-280C-0F8E594FF97A}"/>
          </ac:spMkLst>
        </pc:spChg>
      </pc:sldChg>
      <pc:sldChg chg="addSp modSp add del mod ord modNotesTx">
        <pc:chgData name="Denton, Dianne" userId="f70f3e3a-5b10-47bf-aa15-29ac4a0f3cdf" providerId="ADAL" clId="{5098ACF7-8CB7-4DCD-BDE3-992B596BFF64}" dt="2025-06-17T15:53:06.037" v="4350" actId="20577"/>
        <pc:sldMkLst>
          <pc:docMk/>
          <pc:sldMk cId="2444132234" sldId="1574"/>
        </pc:sldMkLst>
        <pc:spChg chg="add mod">
          <ac:chgData name="Denton, Dianne" userId="f70f3e3a-5b10-47bf-aa15-29ac4a0f3cdf" providerId="ADAL" clId="{5098ACF7-8CB7-4DCD-BDE3-992B596BFF64}" dt="2025-06-17T15:32:23.096" v="3458" actId="14100"/>
          <ac:spMkLst>
            <pc:docMk/>
            <pc:sldMk cId="2444132234" sldId="1574"/>
            <ac:spMk id="3" creationId="{A1FF25E2-A248-34EA-74C4-77567D6CA36B}"/>
          </ac:spMkLst>
        </pc:spChg>
        <pc:spChg chg="add mod">
          <ac:chgData name="Denton, Dianne" userId="f70f3e3a-5b10-47bf-aa15-29ac4a0f3cdf" providerId="ADAL" clId="{5098ACF7-8CB7-4DCD-BDE3-992B596BFF64}" dt="2025-06-17T15:32:36.994" v="3463" actId="14100"/>
          <ac:spMkLst>
            <pc:docMk/>
            <pc:sldMk cId="2444132234" sldId="1574"/>
            <ac:spMk id="4" creationId="{5D49C764-0734-F115-4D76-1CE2CD57AAD1}"/>
          </ac:spMkLst>
        </pc:spChg>
      </pc:sldChg>
      <pc:sldChg chg="addSp delSp modSp add del mod ord">
        <pc:chgData name="Denton, Dianne" userId="f70f3e3a-5b10-47bf-aa15-29ac4a0f3cdf" providerId="ADAL" clId="{5098ACF7-8CB7-4DCD-BDE3-992B596BFF64}" dt="2025-06-17T15:33:05.607" v="3467" actId="14100"/>
        <pc:sldMkLst>
          <pc:docMk/>
          <pc:sldMk cId="2228828405" sldId="1575"/>
        </pc:sldMkLst>
        <pc:spChg chg="add mod">
          <ac:chgData name="Denton, Dianne" userId="f70f3e3a-5b10-47bf-aa15-29ac4a0f3cdf" providerId="ADAL" clId="{5098ACF7-8CB7-4DCD-BDE3-992B596BFF64}" dt="2025-06-17T15:33:05.607" v="3467" actId="14100"/>
          <ac:spMkLst>
            <pc:docMk/>
            <pc:sldMk cId="2228828405" sldId="1575"/>
            <ac:spMk id="3" creationId="{6B8CBDB2-A2EF-03D3-7B80-9A8B34495A55}"/>
          </ac:spMkLst>
        </pc:spChg>
      </pc:sldChg>
      <pc:sldChg chg="addSp delSp modSp add del mod ord modNotesTx">
        <pc:chgData name="Denton, Dianne" userId="f70f3e3a-5b10-47bf-aa15-29ac4a0f3cdf" providerId="ADAL" clId="{5098ACF7-8CB7-4DCD-BDE3-992B596BFF64}" dt="2025-06-17T15:53:24.903" v="4351"/>
        <pc:sldMkLst>
          <pc:docMk/>
          <pc:sldMk cId="14872367" sldId="1576"/>
        </pc:sldMkLst>
        <pc:spChg chg="add mod">
          <ac:chgData name="Denton, Dianne" userId="f70f3e3a-5b10-47bf-aa15-29ac4a0f3cdf" providerId="ADAL" clId="{5098ACF7-8CB7-4DCD-BDE3-992B596BFF64}" dt="2025-06-17T15:33:41.996" v="3473" actId="14100"/>
          <ac:spMkLst>
            <pc:docMk/>
            <pc:sldMk cId="14872367" sldId="1576"/>
            <ac:spMk id="2" creationId="{AE80B8F1-0D59-D705-DE37-C8F882831D30}"/>
          </ac:spMkLst>
        </pc:spChg>
        <pc:spChg chg="add mod">
          <ac:chgData name="Denton, Dianne" userId="f70f3e3a-5b10-47bf-aa15-29ac4a0f3cdf" providerId="ADAL" clId="{5098ACF7-8CB7-4DCD-BDE3-992B596BFF64}" dt="2025-06-17T15:34:25.399" v="3481" actId="14100"/>
          <ac:spMkLst>
            <pc:docMk/>
            <pc:sldMk cId="14872367" sldId="1576"/>
            <ac:spMk id="3" creationId="{705D5984-2031-5633-1A65-8039829468FC}"/>
          </ac:spMkLst>
        </pc:spChg>
        <pc:spChg chg="add mod">
          <ac:chgData name="Denton, Dianne" userId="f70f3e3a-5b10-47bf-aa15-29ac4a0f3cdf" providerId="ADAL" clId="{5098ACF7-8CB7-4DCD-BDE3-992B596BFF64}" dt="2025-06-17T15:34:22.355" v="3480" actId="14100"/>
          <ac:spMkLst>
            <pc:docMk/>
            <pc:sldMk cId="14872367" sldId="1576"/>
            <ac:spMk id="4" creationId="{267E8297-AE80-3680-B252-E66AD1B05FD3}"/>
          </ac:spMkLst>
        </pc:spChg>
        <pc:picChg chg="mod">
          <ac:chgData name="Denton, Dianne" userId="f70f3e3a-5b10-47bf-aa15-29ac4a0f3cdf" providerId="ADAL" clId="{5098ACF7-8CB7-4DCD-BDE3-992B596BFF64}" dt="2025-06-17T15:33:47.272" v="3476" actId="1076"/>
          <ac:picMkLst>
            <pc:docMk/>
            <pc:sldMk cId="14872367" sldId="1576"/>
            <ac:picMk id="6" creationId="{A094813C-82F4-E4B8-CBAD-361AA544DD06}"/>
          </ac:picMkLst>
        </pc:picChg>
      </pc:sldChg>
      <pc:sldChg chg="modSp add del mod ord">
        <pc:chgData name="Denton, Dianne" userId="f70f3e3a-5b10-47bf-aa15-29ac4a0f3cdf" providerId="ADAL" clId="{5098ACF7-8CB7-4DCD-BDE3-992B596BFF64}" dt="2025-06-17T17:19:32.969" v="7303"/>
        <pc:sldMkLst>
          <pc:docMk/>
          <pc:sldMk cId="2462848700" sldId="1577"/>
        </pc:sldMkLst>
        <pc:spChg chg="mod">
          <ac:chgData name="Denton, Dianne" userId="f70f3e3a-5b10-47bf-aa15-29ac4a0f3cdf" providerId="ADAL" clId="{5098ACF7-8CB7-4DCD-BDE3-992B596BFF64}" dt="2025-06-16T18:57:28.493" v="127" actId="27636"/>
          <ac:spMkLst>
            <pc:docMk/>
            <pc:sldMk cId="2462848700" sldId="1577"/>
            <ac:spMk id="3" creationId="{990F077E-B200-45CA-9D8C-BE6140B47094}"/>
          </ac:spMkLst>
        </pc:spChg>
      </pc:sldChg>
      <pc:sldChg chg="add del">
        <pc:chgData name="Denton, Dianne" userId="f70f3e3a-5b10-47bf-aa15-29ac4a0f3cdf" providerId="ADAL" clId="{5098ACF7-8CB7-4DCD-BDE3-992B596BFF64}" dt="2025-06-16T20:29:00.565" v="3314" actId="47"/>
        <pc:sldMkLst>
          <pc:docMk/>
          <pc:sldMk cId="3016784185" sldId="1579"/>
        </pc:sldMkLst>
      </pc:sldChg>
      <pc:sldChg chg="modSp add del mod">
        <pc:chgData name="Denton, Dianne" userId="f70f3e3a-5b10-47bf-aa15-29ac4a0f3cdf" providerId="ADAL" clId="{5098ACF7-8CB7-4DCD-BDE3-992B596BFF64}" dt="2025-06-16T20:11:29.734" v="2464" actId="47"/>
        <pc:sldMkLst>
          <pc:docMk/>
          <pc:sldMk cId="3955235741" sldId="1580"/>
        </pc:sldMkLst>
      </pc:sldChg>
      <pc:sldChg chg="add del ord">
        <pc:chgData name="Denton, Dianne" userId="f70f3e3a-5b10-47bf-aa15-29ac4a0f3cdf" providerId="ADAL" clId="{5098ACF7-8CB7-4DCD-BDE3-992B596BFF64}" dt="2025-06-17T17:19:32.969" v="7303"/>
        <pc:sldMkLst>
          <pc:docMk/>
          <pc:sldMk cId="700708554" sldId="1581"/>
        </pc:sldMkLst>
      </pc:sldChg>
      <pc:sldChg chg="modSp add del mod ord modNotesTx">
        <pc:chgData name="Denton, Dianne" userId="f70f3e3a-5b10-47bf-aa15-29ac4a0f3cdf" providerId="ADAL" clId="{5098ACF7-8CB7-4DCD-BDE3-992B596BFF64}" dt="2025-06-17T15:38:33.616" v="3577" actId="47"/>
        <pc:sldMkLst>
          <pc:docMk/>
          <pc:sldMk cId="461641273" sldId="1582"/>
        </pc:sldMkLst>
      </pc:sldChg>
      <pc:sldChg chg="modSp add del mod ord">
        <pc:chgData name="Denton, Dianne" userId="f70f3e3a-5b10-47bf-aa15-29ac4a0f3cdf" providerId="ADAL" clId="{5098ACF7-8CB7-4DCD-BDE3-992B596BFF64}" dt="2025-06-17T17:19:32.969" v="7303"/>
        <pc:sldMkLst>
          <pc:docMk/>
          <pc:sldMk cId="472695414" sldId="1584"/>
        </pc:sldMkLst>
        <pc:spChg chg="mod">
          <ac:chgData name="Denton, Dianne" userId="f70f3e3a-5b10-47bf-aa15-29ac4a0f3cdf" providerId="ADAL" clId="{5098ACF7-8CB7-4DCD-BDE3-992B596BFF64}" dt="2025-06-16T19:24:28.319" v="1879" actId="27636"/>
          <ac:spMkLst>
            <pc:docMk/>
            <pc:sldMk cId="472695414" sldId="1584"/>
            <ac:spMk id="3" creationId="{B4159CDC-4F6F-4B95-B26D-982A4B783936}"/>
          </ac:spMkLst>
        </pc:spChg>
      </pc:sldChg>
      <pc:sldChg chg="modSp add del mod">
        <pc:chgData name="Denton, Dianne" userId="f70f3e3a-5b10-47bf-aa15-29ac4a0f3cdf" providerId="ADAL" clId="{5098ACF7-8CB7-4DCD-BDE3-992B596BFF64}" dt="2025-06-17T15:53:47.451" v="4352" actId="47"/>
        <pc:sldMkLst>
          <pc:docMk/>
          <pc:sldMk cId="979586921" sldId="1585"/>
        </pc:sldMkLst>
      </pc:sldChg>
      <pc:sldChg chg="add del">
        <pc:chgData name="Denton, Dianne" userId="f70f3e3a-5b10-47bf-aa15-29ac4a0f3cdf" providerId="ADAL" clId="{5098ACF7-8CB7-4DCD-BDE3-992B596BFF64}" dt="2025-06-16T19:29:34.072" v="2025" actId="47"/>
        <pc:sldMkLst>
          <pc:docMk/>
          <pc:sldMk cId="1243225395" sldId="1585"/>
        </pc:sldMkLst>
      </pc:sldChg>
      <pc:sldChg chg="add del">
        <pc:chgData name="Denton, Dianne" userId="f70f3e3a-5b10-47bf-aa15-29ac4a0f3cdf" providerId="ADAL" clId="{5098ACF7-8CB7-4DCD-BDE3-992B596BFF64}" dt="2025-06-16T19:29:34.888" v="2026" actId="47"/>
        <pc:sldMkLst>
          <pc:docMk/>
          <pc:sldMk cId="979586921" sldId="1586"/>
        </pc:sldMkLst>
      </pc:sldChg>
      <pc:sldChg chg="add del ord">
        <pc:chgData name="Denton, Dianne" userId="f70f3e3a-5b10-47bf-aa15-29ac4a0f3cdf" providerId="ADAL" clId="{5098ACF7-8CB7-4DCD-BDE3-992B596BFF64}" dt="2025-06-16T20:12:51.732" v="2508" actId="47"/>
        <pc:sldMkLst>
          <pc:docMk/>
          <pc:sldMk cId="2949100946" sldId="1586"/>
        </pc:sldMkLst>
      </pc:sldChg>
      <pc:sldChg chg="add del">
        <pc:chgData name="Denton, Dianne" userId="f70f3e3a-5b10-47bf-aa15-29ac4a0f3cdf" providerId="ADAL" clId="{5098ACF7-8CB7-4DCD-BDE3-992B596BFF64}" dt="2025-06-16T19:29:40.421" v="2029" actId="47"/>
        <pc:sldMkLst>
          <pc:docMk/>
          <pc:sldMk cId="2949100946" sldId="1587"/>
        </pc:sldMkLst>
      </pc:sldChg>
      <pc:sldChg chg="addSp delSp add del setBg delDesignElem">
        <pc:chgData name="Denton, Dianne" userId="f70f3e3a-5b10-47bf-aa15-29ac4a0f3cdf" providerId="ADAL" clId="{5098ACF7-8CB7-4DCD-BDE3-992B596BFF64}" dt="2025-06-16T18:58:03.812" v="132"/>
        <pc:sldMkLst>
          <pc:docMk/>
          <pc:sldMk cId="8792676" sldId="1588"/>
        </pc:sldMkLst>
      </pc:sldChg>
      <pc:sldChg chg="add del">
        <pc:chgData name="Denton, Dianne" userId="f70f3e3a-5b10-47bf-aa15-29ac4a0f3cdf" providerId="ADAL" clId="{5098ACF7-8CB7-4DCD-BDE3-992B596BFF64}" dt="2025-06-16T19:16:27.686" v="1617" actId="47"/>
        <pc:sldMkLst>
          <pc:docMk/>
          <pc:sldMk cId="2598699372" sldId="1588"/>
        </pc:sldMkLst>
      </pc:sldChg>
      <pc:sldChg chg="modSp add mod ord modNotesTx">
        <pc:chgData name="Denton, Dianne" userId="f70f3e3a-5b10-47bf-aa15-29ac4a0f3cdf" providerId="ADAL" clId="{5098ACF7-8CB7-4DCD-BDE3-992B596BFF64}" dt="2025-06-17T15:50:36.574" v="4321" actId="207"/>
        <pc:sldMkLst>
          <pc:docMk/>
          <pc:sldMk cId="1997149247" sldId="1589"/>
        </pc:sldMkLst>
        <pc:spChg chg="mod">
          <ac:chgData name="Denton, Dianne" userId="f70f3e3a-5b10-47bf-aa15-29ac4a0f3cdf" providerId="ADAL" clId="{5098ACF7-8CB7-4DCD-BDE3-992B596BFF64}" dt="2025-06-17T15:49:34.691" v="4312" actId="1076"/>
          <ac:spMkLst>
            <pc:docMk/>
            <pc:sldMk cId="1997149247" sldId="1589"/>
            <ac:spMk id="3" creationId="{8C5AD5D7-69E6-AD56-B333-6FBDA609154B}"/>
          </ac:spMkLst>
        </pc:spChg>
        <pc:spChg chg="mod">
          <ac:chgData name="Denton, Dianne" userId="f70f3e3a-5b10-47bf-aa15-29ac4a0f3cdf" providerId="ADAL" clId="{5098ACF7-8CB7-4DCD-BDE3-992B596BFF64}" dt="2025-06-17T15:50:36.574" v="4321" actId="207"/>
          <ac:spMkLst>
            <pc:docMk/>
            <pc:sldMk cId="1997149247" sldId="1589"/>
            <ac:spMk id="8" creationId="{C95FA99D-CA15-4724-DB3B-E5356D9D4E6A}"/>
          </ac:spMkLst>
        </pc:spChg>
      </pc:sldChg>
      <pc:sldChg chg="modSp add del mod modNotesTx">
        <pc:chgData name="Denton, Dianne" userId="f70f3e3a-5b10-47bf-aa15-29ac4a0f3cdf" providerId="ADAL" clId="{5098ACF7-8CB7-4DCD-BDE3-992B596BFF64}" dt="2025-06-17T15:42:27.757" v="3605" actId="47"/>
        <pc:sldMkLst>
          <pc:docMk/>
          <pc:sldMk cId="1019953404" sldId="1590"/>
        </pc:sldMkLst>
      </pc:sldChg>
      <pc:sldChg chg="addSp modSp add mod ord">
        <pc:chgData name="Denton, Dianne" userId="f70f3e3a-5b10-47bf-aa15-29ac4a0f3cdf" providerId="ADAL" clId="{5098ACF7-8CB7-4DCD-BDE3-992B596BFF64}" dt="2025-06-17T16:00:00.803" v="4880" actId="255"/>
        <pc:sldMkLst>
          <pc:docMk/>
          <pc:sldMk cId="187795789" sldId="1591"/>
        </pc:sldMkLst>
        <pc:spChg chg="mod ord">
          <ac:chgData name="Denton, Dianne" userId="f70f3e3a-5b10-47bf-aa15-29ac4a0f3cdf" providerId="ADAL" clId="{5098ACF7-8CB7-4DCD-BDE3-992B596BFF64}" dt="2025-06-17T15:39:52.444" v="3592" actId="207"/>
          <ac:spMkLst>
            <pc:docMk/>
            <pc:sldMk cId="187795789" sldId="1591"/>
            <ac:spMk id="3" creationId="{A0826668-084C-CA35-BD50-53FB6E5CB189}"/>
          </ac:spMkLst>
        </pc:spChg>
        <pc:spChg chg="mod">
          <ac:chgData name="Denton, Dianne" userId="f70f3e3a-5b10-47bf-aa15-29ac4a0f3cdf" providerId="ADAL" clId="{5098ACF7-8CB7-4DCD-BDE3-992B596BFF64}" dt="2025-06-17T16:00:00.803" v="4880" actId="255"/>
          <ac:spMkLst>
            <pc:docMk/>
            <pc:sldMk cId="187795789" sldId="1591"/>
            <ac:spMk id="8" creationId="{D5E9DBF2-F3EF-A8B3-110A-2767EB113774}"/>
          </ac:spMkLst>
        </pc:spChg>
        <pc:picChg chg="add mod modCrop">
          <ac:chgData name="Denton, Dianne" userId="f70f3e3a-5b10-47bf-aa15-29ac4a0f3cdf" providerId="ADAL" clId="{5098ACF7-8CB7-4DCD-BDE3-992B596BFF64}" dt="2025-06-17T15:39:39.838" v="3589" actId="14100"/>
          <ac:picMkLst>
            <pc:docMk/>
            <pc:sldMk cId="187795789" sldId="1591"/>
            <ac:picMk id="2" creationId="{6733BE69-4F26-2899-A3B1-E3B04D42E942}"/>
          </ac:picMkLst>
        </pc:picChg>
      </pc:sldChg>
      <pc:sldChg chg="addSp delSp modSp new del mod ord modNotesTx">
        <pc:chgData name="Denton, Dianne" userId="f70f3e3a-5b10-47bf-aa15-29ac4a0f3cdf" providerId="ADAL" clId="{5098ACF7-8CB7-4DCD-BDE3-992B596BFF64}" dt="2025-06-17T15:36:52.610" v="3509" actId="47"/>
        <pc:sldMkLst>
          <pc:docMk/>
          <pc:sldMk cId="2920092171" sldId="1592"/>
        </pc:sldMkLst>
      </pc:sldChg>
      <pc:sldChg chg="add del">
        <pc:chgData name="Denton, Dianne" userId="f70f3e3a-5b10-47bf-aa15-29ac4a0f3cdf" providerId="ADAL" clId="{5098ACF7-8CB7-4DCD-BDE3-992B596BFF64}" dt="2025-06-16T20:25:35.818" v="3206" actId="47"/>
        <pc:sldMkLst>
          <pc:docMk/>
          <pc:sldMk cId="182739413" sldId="1593"/>
        </pc:sldMkLst>
      </pc:sldChg>
      <pc:sldChg chg="add del">
        <pc:chgData name="Denton, Dianne" userId="f70f3e3a-5b10-47bf-aa15-29ac4a0f3cdf" providerId="ADAL" clId="{5098ACF7-8CB7-4DCD-BDE3-992B596BFF64}" dt="2025-06-16T19:29:11.915" v="2018"/>
        <pc:sldMkLst>
          <pc:docMk/>
          <pc:sldMk cId="801153460" sldId="1593"/>
        </pc:sldMkLst>
      </pc:sldChg>
      <pc:sldChg chg="add ord">
        <pc:chgData name="Denton, Dianne" userId="f70f3e3a-5b10-47bf-aa15-29ac4a0f3cdf" providerId="ADAL" clId="{5098ACF7-8CB7-4DCD-BDE3-992B596BFF64}" dt="2025-06-17T17:19:32.969" v="7303"/>
        <pc:sldMkLst>
          <pc:docMk/>
          <pc:sldMk cId="3857119176" sldId="1594"/>
        </pc:sldMkLst>
      </pc:sldChg>
      <pc:sldChg chg="add ord">
        <pc:chgData name="Denton, Dianne" userId="f70f3e3a-5b10-47bf-aa15-29ac4a0f3cdf" providerId="ADAL" clId="{5098ACF7-8CB7-4DCD-BDE3-992B596BFF64}" dt="2025-06-17T17:19:32.969" v="7303"/>
        <pc:sldMkLst>
          <pc:docMk/>
          <pc:sldMk cId="2078612179" sldId="1595"/>
        </pc:sldMkLst>
      </pc:sldChg>
      <pc:sldChg chg="add ord">
        <pc:chgData name="Denton, Dianne" userId="f70f3e3a-5b10-47bf-aa15-29ac4a0f3cdf" providerId="ADAL" clId="{5098ACF7-8CB7-4DCD-BDE3-992B596BFF64}" dt="2025-06-17T17:19:32.969" v="7303"/>
        <pc:sldMkLst>
          <pc:docMk/>
          <pc:sldMk cId="794865004" sldId="1596"/>
        </pc:sldMkLst>
      </pc:sldChg>
      <pc:sldChg chg="add ord">
        <pc:chgData name="Denton, Dianne" userId="f70f3e3a-5b10-47bf-aa15-29ac4a0f3cdf" providerId="ADAL" clId="{5098ACF7-8CB7-4DCD-BDE3-992B596BFF64}" dt="2025-06-17T17:19:32.969" v="7303"/>
        <pc:sldMkLst>
          <pc:docMk/>
          <pc:sldMk cId="1593826144" sldId="1597"/>
        </pc:sldMkLst>
      </pc:sldChg>
      <pc:sldChg chg="add ord">
        <pc:chgData name="Denton, Dianne" userId="f70f3e3a-5b10-47bf-aa15-29ac4a0f3cdf" providerId="ADAL" clId="{5098ACF7-8CB7-4DCD-BDE3-992B596BFF64}" dt="2025-06-17T17:19:32.969" v="7303"/>
        <pc:sldMkLst>
          <pc:docMk/>
          <pc:sldMk cId="3022053550" sldId="1598"/>
        </pc:sldMkLst>
      </pc:sldChg>
      <pc:sldChg chg="add ord">
        <pc:chgData name="Denton, Dianne" userId="f70f3e3a-5b10-47bf-aa15-29ac4a0f3cdf" providerId="ADAL" clId="{5098ACF7-8CB7-4DCD-BDE3-992B596BFF64}" dt="2025-06-17T17:19:32.969" v="7303"/>
        <pc:sldMkLst>
          <pc:docMk/>
          <pc:sldMk cId="1598312482" sldId="1599"/>
        </pc:sldMkLst>
      </pc:sldChg>
      <pc:sldChg chg="add ord">
        <pc:chgData name="Denton, Dianne" userId="f70f3e3a-5b10-47bf-aa15-29ac4a0f3cdf" providerId="ADAL" clId="{5098ACF7-8CB7-4DCD-BDE3-992B596BFF64}" dt="2025-06-17T17:19:32.969" v="7303"/>
        <pc:sldMkLst>
          <pc:docMk/>
          <pc:sldMk cId="495199196" sldId="1600"/>
        </pc:sldMkLst>
      </pc:sldChg>
      <pc:sldChg chg="add ord">
        <pc:chgData name="Denton, Dianne" userId="f70f3e3a-5b10-47bf-aa15-29ac4a0f3cdf" providerId="ADAL" clId="{5098ACF7-8CB7-4DCD-BDE3-992B596BFF64}" dt="2025-06-17T17:19:32.969" v="7303"/>
        <pc:sldMkLst>
          <pc:docMk/>
          <pc:sldMk cId="3554524359" sldId="1601"/>
        </pc:sldMkLst>
      </pc:sldChg>
      <pc:sldChg chg="add ord">
        <pc:chgData name="Denton, Dianne" userId="f70f3e3a-5b10-47bf-aa15-29ac4a0f3cdf" providerId="ADAL" clId="{5098ACF7-8CB7-4DCD-BDE3-992B596BFF64}" dt="2025-06-17T17:19:32.969" v="7303"/>
        <pc:sldMkLst>
          <pc:docMk/>
          <pc:sldMk cId="3208548831" sldId="1602"/>
        </pc:sldMkLst>
      </pc:sldChg>
      <pc:sldChg chg="add ord">
        <pc:chgData name="Denton, Dianne" userId="f70f3e3a-5b10-47bf-aa15-29ac4a0f3cdf" providerId="ADAL" clId="{5098ACF7-8CB7-4DCD-BDE3-992B596BFF64}" dt="2025-06-17T17:19:32.969" v="7303"/>
        <pc:sldMkLst>
          <pc:docMk/>
          <pc:sldMk cId="2499606847" sldId="1603"/>
        </pc:sldMkLst>
      </pc:sldChg>
      <pc:sldChg chg="add ord">
        <pc:chgData name="Denton, Dianne" userId="f70f3e3a-5b10-47bf-aa15-29ac4a0f3cdf" providerId="ADAL" clId="{5098ACF7-8CB7-4DCD-BDE3-992B596BFF64}" dt="2025-06-17T17:19:32.969" v="7303"/>
        <pc:sldMkLst>
          <pc:docMk/>
          <pc:sldMk cId="1814977395" sldId="1604"/>
        </pc:sldMkLst>
      </pc:sldChg>
      <pc:sldChg chg="add ord">
        <pc:chgData name="Denton, Dianne" userId="f70f3e3a-5b10-47bf-aa15-29ac4a0f3cdf" providerId="ADAL" clId="{5098ACF7-8CB7-4DCD-BDE3-992B596BFF64}" dt="2025-06-17T17:19:32.969" v="7303"/>
        <pc:sldMkLst>
          <pc:docMk/>
          <pc:sldMk cId="3125689401" sldId="1605"/>
        </pc:sldMkLst>
      </pc:sldChg>
      <pc:sldChg chg="add ord">
        <pc:chgData name="Denton, Dianne" userId="f70f3e3a-5b10-47bf-aa15-29ac4a0f3cdf" providerId="ADAL" clId="{5098ACF7-8CB7-4DCD-BDE3-992B596BFF64}" dt="2025-06-17T17:19:32.969" v="7303"/>
        <pc:sldMkLst>
          <pc:docMk/>
          <pc:sldMk cId="3382555898" sldId="1606"/>
        </pc:sldMkLst>
      </pc:sldChg>
      <pc:sldChg chg="add ord">
        <pc:chgData name="Denton, Dianne" userId="f70f3e3a-5b10-47bf-aa15-29ac4a0f3cdf" providerId="ADAL" clId="{5098ACF7-8CB7-4DCD-BDE3-992B596BFF64}" dt="2025-06-17T17:19:32.969" v="7303"/>
        <pc:sldMkLst>
          <pc:docMk/>
          <pc:sldMk cId="485410810" sldId="1607"/>
        </pc:sldMkLst>
      </pc:sldChg>
      <pc:sldChg chg="add ord">
        <pc:chgData name="Denton, Dianne" userId="f70f3e3a-5b10-47bf-aa15-29ac4a0f3cdf" providerId="ADAL" clId="{5098ACF7-8CB7-4DCD-BDE3-992B596BFF64}" dt="2025-06-17T17:19:32.969" v="7303"/>
        <pc:sldMkLst>
          <pc:docMk/>
          <pc:sldMk cId="1878067797" sldId="1608"/>
        </pc:sldMkLst>
      </pc:sldChg>
      <pc:sldChg chg="modSp add del mod">
        <pc:chgData name="Denton, Dianne" userId="f70f3e3a-5b10-47bf-aa15-29ac4a0f3cdf" providerId="ADAL" clId="{5098ACF7-8CB7-4DCD-BDE3-992B596BFF64}" dt="2025-06-17T15:42:33.309" v="3606" actId="207"/>
        <pc:sldMkLst>
          <pc:docMk/>
          <pc:sldMk cId="4228710637" sldId="1609"/>
        </pc:sldMkLst>
        <pc:spChg chg="mod">
          <ac:chgData name="Denton, Dianne" userId="f70f3e3a-5b10-47bf-aa15-29ac4a0f3cdf" providerId="ADAL" clId="{5098ACF7-8CB7-4DCD-BDE3-992B596BFF64}" dt="2025-06-17T15:42:33.309" v="3606" actId="207"/>
          <ac:spMkLst>
            <pc:docMk/>
            <pc:sldMk cId="4228710637" sldId="1609"/>
            <ac:spMk id="3" creationId="{CA6F1B9E-3BE8-FA17-DDC7-D0FF27164A34}"/>
          </ac:spMkLst>
        </pc:spChg>
        <pc:spChg chg="mod">
          <ac:chgData name="Denton, Dianne" userId="f70f3e3a-5b10-47bf-aa15-29ac4a0f3cdf" providerId="ADAL" clId="{5098ACF7-8CB7-4DCD-BDE3-992B596BFF64}" dt="2025-06-17T15:30:17.774" v="3444" actId="255"/>
          <ac:spMkLst>
            <pc:docMk/>
            <pc:sldMk cId="4228710637" sldId="1609"/>
            <ac:spMk id="8" creationId="{0B7E9CC1-5585-E66C-9D84-3C96D3ACDBE0}"/>
          </ac:spMkLst>
        </pc:spChg>
      </pc:sldChg>
      <pc:sldChg chg="modSp add mod modNotesTx">
        <pc:chgData name="Denton, Dianne" userId="f70f3e3a-5b10-47bf-aa15-29ac4a0f3cdf" providerId="ADAL" clId="{5098ACF7-8CB7-4DCD-BDE3-992B596BFF64}" dt="2025-06-17T15:54:22.159" v="4387" actId="790"/>
        <pc:sldMkLst>
          <pc:docMk/>
          <pc:sldMk cId="2751848152" sldId="1610"/>
        </pc:sldMkLst>
        <pc:spChg chg="mod">
          <ac:chgData name="Denton, Dianne" userId="f70f3e3a-5b10-47bf-aa15-29ac4a0f3cdf" providerId="ADAL" clId="{5098ACF7-8CB7-4DCD-BDE3-992B596BFF64}" dt="2025-06-17T15:42:03.402" v="3602" actId="207"/>
          <ac:spMkLst>
            <pc:docMk/>
            <pc:sldMk cId="2751848152" sldId="1610"/>
            <ac:spMk id="3" creationId="{4EAC7AF3-E940-69C9-BAEF-366DAF2802AA}"/>
          </ac:spMkLst>
        </pc:spChg>
        <pc:spChg chg="mod">
          <ac:chgData name="Denton, Dianne" userId="f70f3e3a-5b10-47bf-aa15-29ac4a0f3cdf" providerId="ADAL" clId="{5098ACF7-8CB7-4DCD-BDE3-992B596BFF64}" dt="2025-06-17T15:43:41.059" v="3610" actId="113"/>
          <ac:spMkLst>
            <pc:docMk/>
            <pc:sldMk cId="2751848152" sldId="1610"/>
            <ac:spMk id="8" creationId="{BBC4F7A6-FE43-D3FE-7E97-5DE5E6679184}"/>
          </ac:spMkLst>
        </pc:spChg>
      </pc:sldChg>
      <pc:sldChg chg="addSp modSp add mod modNotesTx">
        <pc:chgData name="Denton, Dianne" userId="f70f3e3a-5b10-47bf-aa15-29ac4a0f3cdf" providerId="ADAL" clId="{5098ACF7-8CB7-4DCD-BDE3-992B596BFF64}" dt="2025-06-17T15:59:33.160" v="4878" actId="1076"/>
        <pc:sldMkLst>
          <pc:docMk/>
          <pc:sldMk cId="326430332" sldId="1611"/>
        </pc:sldMkLst>
        <pc:spChg chg="add mod">
          <ac:chgData name="Denton, Dianne" userId="f70f3e3a-5b10-47bf-aa15-29ac4a0f3cdf" providerId="ADAL" clId="{5098ACF7-8CB7-4DCD-BDE3-992B596BFF64}" dt="2025-06-17T15:59:33.160" v="4878" actId="1076"/>
          <ac:spMkLst>
            <pc:docMk/>
            <pc:sldMk cId="326430332" sldId="1611"/>
            <ac:spMk id="2" creationId="{BAC9CE40-E362-A5F3-8EA8-C626787DF61F}"/>
          </ac:spMkLst>
        </pc:spChg>
        <pc:spChg chg="mod">
          <ac:chgData name="Denton, Dianne" userId="f70f3e3a-5b10-47bf-aa15-29ac4a0f3cdf" providerId="ADAL" clId="{5098ACF7-8CB7-4DCD-BDE3-992B596BFF64}" dt="2025-06-17T15:59:01.528" v="4871" actId="1076"/>
          <ac:spMkLst>
            <pc:docMk/>
            <pc:sldMk cId="326430332" sldId="1611"/>
            <ac:spMk id="3" creationId="{B1E201D0-FBB3-8E70-8E25-A16461B68789}"/>
          </ac:spMkLst>
        </pc:spChg>
        <pc:spChg chg="mod">
          <ac:chgData name="Denton, Dianne" userId="f70f3e3a-5b10-47bf-aa15-29ac4a0f3cdf" providerId="ADAL" clId="{5098ACF7-8CB7-4DCD-BDE3-992B596BFF64}" dt="2025-06-17T15:59:03.522" v="4872" actId="1076"/>
          <ac:spMkLst>
            <pc:docMk/>
            <pc:sldMk cId="326430332" sldId="1611"/>
            <ac:spMk id="8" creationId="{DF353540-383E-3BF4-BA3B-BDB16320EA7C}"/>
          </ac:spMkLst>
        </pc:spChg>
      </pc:sldChg>
      <pc:sldChg chg="delSp modSp add del mod modNotesTx">
        <pc:chgData name="Denton, Dianne" userId="f70f3e3a-5b10-47bf-aa15-29ac4a0f3cdf" providerId="ADAL" clId="{5098ACF7-8CB7-4DCD-BDE3-992B596BFF64}" dt="2025-06-17T16:44:15.163" v="5367" actId="1076"/>
        <pc:sldMkLst>
          <pc:docMk/>
          <pc:sldMk cId="965077862" sldId="1612"/>
        </pc:sldMkLst>
        <pc:spChg chg="mod">
          <ac:chgData name="Denton, Dianne" userId="f70f3e3a-5b10-47bf-aa15-29ac4a0f3cdf" providerId="ADAL" clId="{5098ACF7-8CB7-4DCD-BDE3-992B596BFF64}" dt="2025-06-17T16:44:03.153" v="5364" actId="14100"/>
          <ac:spMkLst>
            <pc:docMk/>
            <pc:sldMk cId="965077862" sldId="1612"/>
            <ac:spMk id="3" creationId="{ABAE135A-0AF9-FA7E-C55A-FF06D471BD88}"/>
          </ac:spMkLst>
        </pc:spChg>
        <pc:spChg chg="mod">
          <ac:chgData name="Denton, Dianne" userId="f70f3e3a-5b10-47bf-aa15-29ac4a0f3cdf" providerId="ADAL" clId="{5098ACF7-8CB7-4DCD-BDE3-992B596BFF64}" dt="2025-06-17T16:44:08.912" v="5366" actId="14100"/>
          <ac:spMkLst>
            <pc:docMk/>
            <pc:sldMk cId="965077862" sldId="1612"/>
            <ac:spMk id="5" creationId="{EF39417C-2D58-0E98-94AC-1B0BD3ADC32F}"/>
          </ac:spMkLst>
        </pc:spChg>
        <pc:spChg chg="mod">
          <ac:chgData name="Denton, Dianne" userId="f70f3e3a-5b10-47bf-aa15-29ac4a0f3cdf" providerId="ADAL" clId="{5098ACF7-8CB7-4DCD-BDE3-992B596BFF64}" dt="2025-06-17T16:44:06.387" v="5365" actId="1076"/>
          <ac:spMkLst>
            <pc:docMk/>
            <pc:sldMk cId="965077862" sldId="1612"/>
            <ac:spMk id="6" creationId="{F12CF2AB-68DA-D664-6591-09411D673196}"/>
          </ac:spMkLst>
        </pc:spChg>
        <pc:spChg chg="mod">
          <ac:chgData name="Denton, Dianne" userId="f70f3e3a-5b10-47bf-aa15-29ac4a0f3cdf" providerId="ADAL" clId="{5098ACF7-8CB7-4DCD-BDE3-992B596BFF64}" dt="2025-06-17T16:44:15.163" v="5367" actId="1076"/>
          <ac:spMkLst>
            <pc:docMk/>
            <pc:sldMk cId="965077862" sldId="1612"/>
            <ac:spMk id="7" creationId="{F7115FD0-C7B7-4357-361A-C8C9A61E4CB5}"/>
          </ac:spMkLst>
        </pc:spChg>
      </pc:sldChg>
      <pc:sldChg chg="modSp add mod modNotesTx">
        <pc:chgData name="Denton, Dianne" userId="f70f3e3a-5b10-47bf-aa15-29ac4a0f3cdf" providerId="ADAL" clId="{5098ACF7-8CB7-4DCD-BDE3-992B596BFF64}" dt="2025-06-17T19:06:42.743" v="8597" actId="12"/>
        <pc:sldMkLst>
          <pc:docMk/>
          <pc:sldMk cId="1304518687" sldId="1613"/>
        </pc:sldMkLst>
        <pc:spChg chg="mod">
          <ac:chgData name="Denton, Dianne" userId="f70f3e3a-5b10-47bf-aa15-29ac4a0f3cdf" providerId="ADAL" clId="{5098ACF7-8CB7-4DCD-BDE3-992B596BFF64}" dt="2025-06-17T17:13:41.372" v="6359" actId="20577"/>
          <ac:spMkLst>
            <pc:docMk/>
            <pc:sldMk cId="1304518687" sldId="1613"/>
            <ac:spMk id="3" creationId="{58B23E51-93DB-CDD3-5EF4-760929A09E33}"/>
          </ac:spMkLst>
        </pc:spChg>
        <pc:spChg chg="mod">
          <ac:chgData name="Denton, Dianne" userId="f70f3e3a-5b10-47bf-aa15-29ac4a0f3cdf" providerId="ADAL" clId="{5098ACF7-8CB7-4DCD-BDE3-992B596BFF64}" dt="2025-06-17T19:06:42.743" v="8597" actId="12"/>
          <ac:spMkLst>
            <pc:docMk/>
            <pc:sldMk cId="1304518687" sldId="1613"/>
            <ac:spMk id="8" creationId="{1F93AD34-1044-B649-9142-473CE9E76D97}"/>
          </ac:spMkLst>
        </pc:spChg>
      </pc:sldChg>
      <pc:sldChg chg="addSp modSp add mod modNotesTx">
        <pc:chgData name="Denton, Dianne" userId="f70f3e3a-5b10-47bf-aa15-29ac4a0f3cdf" providerId="ADAL" clId="{5098ACF7-8CB7-4DCD-BDE3-992B596BFF64}" dt="2025-06-17T17:26:37.303" v="7725" actId="1076"/>
        <pc:sldMkLst>
          <pc:docMk/>
          <pc:sldMk cId="332067395" sldId="1614"/>
        </pc:sldMkLst>
        <pc:spChg chg="add mod">
          <ac:chgData name="Denton, Dianne" userId="f70f3e3a-5b10-47bf-aa15-29ac4a0f3cdf" providerId="ADAL" clId="{5098ACF7-8CB7-4DCD-BDE3-992B596BFF64}" dt="2025-06-17T17:26:37.303" v="7725" actId="1076"/>
          <ac:spMkLst>
            <pc:docMk/>
            <pc:sldMk cId="332067395" sldId="1614"/>
            <ac:spMk id="2" creationId="{252DF82B-4EA7-54F0-405B-2332AACDB9EC}"/>
          </ac:spMkLst>
        </pc:spChg>
        <pc:spChg chg="mod">
          <ac:chgData name="Denton, Dianne" userId="f70f3e3a-5b10-47bf-aa15-29ac4a0f3cdf" providerId="ADAL" clId="{5098ACF7-8CB7-4DCD-BDE3-992B596BFF64}" dt="2025-06-17T17:25:45.957" v="7506" actId="20577"/>
          <ac:spMkLst>
            <pc:docMk/>
            <pc:sldMk cId="332067395" sldId="1614"/>
            <ac:spMk id="3" creationId="{A3615006-DA85-8CAA-4836-099F541BFF76}"/>
          </ac:spMkLst>
        </pc:spChg>
        <pc:spChg chg="mod">
          <ac:chgData name="Denton, Dianne" userId="f70f3e3a-5b10-47bf-aa15-29ac4a0f3cdf" providerId="ADAL" clId="{5098ACF7-8CB7-4DCD-BDE3-992B596BFF64}" dt="2025-06-17T17:26:33.233" v="7724" actId="20577"/>
          <ac:spMkLst>
            <pc:docMk/>
            <pc:sldMk cId="332067395" sldId="1614"/>
            <ac:spMk id="8" creationId="{CE3C830B-4330-FCC1-0C47-FC2DFA2E0E12}"/>
          </ac:spMkLst>
        </pc:spChg>
      </pc:sldChg>
      <pc:sldChg chg="delSp modSp add mod modNotesTx">
        <pc:chgData name="Denton, Dianne" userId="f70f3e3a-5b10-47bf-aa15-29ac4a0f3cdf" providerId="ADAL" clId="{5098ACF7-8CB7-4DCD-BDE3-992B596BFF64}" dt="2025-06-17T17:41:19.842" v="8530" actId="1035"/>
        <pc:sldMkLst>
          <pc:docMk/>
          <pc:sldMk cId="2671692077" sldId="1615"/>
        </pc:sldMkLst>
        <pc:spChg chg="mod">
          <ac:chgData name="Denton, Dianne" userId="f70f3e3a-5b10-47bf-aa15-29ac4a0f3cdf" providerId="ADAL" clId="{5098ACF7-8CB7-4DCD-BDE3-992B596BFF64}" dt="2025-06-17T17:26:47.948" v="7726" actId="20577"/>
          <ac:spMkLst>
            <pc:docMk/>
            <pc:sldMk cId="2671692077" sldId="1615"/>
            <ac:spMk id="3" creationId="{DFAFE3F7-4396-692C-624A-93BC76A76E2F}"/>
          </ac:spMkLst>
        </pc:spChg>
        <pc:spChg chg="mod">
          <ac:chgData name="Denton, Dianne" userId="f70f3e3a-5b10-47bf-aa15-29ac4a0f3cdf" providerId="ADAL" clId="{5098ACF7-8CB7-4DCD-BDE3-992B596BFF64}" dt="2025-06-17T17:41:19.842" v="8530" actId="1035"/>
          <ac:spMkLst>
            <pc:docMk/>
            <pc:sldMk cId="2671692077" sldId="1615"/>
            <ac:spMk id="8" creationId="{E203B09B-18B9-BEF2-DC81-E0EB0D105FD5}"/>
          </ac:spMkLst>
        </pc:spChg>
      </pc:sldChg>
      <pc:sldChg chg="modSp add mod modNotesTx">
        <pc:chgData name="Denton, Dianne" userId="f70f3e3a-5b10-47bf-aa15-29ac4a0f3cdf" providerId="ADAL" clId="{5098ACF7-8CB7-4DCD-BDE3-992B596BFF64}" dt="2025-06-17T18:24:20.851" v="8595" actId="1076"/>
        <pc:sldMkLst>
          <pc:docMk/>
          <pc:sldMk cId="3870503650" sldId="1616"/>
        </pc:sldMkLst>
        <pc:spChg chg="mod">
          <ac:chgData name="Denton, Dianne" userId="f70f3e3a-5b10-47bf-aa15-29ac4a0f3cdf" providerId="ADAL" clId="{5098ACF7-8CB7-4DCD-BDE3-992B596BFF64}" dt="2025-06-17T18:24:18.961" v="8594" actId="1076"/>
          <ac:spMkLst>
            <pc:docMk/>
            <pc:sldMk cId="3870503650" sldId="1616"/>
            <ac:spMk id="3" creationId="{AA235DB0-701E-B9D0-73DF-68E08BB1C9AD}"/>
          </ac:spMkLst>
        </pc:spChg>
        <pc:spChg chg="mod">
          <ac:chgData name="Denton, Dianne" userId="f70f3e3a-5b10-47bf-aa15-29ac4a0f3cdf" providerId="ADAL" clId="{5098ACF7-8CB7-4DCD-BDE3-992B596BFF64}" dt="2025-06-17T18:24:20.851" v="8595" actId="1076"/>
          <ac:spMkLst>
            <pc:docMk/>
            <pc:sldMk cId="3870503650" sldId="1616"/>
            <ac:spMk id="8" creationId="{B0AD26F4-8CA8-E038-2B84-933C71480EAE}"/>
          </ac:spMkLst>
        </pc:spChg>
      </pc:sldChg>
      <pc:sldMasterChg chg="delSldLayout">
        <pc:chgData name="Denton, Dianne" userId="f70f3e3a-5b10-47bf-aa15-29ac4a0f3cdf" providerId="ADAL" clId="{5098ACF7-8CB7-4DCD-BDE3-992B596BFF64}" dt="2025-06-16T19:14:19.681" v="1484" actId="47"/>
        <pc:sldMasterMkLst>
          <pc:docMk/>
          <pc:sldMasterMk cId="0" sldId="2147483648"/>
        </pc:sldMasterMkLst>
        <pc:sldLayoutChg chg="del">
          <pc:chgData name="Denton, Dianne" userId="f70f3e3a-5b10-47bf-aa15-29ac4a0f3cdf" providerId="ADAL" clId="{5098ACF7-8CB7-4DCD-BDE3-992B596BFF64}" dt="2025-06-16T19:14:19.681" v="1484" actId="47"/>
          <pc:sldLayoutMkLst>
            <pc:docMk/>
            <pc:sldMasterMk cId="0" sldId="2147483648"/>
            <pc:sldLayoutMk cId="307832152" sldId="2147483652"/>
          </pc:sldLayoutMkLst>
        </pc:sldLayoutChg>
        <pc:sldLayoutChg chg="del">
          <pc:chgData name="Denton, Dianne" userId="f70f3e3a-5b10-47bf-aa15-29ac4a0f3cdf" providerId="ADAL" clId="{5098ACF7-8CB7-4DCD-BDE3-992B596BFF64}" dt="2025-06-16T18:58:14.934" v="136" actId="47"/>
          <pc:sldLayoutMkLst>
            <pc:docMk/>
            <pc:sldMasterMk cId="0" sldId="2147483648"/>
            <pc:sldLayoutMk cId="1336846513" sldId="2147483654"/>
          </pc:sldLayoutMkLst>
        </pc:sldLayoutChg>
      </pc:sldMasterChg>
      <pc:sldMasterChg chg="add del addSldLayout delSldLayout">
        <pc:chgData name="Denton, Dianne" userId="f70f3e3a-5b10-47bf-aa15-29ac4a0f3cdf" providerId="ADAL" clId="{5098ACF7-8CB7-4DCD-BDE3-992B596BFF64}" dt="2025-06-16T19:16:27.686" v="1617" actId="47"/>
        <pc:sldMasterMkLst>
          <pc:docMk/>
          <pc:sldMasterMk cId="1955538570" sldId="2147483655"/>
        </pc:sldMasterMkLst>
        <pc:sldLayoutChg chg="add del">
          <pc:chgData name="Denton, Dianne" userId="f70f3e3a-5b10-47bf-aa15-29ac4a0f3cdf" providerId="ADAL" clId="{5098ACF7-8CB7-4DCD-BDE3-992B596BFF64}" dt="2025-06-16T19:16:27.686" v="1617" actId="47"/>
          <pc:sldLayoutMkLst>
            <pc:docMk/>
            <pc:sldMasterMk cId="1955538570" sldId="2147483655"/>
            <pc:sldLayoutMk cId="1909699191" sldId="2147483656"/>
          </pc:sldLayoutMkLst>
        </pc:sldLayoutChg>
        <pc:sldLayoutChg chg="add del">
          <pc:chgData name="Denton, Dianne" userId="f70f3e3a-5b10-47bf-aa15-29ac4a0f3cdf" providerId="ADAL" clId="{5098ACF7-8CB7-4DCD-BDE3-992B596BFF64}" dt="2025-06-16T19:16:27.686" v="1617" actId="47"/>
          <pc:sldLayoutMkLst>
            <pc:docMk/>
            <pc:sldMasterMk cId="1955538570" sldId="2147483655"/>
            <pc:sldLayoutMk cId="1109356940" sldId="2147483657"/>
          </pc:sldLayoutMkLst>
        </pc:sldLayoutChg>
        <pc:sldLayoutChg chg="add del">
          <pc:chgData name="Denton, Dianne" userId="f70f3e3a-5b10-47bf-aa15-29ac4a0f3cdf" providerId="ADAL" clId="{5098ACF7-8CB7-4DCD-BDE3-992B596BFF64}" dt="2025-06-16T19:16:27.686" v="1617" actId="47"/>
          <pc:sldLayoutMkLst>
            <pc:docMk/>
            <pc:sldMasterMk cId="1955538570" sldId="2147483655"/>
            <pc:sldLayoutMk cId="133007541" sldId="2147483658"/>
          </pc:sldLayoutMkLst>
        </pc:sldLayoutChg>
        <pc:sldLayoutChg chg="add del">
          <pc:chgData name="Denton, Dianne" userId="f70f3e3a-5b10-47bf-aa15-29ac4a0f3cdf" providerId="ADAL" clId="{5098ACF7-8CB7-4DCD-BDE3-992B596BFF64}" dt="2025-06-16T19:16:27.686" v="1617" actId="47"/>
          <pc:sldLayoutMkLst>
            <pc:docMk/>
            <pc:sldMasterMk cId="1955538570" sldId="2147483655"/>
            <pc:sldLayoutMk cId="2505675992" sldId="2147483659"/>
          </pc:sldLayoutMkLst>
        </pc:sldLayoutChg>
        <pc:sldLayoutChg chg="add del">
          <pc:chgData name="Denton, Dianne" userId="f70f3e3a-5b10-47bf-aa15-29ac4a0f3cdf" providerId="ADAL" clId="{5098ACF7-8CB7-4DCD-BDE3-992B596BFF64}" dt="2025-06-16T19:16:27.686" v="1617" actId="47"/>
          <pc:sldLayoutMkLst>
            <pc:docMk/>
            <pc:sldMasterMk cId="1955538570" sldId="2147483655"/>
            <pc:sldLayoutMk cId="271382447" sldId="2147483660"/>
          </pc:sldLayoutMkLst>
        </pc:sldLayoutChg>
        <pc:sldLayoutChg chg="add del">
          <pc:chgData name="Denton, Dianne" userId="f70f3e3a-5b10-47bf-aa15-29ac4a0f3cdf" providerId="ADAL" clId="{5098ACF7-8CB7-4DCD-BDE3-992B596BFF64}" dt="2025-06-16T19:16:27.686" v="1617" actId="47"/>
          <pc:sldLayoutMkLst>
            <pc:docMk/>
            <pc:sldMasterMk cId="1955538570" sldId="2147483655"/>
            <pc:sldLayoutMk cId="3388887593" sldId="2147483661"/>
          </pc:sldLayoutMkLst>
        </pc:sldLayoutChg>
        <pc:sldLayoutChg chg="add del">
          <pc:chgData name="Denton, Dianne" userId="f70f3e3a-5b10-47bf-aa15-29ac4a0f3cdf" providerId="ADAL" clId="{5098ACF7-8CB7-4DCD-BDE3-992B596BFF64}" dt="2025-06-16T19:16:27.686" v="1617" actId="47"/>
          <pc:sldLayoutMkLst>
            <pc:docMk/>
            <pc:sldMasterMk cId="1955538570" sldId="2147483655"/>
            <pc:sldLayoutMk cId="1995209455" sldId="2147483662"/>
          </pc:sldLayoutMkLst>
        </pc:sldLayoutChg>
        <pc:sldLayoutChg chg="add del">
          <pc:chgData name="Denton, Dianne" userId="f70f3e3a-5b10-47bf-aa15-29ac4a0f3cdf" providerId="ADAL" clId="{5098ACF7-8CB7-4DCD-BDE3-992B596BFF64}" dt="2025-06-16T19:16:27.686" v="1617" actId="47"/>
          <pc:sldLayoutMkLst>
            <pc:docMk/>
            <pc:sldMasterMk cId="1955538570" sldId="2147483655"/>
            <pc:sldLayoutMk cId="1237587277" sldId="2147483663"/>
          </pc:sldLayoutMkLst>
        </pc:sldLayoutChg>
        <pc:sldLayoutChg chg="add del">
          <pc:chgData name="Denton, Dianne" userId="f70f3e3a-5b10-47bf-aa15-29ac4a0f3cdf" providerId="ADAL" clId="{5098ACF7-8CB7-4DCD-BDE3-992B596BFF64}" dt="2025-06-16T19:16:27.686" v="1617" actId="47"/>
          <pc:sldLayoutMkLst>
            <pc:docMk/>
            <pc:sldMasterMk cId="1955538570" sldId="2147483655"/>
            <pc:sldLayoutMk cId="4087609566" sldId="2147483664"/>
          </pc:sldLayoutMkLst>
        </pc:sldLayoutChg>
        <pc:sldLayoutChg chg="add del">
          <pc:chgData name="Denton, Dianne" userId="f70f3e3a-5b10-47bf-aa15-29ac4a0f3cdf" providerId="ADAL" clId="{5098ACF7-8CB7-4DCD-BDE3-992B596BFF64}" dt="2025-06-16T19:16:27.686" v="1617" actId="47"/>
          <pc:sldLayoutMkLst>
            <pc:docMk/>
            <pc:sldMasterMk cId="1955538570" sldId="2147483655"/>
            <pc:sldLayoutMk cId="1077978264" sldId="2147483665"/>
          </pc:sldLayoutMkLst>
        </pc:sldLayoutChg>
        <pc:sldLayoutChg chg="add del">
          <pc:chgData name="Denton, Dianne" userId="f70f3e3a-5b10-47bf-aa15-29ac4a0f3cdf" providerId="ADAL" clId="{5098ACF7-8CB7-4DCD-BDE3-992B596BFF64}" dt="2025-06-16T19:16:27.686" v="1617" actId="47"/>
          <pc:sldLayoutMkLst>
            <pc:docMk/>
            <pc:sldMasterMk cId="1955538570" sldId="2147483655"/>
            <pc:sldLayoutMk cId="754875715" sldId="2147483666"/>
          </pc:sldLayoutMkLst>
        </pc:sldLayoutChg>
        <pc:sldLayoutChg chg="add del">
          <pc:chgData name="Denton, Dianne" userId="f70f3e3a-5b10-47bf-aa15-29ac4a0f3cdf" providerId="ADAL" clId="{5098ACF7-8CB7-4DCD-BDE3-992B596BFF64}" dt="2025-06-16T19:16:27.686" v="1617" actId="47"/>
          <pc:sldLayoutMkLst>
            <pc:docMk/>
            <pc:sldMasterMk cId="1955538570" sldId="2147483655"/>
            <pc:sldLayoutMk cId="3112452899" sldId="2147483667"/>
          </pc:sldLayoutMkLst>
        </pc:sldLayoutChg>
      </pc:sldMasterChg>
    </pc:docChg>
  </pc:docChgLst>
  <pc:docChgLst>
    <pc:chgData name="Denton, Dianne" userId="f70f3e3a-5b10-47bf-aa15-29ac4a0f3cdf" providerId="ADAL" clId="{672EE67B-83C4-4117-80F5-79A972E71EDB}"/>
    <pc:docChg chg="undo custSel addSld delSld modSld sldOrd modSection">
      <pc:chgData name="Denton, Dianne" userId="f70f3e3a-5b10-47bf-aa15-29ac4a0f3cdf" providerId="ADAL" clId="{672EE67B-83C4-4117-80F5-79A972E71EDB}" dt="2024-10-31T16:28:07.826" v="299" actId="47"/>
      <pc:docMkLst>
        <pc:docMk/>
      </pc:docMkLst>
      <pc:sldChg chg="modSp mod ord">
        <pc:chgData name="Denton, Dianne" userId="f70f3e3a-5b10-47bf-aa15-29ac4a0f3cdf" providerId="ADAL" clId="{672EE67B-83C4-4117-80F5-79A972E71EDB}" dt="2024-10-31T16:17:53.045" v="266" actId="14100"/>
        <pc:sldMkLst>
          <pc:docMk/>
          <pc:sldMk cId="0" sldId="261"/>
        </pc:sldMkLst>
      </pc:sldChg>
      <pc:sldChg chg="modSp mod ord">
        <pc:chgData name="Denton, Dianne" userId="f70f3e3a-5b10-47bf-aa15-29ac4a0f3cdf" providerId="ADAL" clId="{672EE67B-83C4-4117-80F5-79A972E71EDB}" dt="2024-10-31T16:21:02.452" v="268" actId="207"/>
        <pc:sldMkLst>
          <pc:docMk/>
          <pc:sldMk cId="0" sldId="262"/>
        </pc:sldMkLst>
      </pc:sldChg>
      <pc:sldChg chg="add del">
        <pc:chgData name="Denton, Dianne" userId="f70f3e3a-5b10-47bf-aa15-29ac4a0f3cdf" providerId="ADAL" clId="{672EE67B-83C4-4117-80F5-79A972E71EDB}" dt="2024-10-31T16:28:07.826" v="299" actId="47"/>
        <pc:sldMkLst>
          <pc:docMk/>
          <pc:sldMk cId="2283106439" sldId="710"/>
        </pc:sldMkLst>
      </pc:sldChg>
      <pc:sldChg chg="addSp modSp mod ord">
        <pc:chgData name="Denton, Dianne" userId="f70f3e3a-5b10-47bf-aa15-29ac4a0f3cdf" providerId="ADAL" clId="{672EE67B-83C4-4117-80F5-79A972E71EDB}" dt="2024-10-31T14:48:31.856" v="43"/>
        <pc:sldMkLst>
          <pc:docMk/>
          <pc:sldMk cId="3497850088" sldId="775"/>
        </pc:sldMkLst>
      </pc:sldChg>
      <pc:sldChg chg="del">
        <pc:chgData name="Denton, Dianne" userId="f70f3e3a-5b10-47bf-aa15-29ac4a0f3cdf" providerId="ADAL" clId="{672EE67B-83C4-4117-80F5-79A972E71EDB}" dt="2024-10-31T14:48:57.846" v="46" actId="47"/>
        <pc:sldMkLst>
          <pc:docMk/>
          <pc:sldMk cId="3249837515" sldId="1009"/>
        </pc:sldMkLst>
      </pc:sldChg>
      <pc:sldChg chg="modSp mod">
        <pc:chgData name="Denton, Dianne" userId="f70f3e3a-5b10-47bf-aa15-29ac4a0f3cdf" providerId="ADAL" clId="{672EE67B-83C4-4117-80F5-79A972E71EDB}" dt="2024-10-31T14:57:50.196" v="196" actId="20577"/>
        <pc:sldMkLst>
          <pc:docMk/>
          <pc:sldMk cId="2002792782" sldId="1010"/>
        </pc:sldMkLst>
      </pc:sldChg>
      <pc:sldChg chg="modSp mod ord">
        <pc:chgData name="Denton, Dianne" userId="f70f3e3a-5b10-47bf-aa15-29ac4a0f3cdf" providerId="ADAL" clId="{672EE67B-83C4-4117-80F5-79A972E71EDB}" dt="2024-10-31T14:49:19.352" v="48"/>
        <pc:sldMkLst>
          <pc:docMk/>
          <pc:sldMk cId="1535102700" sldId="1011"/>
        </pc:sldMkLst>
      </pc:sldChg>
      <pc:sldChg chg="ord">
        <pc:chgData name="Denton, Dianne" userId="f70f3e3a-5b10-47bf-aa15-29ac4a0f3cdf" providerId="ADAL" clId="{672EE67B-83C4-4117-80F5-79A972E71EDB}" dt="2024-10-31T14:44:52.211" v="23"/>
        <pc:sldMkLst>
          <pc:docMk/>
          <pc:sldMk cId="1743115208" sldId="1013"/>
        </pc:sldMkLst>
      </pc:sldChg>
      <pc:sldChg chg="addSp modSp mod">
        <pc:chgData name="Denton, Dianne" userId="f70f3e3a-5b10-47bf-aa15-29ac4a0f3cdf" providerId="ADAL" clId="{672EE67B-83C4-4117-80F5-79A972E71EDB}" dt="2024-10-31T14:48:49.054" v="45" actId="14100"/>
        <pc:sldMkLst>
          <pc:docMk/>
          <pc:sldMk cId="2740910067" sldId="1019"/>
        </pc:sldMkLst>
      </pc:sldChg>
      <pc:sldChg chg="modSp mod">
        <pc:chgData name="Denton, Dianne" userId="f70f3e3a-5b10-47bf-aa15-29ac4a0f3cdf" providerId="ADAL" clId="{672EE67B-83C4-4117-80F5-79A972E71EDB}" dt="2024-10-31T16:26:18.261" v="290" actId="313"/>
        <pc:sldMkLst>
          <pc:docMk/>
          <pc:sldMk cId="1376936343" sldId="1021"/>
        </pc:sldMkLst>
      </pc:sldChg>
      <pc:sldChg chg="addSp delSp modSp add mod">
        <pc:chgData name="Denton, Dianne" userId="f70f3e3a-5b10-47bf-aa15-29ac4a0f3cdf" providerId="ADAL" clId="{672EE67B-83C4-4117-80F5-79A972E71EDB}" dt="2024-10-31T16:28:02.658" v="298" actId="1076"/>
        <pc:sldMkLst>
          <pc:docMk/>
          <pc:sldMk cId="734528895" sldId="1022"/>
        </pc:sldMkLst>
      </pc:sldChg>
      <pc:sldMasterChg chg="delSldLayout">
        <pc:chgData name="Denton, Dianne" userId="f70f3e3a-5b10-47bf-aa15-29ac4a0f3cdf" providerId="ADAL" clId="{672EE67B-83C4-4117-80F5-79A972E71EDB}" dt="2024-10-31T16:28:07.826" v="299" actId="47"/>
        <pc:sldMasterMkLst>
          <pc:docMk/>
          <pc:sldMasterMk cId="0" sldId="2147483648"/>
        </pc:sldMasterMkLst>
        <pc:sldLayoutChg chg="del">
          <pc:chgData name="Denton, Dianne" userId="f70f3e3a-5b10-47bf-aa15-29ac4a0f3cdf" providerId="ADAL" clId="{672EE67B-83C4-4117-80F5-79A972E71EDB}" dt="2024-10-31T16:28:07.826" v="299" actId="47"/>
          <pc:sldLayoutMkLst>
            <pc:docMk/>
            <pc:sldMasterMk cId="0" sldId="2147483648"/>
            <pc:sldLayoutMk cId="594911275" sldId="2147483651"/>
          </pc:sldLayoutMkLst>
        </pc:sldLayoutChg>
      </pc:sldMasterChg>
    </pc:docChg>
  </pc:docChgLst>
  <pc:docChgLst>
    <pc:chgData name="Adama" userId="bwzSqzvoruFhHjdPSSZ/8txk/i2Z9byw06HQ7Vl+5qo=" providerId="None" clId="Web-{D7E4613E-135C-42B2-A4E1-07AACCEAA1BA}"/>
    <pc:docChg chg="mod addSld modSld modSection">
      <pc:chgData name="Adama" userId="bwzSqzvoruFhHjdPSSZ/8txk/i2Z9byw06HQ7Vl+5qo=" providerId="None" clId="Web-{D7E4613E-135C-42B2-A4E1-07AACCEAA1BA}" dt="2025-06-19T16:25:12.343" v="122" actId="20577"/>
      <pc:docMkLst>
        <pc:docMk/>
      </pc:docMkLst>
      <pc:sldChg chg="modSp modCm">
        <pc:chgData name="Adama" userId="bwzSqzvoruFhHjdPSSZ/8txk/i2Z9byw06HQ7Vl+5qo=" providerId="None" clId="Web-{D7E4613E-135C-42B2-A4E1-07AACCEAA1BA}" dt="2025-06-19T15:59:25.749" v="34" actId="20577"/>
        <pc:sldMkLst>
          <pc:docMk/>
          <pc:sldMk cId="1997149247" sldId="1589"/>
        </pc:sldMkLst>
        <pc:spChg chg="mod">
          <ac:chgData name="Adama" userId="bwzSqzvoruFhHjdPSSZ/8txk/i2Z9byw06HQ7Vl+5qo=" providerId="None" clId="Web-{D7E4613E-135C-42B2-A4E1-07AACCEAA1BA}" dt="2025-06-19T15:59:25.749" v="34" actId="20577"/>
          <ac:spMkLst>
            <pc:docMk/>
            <pc:sldMk cId="1997149247" sldId="1589"/>
            <ac:spMk id="8" creationId="{C95FA99D-CA15-4724-DB3B-E5356D9D4E6A}"/>
          </ac:spMkLst>
        </pc:spChg>
        <pc:extLst>
          <p:ext xmlns:p="http://schemas.openxmlformats.org/presentationml/2006/main" uri="{D6D511B9-2390-475A-947B-AFAB55BFBCF1}">
            <pc226:cmChg xmlns:pc226="http://schemas.microsoft.com/office/powerpoint/2022/06/main/command" chg="mod">
              <pc226:chgData name="Adama" userId="bwzSqzvoruFhHjdPSSZ/8txk/i2Z9byw06HQ7Vl+5qo=" providerId="None" clId="Web-{D7E4613E-135C-42B2-A4E1-07AACCEAA1BA}" dt="2025-06-19T15:56:38.649" v="33" actId="20577"/>
              <pc2:cmMkLst xmlns:pc2="http://schemas.microsoft.com/office/powerpoint/2019/9/main/command">
                <pc:docMk/>
                <pc:sldMk cId="1997149247" sldId="1589"/>
                <pc2:cmMk id="{25277C96-F17A-4E0B-B1CE-025C82D7A262}"/>
              </pc2:cmMkLst>
            </pc226:cmChg>
          </p:ext>
        </pc:extLst>
      </pc:sldChg>
      <pc:sldChg chg="modSp modCm">
        <pc:chgData name="Adama" userId="bwzSqzvoruFhHjdPSSZ/8txk/i2Z9byw06HQ7Vl+5qo=" providerId="None" clId="Web-{D7E4613E-135C-42B2-A4E1-07AACCEAA1BA}" dt="2025-06-19T12:22:10.973" v="23" actId="20577"/>
        <pc:sldMkLst>
          <pc:docMk/>
          <pc:sldMk cId="4228710637" sldId="1609"/>
        </pc:sldMkLst>
        <pc:spChg chg="mod">
          <ac:chgData name="Adama" userId="bwzSqzvoruFhHjdPSSZ/8txk/i2Z9byw06HQ7Vl+5qo=" providerId="None" clId="Web-{D7E4613E-135C-42B2-A4E1-07AACCEAA1BA}" dt="2025-06-19T12:22:10.973" v="23" actId="20577"/>
          <ac:spMkLst>
            <pc:docMk/>
            <pc:sldMk cId="4228710637" sldId="1609"/>
            <ac:spMk id="8" creationId="{0B7E9CC1-5585-E66C-9D84-3C96D3ACDBE0}"/>
          </ac:spMkLst>
        </pc:spChg>
        <pc:extLst>
          <p:ext xmlns:p="http://schemas.openxmlformats.org/presentationml/2006/main" uri="{D6D511B9-2390-475A-947B-AFAB55BFBCF1}">
            <pc226:cmChg xmlns:pc226="http://schemas.microsoft.com/office/powerpoint/2022/06/main/command" chg="mod">
              <pc226:chgData name="Adama" userId="bwzSqzvoruFhHjdPSSZ/8txk/i2Z9byw06HQ7Vl+5qo=" providerId="None" clId="Web-{D7E4613E-135C-42B2-A4E1-07AACCEAA1BA}" dt="2025-06-19T12:21:10.657" v="22" actId="20577"/>
              <pc2:cmMkLst xmlns:pc2="http://schemas.microsoft.com/office/powerpoint/2019/9/main/command">
                <pc:docMk/>
                <pc:sldMk cId="4228710637" sldId="1609"/>
                <pc2:cmMk id="{6377C27B-DCC3-4714-879D-AFD889AE06DD}"/>
              </pc2:cmMkLst>
            </pc226:cmChg>
            <pc226:cmChg xmlns:pc226="http://schemas.microsoft.com/office/powerpoint/2022/06/main/command" chg="mod">
              <pc226:chgData name="Adama" userId="bwzSqzvoruFhHjdPSSZ/8txk/i2Z9byw06HQ7Vl+5qo=" providerId="None" clId="Web-{D7E4613E-135C-42B2-A4E1-07AACCEAA1BA}" dt="2025-06-19T12:21:10.657" v="22" actId="20577"/>
              <pc2:cmMkLst xmlns:pc2="http://schemas.microsoft.com/office/powerpoint/2019/9/main/command">
                <pc:docMk/>
                <pc:sldMk cId="4228710637" sldId="1609"/>
                <pc2:cmMk id="{E92746D3-F5B2-422E-9C39-CBD6103E0F48}"/>
              </pc2:cmMkLst>
            </pc226:cmChg>
          </p:ext>
        </pc:extLst>
      </pc:sldChg>
      <pc:sldChg chg="addSp modSp new">
        <pc:chgData name="Adama" userId="bwzSqzvoruFhHjdPSSZ/8txk/i2Z9byw06HQ7Vl+5qo=" providerId="None" clId="Web-{D7E4613E-135C-42B2-A4E1-07AACCEAA1BA}" dt="2025-06-19T16:25:12.343" v="122" actId="20577"/>
        <pc:sldMkLst>
          <pc:docMk/>
          <pc:sldMk cId="2471249989" sldId="1617"/>
        </pc:sldMkLst>
        <pc:spChg chg="add mod">
          <ac:chgData name="Adama" userId="bwzSqzvoruFhHjdPSSZ/8txk/i2Z9byw06HQ7Vl+5qo=" providerId="None" clId="Web-{D7E4613E-135C-42B2-A4E1-07AACCEAA1BA}" dt="2025-06-19T16:08:26.505" v="71" actId="1076"/>
          <ac:spMkLst>
            <pc:docMk/>
            <pc:sldMk cId="2471249989" sldId="1617"/>
            <ac:spMk id="2" creationId="{7AC9F4F1-A238-8EBA-5C79-97D98C12CBE9}"/>
          </ac:spMkLst>
        </pc:spChg>
        <pc:spChg chg="add mod">
          <ac:chgData name="Adama" userId="bwzSqzvoruFhHjdPSSZ/8txk/i2Z9byw06HQ7Vl+5qo=" providerId="None" clId="Web-{D7E4613E-135C-42B2-A4E1-07AACCEAA1BA}" dt="2025-06-19T16:25:12.343" v="122" actId="20577"/>
          <ac:spMkLst>
            <pc:docMk/>
            <pc:sldMk cId="2471249989" sldId="1617"/>
            <ac:spMk id="3" creationId="{6F2516D2-F16C-63C2-A59F-E7C046B66013}"/>
          </ac:spMkLst>
        </pc:spChg>
      </pc:sldChg>
      <pc:sldChg chg="addSp modSp new">
        <pc:chgData name="Adama" userId="bwzSqzvoruFhHjdPSSZ/8txk/i2Z9byw06HQ7Vl+5qo=" providerId="None" clId="Web-{D7E4613E-135C-42B2-A4E1-07AACCEAA1BA}" dt="2025-06-19T16:14:20.488" v="110" actId="1076"/>
        <pc:sldMkLst>
          <pc:docMk/>
          <pc:sldMk cId="2658126619" sldId="1618"/>
        </pc:sldMkLst>
        <pc:spChg chg="add mod">
          <ac:chgData name="Adama" userId="bwzSqzvoruFhHjdPSSZ/8txk/i2Z9byw06HQ7Vl+5qo=" providerId="None" clId="Web-{D7E4613E-135C-42B2-A4E1-07AACCEAA1BA}" dt="2025-06-19T16:14:20.488" v="110" actId="1076"/>
          <ac:spMkLst>
            <pc:docMk/>
            <pc:sldMk cId="2658126619" sldId="1618"/>
            <ac:spMk id="2" creationId="{F7E3FAE5-A15A-C0CD-9D5B-4BF74AAD2B0E}"/>
          </ac:spMkLst>
        </pc:spChg>
        <pc:spChg chg="add mod">
          <ac:chgData name="Adama" userId="bwzSqzvoruFhHjdPSSZ/8txk/i2Z9byw06HQ7Vl+5qo=" providerId="None" clId="Web-{D7E4613E-135C-42B2-A4E1-07AACCEAA1BA}" dt="2025-06-19T16:14:08.082" v="107" actId="20577"/>
          <ac:spMkLst>
            <pc:docMk/>
            <pc:sldMk cId="2658126619" sldId="1618"/>
            <ac:spMk id="3" creationId="{7703FA1F-4B9D-476D-90CE-38A20E544F7B}"/>
          </ac:spMkLst>
        </pc:spChg>
      </pc:sldChg>
    </pc:docChg>
  </pc:docChgLst>
  <pc:docChgLst>
    <pc:chgData name="Otsuka, Isaya" userId="cda82685-c30a-453c-bdd8-87cf00b045c9" providerId="ADAL" clId="{1DA3DC4A-1052-40BD-9E73-E5324C026C72}"/>
    <pc:docChg chg="undo redo custSel addSld delSld modSld sldOrd addSection delSection modSection">
      <pc:chgData name="Otsuka, Isaya" userId="cda82685-c30a-453c-bdd8-87cf00b045c9" providerId="ADAL" clId="{1DA3DC4A-1052-40BD-9E73-E5324C026C72}" dt="2023-12-15T22:03:36.789" v="6726" actId="17851"/>
      <pc:docMkLst>
        <pc:docMk/>
      </pc:docMkLst>
      <pc:sldChg chg="delSp modSp mod addCm">
        <pc:chgData name="Otsuka, Isaya" userId="cda82685-c30a-453c-bdd8-87cf00b045c9" providerId="ADAL" clId="{1DA3DC4A-1052-40BD-9E73-E5324C026C72}" dt="2023-12-15T21:44:14.925" v="6720"/>
        <pc:sldMkLst>
          <pc:docMk/>
          <pc:sldMk cId="0" sldId="256"/>
        </pc:sldMkLst>
        <pc:extLst>
          <p:ext xmlns:p="http://schemas.openxmlformats.org/presentationml/2006/main" uri="{D6D511B9-2390-475A-947B-AFAB55BFBCF1}">
            <pc226:cmChg xmlns:pc226="http://schemas.microsoft.com/office/powerpoint/2022/06/main/command" chg="add">
              <pc226:chgData name="Otsuka, Isaya" userId="cda82685-c30a-453c-bdd8-87cf00b045c9" providerId="ADAL" clId="{1DA3DC4A-1052-40BD-9E73-E5324C026C72}" dt="2023-12-15T21:44:14.925" v="6720"/>
              <pc2:cmMkLst xmlns:pc2="http://schemas.microsoft.com/office/powerpoint/2019/9/main/command">
                <pc:docMk/>
                <pc:sldMk cId="0" sldId="256"/>
                <pc2:cmMk id="{AD08B775-A315-443E-B7EC-947ACA6A489E}"/>
              </pc2:cmMkLst>
            </pc226:cmChg>
          </p:ext>
        </pc:extLst>
      </pc:sldChg>
      <pc:sldChg chg="addSp delSp modSp mod modNotesTx">
        <pc:chgData name="Otsuka, Isaya" userId="cda82685-c30a-453c-bdd8-87cf00b045c9" providerId="ADAL" clId="{1DA3DC4A-1052-40BD-9E73-E5324C026C72}" dt="2023-12-15T20:23:47.612" v="6484" actId="113"/>
        <pc:sldMkLst>
          <pc:docMk/>
          <pc:sldMk cId="0" sldId="257"/>
        </pc:sldMkLst>
      </pc:sldChg>
      <pc:sldChg chg="delSp modSp mod">
        <pc:chgData name="Otsuka, Isaya" userId="cda82685-c30a-453c-bdd8-87cf00b045c9" providerId="ADAL" clId="{1DA3DC4A-1052-40BD-9E73-E5324C026C72}" dt="2023-12-10T19:29:53.136" v="264" actId="120"/>
        <pc:sldMkLst>
          <pc:docMk/>
          <pc:sldMk cId="0" sldId="258"/>
        </pc:sldMkLst>
      </pc:sldChg>
      <pc:sldChg chg="delSp modSp mod">
        <pc:chgData name="Otsuka, Isaya" userId="cda82685-c30a-453c-bdd8-87cf00b045c9" providerId="ADAL" clId="{1DA3DC4A-1052-40BD-9E73-E5324C026C72}" dt="2023-12-10T19:28:06.259" v="230"/>
        <pc:sldMkLst>
          <pc:docMk/>
          <pc:sldMk cId="0" sldId="259"/>
        </pc:sldMkLst>
      </pc:sldChg>
      <pc:sldChg chg="delSp modSp mod">
        <pc:chgData name="Otsuka, Isaya" userId="cda82685-c30a-453c-bdd8-87cf00b045c9" providerId="ADAL" clId="{1DA3DC4A-1052-40BD-9E73-E5324C026C72}" dt="2023-12-10T19:28:06.259" v="230"/>
        <pc:sldMkLst>
          <pc:docMk/>
          <pc:sldMk cId="0" sldId="260"/>
        </pc:sldMkLst>
      </pc:sldChg>
      <pc:sldChg chg="delSp modSp mod">
        <pc:chgData name="Otsuka, Isaya" userId="cda82685-c30a-453c-bdd8-87cf00b045c9" providerId="ADAL" clId="{1DA3DC4A-1052-40BD-9E73-E5324C026C72}" dt="2023-12-10T19:28:06.259" v="230"/>
        <pc:sldMkLst>
          <pc:docMk/>
          <pc:sldMk cId="0" sldId="261"/>
        </pc:sldMkLst>
      </pc:sldChg>
      <pc:sldChg chg="delSp modSp mod modNotesTx">
        <pc:chgData name="Otsuka, Isaya" userId="cda82685-c30a-453c-bdd8-87cf00b045c9" providerId="ADAL" clId="{1DA3DC4A-1052-40BD-9E73-E5324C026C72}" dt="2023-12-15T21:41:33.781" v="6713" actId="14826"/>
        <pc:sldMkLst>
          <pc:docMk/>
          <pc:sldMk cId="0" sldId="262"/>
        </pc:sldMkLst>
      </pc:sldChg>
      <pc:sldChg chg="delSp modSp mod modNotesTx">
        <pc:chgData name="Otsuka, Isaya" userId="cda82685-c30a-453c-bdd8-87cf00b045c9" providerId="ADAL" clId="{1DA3DC4A-1052-40BD-9E73-E5324C026C72}" dt="2023-12-15T21:42:22.263" v="6719" actId="18131"/>
        <pc:sldMkLst>
          <pc:docMk/>
          <pc:sldMk cId="0" sldId="263"/>
        </pc:sldMkLst>
      </pc:sldChg>
      <pc:sldChg chg="addSp delSp modSp mod">
        <pc:chgData name="Otsuka, Isaya" userId="cda82685-c30a-453c-bdd8-87cf00b045c9" providerId="ADAL" clId="{1DA3DC4A-1052-40BD-9E73-E5324C026C72}" dt="2023-12-10T19:29:30.174" v="263" actId="14100"/>
        <pc:sldMkLst>
          <pc:docMk/>
          <pc:sldMk cId="0" sldId="264"/>
        </pc:sldMkLst>
      </pc:sldChg>
      <pc:sldChg chg="delSp modSp mod modNotesTx">
        <pc:chgData name="Otsuka, Isaya" userId="cda82685-c30a-453c-bdd8-87cf00b045c9" providerId="ADAL" clId="{1DA3DC4A-1052-40BD-9E73-E5324C026C72}" dt="2023-12-15T20:57:23.762" v="6583" actId="18131"/>
        <pc:sldMkLst>
          <pc:docMk/>
          <pc:sldMk cId="0" sldId="265"/>
        </pc:sldMkLst>
      </pc:sldChg>
      <pc:sldChg chg="delSp modSp mod">
        <pc:chgData name="Otsuka, Isaya" userId="cda82685-c30a-453c-bdd8-87cf00b045c9" providerId="ADAL" clId="{1DA3DC4A-1052-40BD-9E73-E5324C026C72}" dt="2023-12-10T19:28:06.259" v="230"/>
        <pc:sldMkLst>
          <pc:docMk/>
          <pc:sldMk cId="0" sldId="266"/>
        </pc:sldMkLst>
      </pc:sldChg>
      <pc:sldChg chg="addSp delSp modSp mod modNotesTx">
        <pc:chgData name="Otsuka, Isaya" userId="cda82685-c30a-453c-bdd8-87cf00b045c9" providerId="ADAL" clId="{1DA3DC4A-1052-40BD-9E73-E5324C026C72}" dt="2023-12-15T20:57:45.722" v="6584" actId="108"/>
        <pc:sldMkLst>
          <pc:docMk/>
          <pc:sldMk cId="0" sldId="267"/>
        </pc:sldMkLst>
      </pc:sldChg>
      <pc:sldChg chg="delSp modSp mod">
        <pc:chgData name="Otsuka, Isaya" userId="cda82685-c30a-453c-bdd8-87cf00b045c9" providerId="ADAL" clId="{1DA3DC4A-1052-40BD-9E73-E5324C026C72}" dt="2023-12-10T19:33:06.495" v="270" actId="255"/>
        <pc:sldMkLst>
          <pc:docMk/>
          <pc:sldMk cId="0" sldId="268"/>
        </pc:sldMkLst>
      </pc:sldChg>
      <pc:sldChg chg="delSp modSp mod">
        <pc:chgData name="Otsuka, Isaya" userId="cda82685-c30a-453c-bdd8-87cf00b045c9" providerId="ADAL" clId="{1DA3DC4A-1052-40BD-9E73-E5324C026C72}" dt="2023-12-10T20:06:05.009" v="363" actId="20577"/>
        <pc:sldMkLst>
          <pc:docMk/>
          <pc:sldMk cId="0" sldId="269"/>
        </pc:sldMkLst>
      </pc:sldChg>
      <pc:sldChg chg="delSp modSp add del mod modShow">
        <pc:chgData name="Otsuka, Isaya" userId="cda82685-c30a-453c-bdd8-87cf00b045c9" providerId="ADAL" clId="{1DA3DC4A-1052-40BD-9E73-E5324C026C72}" dt="2023-12-15T22:03:32.974" v="6725" actId="2696"/>
        <pc:sldMkLst>
          <pc:docMk/>
          <pc:sldMk cId="0" sldId="270"/>
        </pc:sldMkLst>
      </pc:sldChg>
      <pc:sldChg chg="delSp modSp add del mod modShow">
        <pc:chgData name="Otsuka, Isaya" userId="cda82685-c30a-453c-bdd8-87cf00b045c9" providerId="ADAL" clId="{1DA3DC4A-1052-40BD-9E73-E5324C026C72}" dt="2023-12-15T22:03:32.974" v="6725" actId="2696"/>
        <pc:sldMkLst>
          <pc:docMk/>
          <pc:sldMk cId="0" sldId="271"/>
        </pc:sldMkLst>
      </pc:sldChg>
      <pc:sldChg chg="delSp modSp add del mod modShow">
        <pc:chgData name="Otsuka, Isaya" userId="cda82685-c30a-453c-bdd8-87cf00b045c9" providerId="ADAL" clId="{1DA3DC4A-1052-40BD-9E73-E5324C026C72}" dt="2023-12-15T22:03:32.974" v="6725" actId="2696"/>
        <pc:sldMkLst>
          <pc:docMk/>
          <pc:sldMk cId="0" sldId="272"/>
        </pc:sldMkLst>
      </pc:sldChg>
      <pc:sldChg chg="delSp modSp add del mod modShow">
        <pc:chgData name="Otsuka, Isaya" userId="cda82685-c30a-453c-bdd8-87cf00b045c9" providerId="ADAL" clId="{1DA3DC4A-1052-40BD-9E73-E5324C026C72}" dt="2023-12-15T22:03:32.974" v="6725" actId="2696"/>
        <pc:sldMkLst>
          <pc:docMk/>
          <pc:sldMk cId="0" sldId="273"/>
        </pc:sldMkLst>
      </pc:sldChg>
      <pc:sldChg chg="delSp modSp add del mod modShow">
        <pc:chgData name="Otsuka, Isaya" userId="cda82685-c30a-453c-bdd8-87cf00b045c9" providerId="ADAL" clId="{1DA3DC4A-1052-40BD-9E73-E5324C026C72}" dt="2023-12-15T22:03:32.974" v="6725" actId="2696"/>
        <pc:sldMkLst>
          <pc:docMk/>
          <pc:sldMk cId="0" sldId="274"/>
        </pc:sldMkLst>
      </pc:sldChg>
      <pc:sldChg chg="delSp modSp add del mod modShow">
        <pc:chgData name="Otsuka, Isaya" userId="cda82685-c30a-453c-bdd8-87cf00b045c9" providerId="ADAL" clId="{1DA3DC4A-1052-40BD-9E73-E5324C026C72}" dt="2023-12-15T22:03:32.974" v="6725" actId="2696"/>
        <pc:sldMkLst>
          <pc:docMk/>
          <pc:sldMk cId="0" sldId="275"/>
        </pc:sldMkLst>
      </pc:sldChg>
      <pc:sldChg chg="delSp modSp add del mod modShow">
        <pc:chgData name="Otsuka, Isaya" userId="cda82685-c30a-453c-bdd8-87cf00b045c9" providerId="ADAL" clId="{1DA3DC4A-1052-40BD-9E73-E5324C026C72}" dt="2023-12-15T22:03:32.974" v="6725" actId="2696"/>
        <pc:sldMkLst>
          <pc:docMk/>
          <pc:sldMk cId="0" sldId="276"/>
        </pc:sldMkLst>
      </pc:sldChg>
      <pc:sldChg chg="delSp modSp add del mod modShow">
        <pc:chgData name="Otsuka, Isaya" userId="cda82685-c30a-453c-bdd8-87cf00b045c9" providerId="ADAL" clId="{1DA3DC4A-1052-40BD-9E73-E5324C026C72}" dt="2023-12-15T22:03:32.974" v="6725" actId="2696"/>
        <pc:sldMkLst>
          <pc:docMk/>
          <pc:sldMk cId="0" sldId="277"/>
        </pc:sldMkLst>
      </pc:sldChg>
      <pc:sldChg chg="delSp modSp add del mod modShow">
        <pc:chgData name="Otsuka, Isaya" userId="cda82685-c30a-453c-bdd8-87cf00b045c9" providerId="ADAL" clId="{1DA3DC4A-1052-40BD-9E73-E5324C026C72}" dt="2023-12-15T22:03:32.974" v="6725" actId="2696"/>
        <pc:sldMkLst>
          <pc:docMk/>
          <pc:sldMk cId="0" sldId="278"/>
        </pc:sldMkLst>
      </pc:sldChg>
      <pc:sldChg chg="delSp modSp add del mod modShow">
        <pc:chgData name="Otsuka, Isaya" userId="cda82685-c30a-453c-bdd8-87cf00b045c9" providerId="ADAL" clId="{1DA3DC4A-1052-40BD-9E73-E5324C026C72}" dt="2023-12-15T22:03:32.974" v="6725" actId="2696"/>
        <pc:sldMkLst>
          <pc:docMk/>
          <pc:sldMk cId="0" sldId="279"/>
        </pc:sldMkLst>
      </pc:sldChg>
      <pc:sldChg chg="addSp delSp modSp mod ord modShow">
        <pc:chgData name="Otsuka, Isaya" userId="cda82685-c30a-453c-bdd8-87cf00b045c9" providerId="ADAL" clId="{1DA3DC4A-1052-40BD-9E73-E5324C026C72}" dt="2023-12-12T23:20:02.320" v="2809" actId="207"/>
        <pc:sldMkLst>
          <pc:docMk/>
          <pc:sldMk cId="0" sldId="280"/>
        </pc:sldMkLst>
      </pc:sldChg>
      <pc:sldChg chg="delSp modSp add del mod modShow">
        <pc:chgData name="Otsuka, Isaya" userId="cda82685-c30a-453c-bdd8-87cf00b045c9" providerId="ADAL" clId="{1DA3DC4A-1052-40BD-9E73-E5324C026C72}" dt="2023-12-15T22:03:32.974" v="6725" actId="2696"/>
        <pc:sldMkLst>
          <pc:docMk/>
          <pc:sldMk cId="0" sldId="281"/>
        </pc:sldMkLst>
      </pc:sldChg>
      <pc:sldChg chg="delSp modSp add del mod modShow">
        <pc:chgData name="Otsuka, Isaya" userId="cda82685-c30a-453c-bdd8-87cf00b045c9" providerId="ADAL" clId="{1DA3DC4A-1052-40BD-9E73-E5324C026C72}" dt="2023-12-15T22:03:32.974" v="6725" actId="2696"/>
        <pc:sldMkLst>
          <pc:docMk/>
          <pc:sldMk cId="0" sldId="282"/>
        </pc:sldMkLst>
      </pc:sldChg>
      <pc:sldChg chg="delSp modSp add del mod modShow">
        <pc:chgData name="Otsuka, Isaya" userId="cda82685-c30a-453c-bdd8-87cf00b045c9" providerId="ADAL" clId="{1DA3DC4A-1052-40BD-9E73-E5324C026C72}" dt="2023-12-15T22:03:32.974" v="6725" actId="2696"/>
        <pc:sldMkLst>
          <pc:docMk/>
          <pc:sldMk cId="0" sldId="283"/>
        </pc:sldMkLst>
      </pc:sldChg>
      <pc:sldChg chg="delSp modSp add del mod modShow">
        <pc:chgData name="Otsuka, Isaya" userId="cda82685-c30a-453c-bdd8-87cf00b045c9" providerId="ADAL" clId="{1DA3DC4A-1052-40BD-9E73-E5324C026C72}" dt="2023-12-15T22:03:32.974" v="6725" actId="2696"/>
        <pc:sldMkLst>
          <pc:docMk/>
          <pc:sldMk cId="0" sldId="284"/>
        </pc:sldMkLst>
      </pc:sldChg>
      <pc:sldChg chg="delSp modSp add del mod modShow">
        <pc:chgData name="Otsuka, Isaya" userId="cda82685-c30a-453c-bdd8-87cf00b045c9" providerId="ADAL" clId="{1DA3DC4A-1052-40BD-9E73-E5324C026C72}" dt="2023-12-15T22:03:32.974" v="6725" actId="2696"/>
        <pc:sldMkLst>
          <pc:docMk/>
          <pc:sldMk cId="0" sldId="285"/>
        </pc:sldMkLst>
      </pc:sldChg>
      <pc:sldChg chg="delSp modSp add del mod modShow">
        <pc:chgData name="Otsuka, Isaya" userId="cda82685-c30a-453c-bdd8-87cf00b045c9" providerId="ADAL" clId="{1DA3DC4A-1052-40BD-9E73-E5324C026C72}" dt="2023-12-15T22:03:32.974" v="6725" actId="2696"/>
        <pc:sldMkLst>
          <pc:docMk/>
          <pc:sldMk cId="0" sldId="286"/>
        </pc:sldMkLst>
      </pc:sldChg>
      <pc:sldChg chg="add del">
        <pc:chgData name="Otsuka, Isaya" userId="cda82685-c30a-453c-bdd8-87cf00b045c9" providerId="ADAL" clId="{1DA3DC4A-1052-40BD-9E73-E5324C026C72}" dt="2023-12-15T18:04:17.977" v="6369" actId="2696"/>
        <pc:sldMkLst>
          <pc:docMk/>
          <pc:sldMk cId="593147321" sldId="956"/>
        </pc:sldMkLst>
      </pc:sldChg>
      <pc:sldChg chg="addSp delSp modSp add mod ord modShow">
        <pc:chgData name="Otsuka, Isaya" userId="cda82685-c30a-453c-bdd8-87cf00b045c9" providerId="ADAL" clId="{1DA3DC4A-1052-40BD-9E73-E5324C026C72}" dt="2023-12-15T18:06:28.762" v="6427" actId="20577"/>
        <pc:sldMkLst>
          <pc:docMk/>
          <pc:sldMk cId="3557736829" sldId="957"/>
        </pc:sldMkLst>
      </pc:sldChg>
      <pc:sldChg chg="addSp delSp modSp add mod modNotesTx">
        <pc:chgData name="Otsuka, Isaya" userId="cda82685-c30a-453c-bdd8-87cf00b045c9" providerId="ADAL" clId="{1DA3DC4A-1052-40BD-9E73-E5324C026C72}" dt="2023-12-12T23:07:58.957" v="2682" actId="207"/>
        <pc:sldMkLst>
          <pc:docMk/>
          <pc:sldMk cId="3855779287" sldId="958"/>
        </pc:sldMkLst>
      </pc:sldChg>
      <pc:sldChg chg="addSp delSp modSp add mod ord modNotesTx">
        <pc:chgData name="Otsuka, Isaya" userId="cda82685-c30a-453c-bdd8-87cf00b045c9" providerId="ADAL" clId="{1DA3DC4A-1052-40BD-9E73-E5324C026C72}" dt="2023-12-12T23:10:54.560" v="2729" actId="1076"/>
        <pc:sldMkLst>
          <pc:docMk/>
          <pc:sldMk cId="2284241477" sldId="959"/>
        </pc:sldMkLst>
      </pc:sldChg>
      <pc:sldChg chg="addSp delSp modSp add mod ord">
        <pc:chgData name="Otsuka, Isaya" userId="cda82685-c30a-453c-bdd8-87cf00b045c9" providerId="ADAL" clId="{1DA3DC4A-1052-40BD-9E73-E5324C026C72}" dt="2023-12-12T23:19:04.483" v="2803"/>
        <pc:sldMkLst>
          <pc:docMk/>
          <pc:sldMk cId="1174781962" sldId="960"/>
        </pc:sldMkLst>
      </pc:sldChg>
      <pc:sldChg chg="addSp delSp modSp add mod ord modNotesTx">
        <pc:chgData name="Otsuka, Isaya" userId="cda82685-c30a-453c-bdd8-87cf00b045c9" providerId="ADAL" clId="{1DA3DC4A-1052-40BD-9E73-E5324C026C72}" dt="2023-12-12T23:12:22.930" v="2738" actId="207"/>
        <pc:sldMkLst>
          <pc:docMk/>
          <pc:sldMk cId="155050475" sldId="961"/>
        </pc:sldMkLst>
      </pc:sldChg>
      <pc:sldChg chg="addSp delSp modSp add mod ord">
        <pc:chgData name="Otsuka, Isaya" userId="cda82685-c30a-453c-bdd8-87cf00b045c9" providerId="ADAL" clId="{1DA3DC4A-1052-40BD-9E73-E5324C026C72}" dt="2023-12-12T23:13:41.820" v="2747" actId="207"/>
        <pc:sldMkLst>
          <pc:docMk/>
          <pc:sldMk cId="3509232715" sldId="962"/>
        </pc:sldMkLst>
      </pc:sldChg>
      <pc:sldChg chg="addSp delSp modSp add mod ord">
        <pc:chgData name="Otsuka, Isaya" userId="cda82685-c30a-453c-bdd8-87cf00b045c9" providerId="ADAL" clId="{1DA3DC4A-1052-40BD-9E73-E5324C026C72}" dt="2023-12-12T23:14:32.510" v="2754" actId="207"/>
        <pc:sldMkLst>
          <pc:docMk/>
          <pc:sldMk cId="399213168" sldId="963"/>
        </pc:sldMkLst>
      </pc:sldChg>
      <pc:sldChg chg="addSp delSp modSp add mod ord modNotesTx">
        <pc:chgData name="Otsuka, Isaya" userId="cda82685-c30a-453c-bdd8-87cf00b045c9" providerId="ADAL" clId="{1DA3DC4A-1052-40BD-9E73-E5324C026C72}" dt="2023-12-12T23:20:16.677" v="2811" actId="207"/>
        <pc:sldMkLst>
          <pc:docMk/>
          <pc:sldMk cId="675978401" sldId="964"/>
        </pc:sldMkLst>
      </pc:sldChg>
      <pc:sldChg chg="add del">
        <pc:chgData name="Otsuka, Isaya" userId="cda82685-c30a-453c-bdd8-87cf00b045c9" providerId="ADAL" clId="{1DA3DC4A-1052-40BD-9E73-E5324C026C72}" dt="2023-12-15T22:03:32.974" v="6725" actId="2696"/>
        <pc:sldMkLst>
          <pc:docMk/>
          <pc:sldMk cId="3491073502" sldId="965"/>
        </pc:sldMkLst>
      </pc:sldChg>
      <pc:sldChg chg="modSp add mod">
        <pc:chgData name="Otsuka, Isaya" userId="cda82685-c30a-453c-bdd8-87cf00b045c9" providerId="ADAL" clId="{1DA3DC4A-1052-40BD-9E73-E5324C026C72}" dt="2023-12-12T23:07:50.918" v="2681" actId="207"/>
        <pc:sldMkLst>
          <pc:docMk/>
          <pc:sldMk cId="710066881" sldId="966"/>
        </pc:sldMkLst>
      </pc:sldChg>
      <pc:sldChg chg="addSp delSp modSp add mod ord modShow modNotesTx">
        <pc:chgData name="Otsuka, Isaya" userId="cda82685-c30a-453c-bdd8-87cf00b045c9" providerId="ADAL" clId="{1DA3DC4A-1052-40BD-9E73-E5324C026C72}" dt="2023-12-12T23:53:18.177" v="2885"/>
        <pc:sldMkLst>
          <pc:docMk/>
          <pc:sldMk cId="1344227599" sldId="967"/>
        </pc:sldMkLst>
      </pc:sldChg>
      <pc:sldChg chg="modSp add mod ord modNotesTx">
        <pc:chgData name="Otsuka, Isaya" userId="cda82685-c30a-453c-bdd8-87cf00b045c9" providerId="ADAL" clId="{1DA3DC4A-1052-40BD-9E73-E5324C026C72}" dt="2023-12-12T23:52:51.280" v="2884" actId="20577"/>
        <pc:sldMkLst>
          <pc:docMk/>
          <pc:sldMk cId="3728385673" sldId="968"/>
        </pc:sldMkLst>
      </pc:sldChg>
      <pc:sldChg chg="modSp add mod ord">
        <pc:chgData name="Otsuka, Isaya" userId="cda82685-c30a-453c-bdd8-87cf00b045c9" providerId="ADAL" clId="{1DA3DC4A-1052-40BD-9E73-E5324C026C72}" dt="2023-12-13T00:01:35.681" v="2986" actId="1076"/>
        <pc:sldMkLst>
          <pc:docMk/>
          <pc:sldMk cId="882871823" sldId="969"/>
        </pc:sldMkLst>
      </pc:sldChg>
      <pc:sldChg chg="addSp delSp modSp add mod">
        <pc:chgData name="Otsuka, Isaya" userId="cda82685-c30a-453c-bdd8-87cf00b045c9" providerId="ADAL" clId="{1DA3DC4A-1052-40BD-9E73-E5324C026C72}" dt="2023-12-13T00:08:39.386" v="3066" actId="20577"/>
        <pc:sldMkLst>
          <pc:docMk/>
          <pc:sldMk cId="188914849" sldId="970"/>
        </pc:sldMkLst>
      </pc:sldChg>
      <pc:sldChg chg="modSp add mod ord modNotesTx">
        <pc:chgData name="Otsuka, Isaya" userId="cda82685-c30a-453c-bdd8-87cf00b045c9" providerId="ADAL" clId="{1DA3DC4A-1052-40BD-9E73-E5324C026C72}" dt="2023-12-13T17:21:53.396" v="3096" actId="20577"/>
        <pc:sldMkLst>
          <pc:docMk/>
          <pc:sldMk cId="2511561922" sldId="971"/>
        </pc:sldMkLst>
      </pc:sldChg>
      <pc:sldChg chg="modSp add mod">
        <pc:chgData name="Otsuka, Isaya" userId="cda82685-c30a-453c-bdd8-87cf00b045c9" providerId="ADAL" clId="{1DA3DC4A-1052-40BD-9E73-E5324C026C72}" dt="2023-12-13T17:24:38.693" v="3115" actId="14100"/>
        <pc:sldMkLst>
          <pc:docMk/>
          <pc:sldMk cId="1804111676" sldId="972"/>
        </pc:sldMkLst>
      </pc:sldChg>
      <pc:sldChg chg="modSp add mod modNotesTx">
        <pc:chgData name="Otsuka, Isaya" userId="cda82685-c30a-453c-bdd8-87cf00b045c9" providerId="ADAL" clId="{1DA3DC4A-1052-40BD-9E73-E5324C026C72}" dt="2023-12-13T18:34:25.923" v="3180" actId="14100"/>
        <pc:sldMkLst>
          <pc:docMk/>
          <pc:sldMk cId="1397750375" sldId="973"/>
        </pc:sldMkLst>
      </pc:sldChg>
      <pc:sldChg chg="modSp add mod modNotesTx">
        <pc:chgData name="Otsuka, Isaya" userId="cda82685-c30a-453c-bdd8-87cf00b045c9" providerId="ADAL" clId="{1DA3DC4A-1052-40BD-9E73-E5324C026C72}" dt="2023-12-13T18:40:06.970" v="3208" actId="20577"/>
        <pc:sldMkLst>
          <pc:docMk/>
          <pc:sldMk cId="61863211" sldId="974"/>
        </pc:sldMkLst>
      </pc:sldChg>
      <pc:sldChg chg="modSp add mod">
        <pc:chgData name="Otsuka, Isaya" userId="cda82685-c30a-453c-bdd8-87cf00b045c9" providerId="ADAL" clId="{1DA3DC4A-1052-40BD-9E73-E5324C026C72}" dt="2023-12-13T18:43:02.341" v="3226" actId="14100"/>
        <pc:sldMkLst>
          <pc:docMk/>
          <pc:sldMk cId="321258661" sldId="975"/>
        </pc:sldMkLst>
      </pc:sldChg>
      <pc:sldChg chg="modSp add mod">
        <pc:chgData name="Otsuka, Isaya" userId="cda82685-c30a-453c-bdd8-87cf00b045c9" providerId="ADAL" clId="{1DA3DC4A-1052-40BD-9E73-E5324C026C72}" dt="2023-12-13T18:54:22.506" v="3274" actId="1076"/>
        <pc:sldMkLst>
          <pc:docMk/>
          <pc:sldMk cId="1379271888" sldId="976"/>
        </pc:sldMkLst>
      </pc:sldChg>
      <pc:sldChg chg="modSp add mod modNotesTx">
        <pc:chgData name="Otsuka, Isaya" userId="cda82685-c30a-453c-bdd8-87cf00b045c9" providerId="ADAL" clId="{1DA3DC4A-1052-40BD-9E73-E5324C026C72}" dt="2023-12-13T18:57:48.145" v="3296" actId="1076"/>
        <pc:sldMkLst>
          <pc:docMk/>
          <pc:sldMk cId="2500511967" sldId="977"/>
        </pc:sldMkLst>
      </pc:sldChg>
      <pc:sldChg chg="modSp add mod addCm modNotesTx">
        <pc:chgData name="Otsuka, Isaya" userId="cda82685-c30a-453c-bdd8-87cf00b045c9" providerId="ADAL" clId="{1DA3DC4A-1052-40BD-9E73-E5324C026C72}" dt="2023-12-13T19:05:44.078" v="3315" actId="12"/>
        <pc:sldMkLst>
          <pc:docMk/>
          <pc:sldMk cId="1710333321" sldId="978"/>
        </pc:sldMkLst>
        <pc:extLst>
          <p:ext xmlns:p="http://schemas.openxmlformats.org/presentationml/2006/main" uri="{D6D511B9-2390-475A-947B-AFAB55BFBCF1}">
            <pc226:cmChg xmlns:pc226="http://schemas.microsoft.com/office/powerpoint/2022/06/main/command" chg="add">
              <pc226:chgData name="Otsuka, Isaya" userId="cda82685-c30a-453c-bdd8-87cf00b045c9" providerId="ADAL" clId="{1DA3DC4A-1052-40BD-9E73-E5324C026C72}" dt="2023-12-13T19:04:35.411" v="3305"/>
              <pc2:cmMkLst xmlns:pc2="http://schemas.microsoft.com/office/powerpoint/2019/9/main/command">
                <pc:docMk/>
                <pc:sldMk cId="1710333321" sldId="978"/>
                <pc2:cmMk id="{0D39D27B-D0F6-4037-8898-E1353680B8FA}"/>
              </pc2:cmMkLst>
            </pc226:cmChg>
          </p:ext>
        </pc:extLst>
      </pc:sldChg>
      <pc:sldChg chg="modSp add mod modNotesTx">
        <pc:chgData name="Otsuka, Isaya" userId="cda82685-c30a-453c-bdd8-87cf00b045c9" providerId="ADAL" clId="{1DA3DC4A-1052-40BD-9E73-E5324C026C72}" dt="2023-12-13T19:10:07.636" v="3339" actId="1076"/>
        <pc:sldMkLst>
          <pc:docMk/>
          <pc:sldMk cId="2213149265" sldId="979"/>
        </pc:sldMkLst>
      </pc:sldChg>
      <pc:sldChg chg="modSp add mod modNotesTx">
        <pc:chgData name="Otsuka, Isaya" userId="cda82685-c30a-453c-bdd8-87cf00b045c9" providerId="ADAL" clId="{1DA3DC4A-1052-40BD-9E73-E5324C026C72}" dt="2023-12-13T19:13:44.308" v="3355" actId="14100"/>
        <pc:sldMkLst>
          <pc:docMk/>
          <pc:sldMk cId="1209742742" sldId="980"/>
        </pc:sldMkLst>
      </pc:sldChg>
      <pc:sldChg chg="modSp add mod modNotesTx">
        <pc:chgData name="Otsuka, Isaya" userId="cda82685-c30a-453c-bdd8-87cf00b045c9" providerId="ADAL" clId="{1DA3DC4A-1052-40BD-9E73-E5324C026C72}" dt="2023-12-13T19:28:39.612" v="3409" actId="1076"/>
        <pc:sldMkLst>
          <pc:docMk/>
          <pc:sldMk cId="3458030934" sldId="981"/>
        </pc:sldMkLst>
      </pc:sldChg>
      <pc:sldChg chg="modSp add mod ord">
        <pc:chgData name="Otsuka, Isaya" userId="cda82685-c30a-453c-bdd8-87cf00b045c9" providerId="ADAL" clId="{1DA3DC4A-1052-40BD-9E73-E5324C026C72}" dt="2023-12-13T19:37:37.694" v="3440" actId="207"/>
        <pc:sldMkLst>
          <pc:docMk/>
          <pc:sldMk cId="1541846809" sldId="982"/>
        </pc:sldMkLst>
      </pc:sldChg>
      <pc:sldChg chg="addSp delSp modSp add mod ord">
        <pc:chgData name="Otsuka, Isaya" userId="cda82685-c30a-453c-bdd8-87cf00b045c9" providerId="ADAL" clId="{1DA3DC4A-1052-40BD-9E73-E5324C026C72}" dt="2023-12-13T19:57:29.456" v="3568" actId="1076"/>
        <pc:sldMkLst>
          <pc:docMk/>
          <pc:sldMk cId="4211899146" sldId="983"/>
        </pc:sldMkLst>
      </pc:sldChg>
      <pc:sldChg chg="delSp modSp add mod">
        <pc:chgData name="Otsuka, Isaya" userId="cda82685-c30a-453c-bdd8-87cf00b045c9" providerId="ADAL" clId="{1DA3DC4A-1052-40BD-9E73-E5324C026C72}" dt="2023-12-13T20:09:06.908" v="3613" actId="1076"/>
        <pc:sldMkLst>
          <pc:docMk/>
          <pc:sldMk cId="3768234989" sldId="984"/>
        </pc:sldMkLst>
      </pc:sldChg>
      <pc:sldChg chg="addSp delSp modSp add mod ord modNotesTx">
        <pc:chgData name="Otsuka, Isaya" userId="cda82685-c30a-453c-bdd8-87cf00b045c9" providerId="ADAL" clId="{1DA3DC4A-1052-40BD-9E73-E5324C026C72}" dt="2023-12-15T21:38:06.910" v="6676" actId="20577"/>
        <pc:sldMkLst>
          <pc:docMk/>
          <pc:sldMk cId="2789362719" sldId="985"/>
        </pc:sldMkLst>
      </pc:sldChg>
      <pc:sldChg chg="addSp delSp modSp add mod modNotesTx">
        <pc:chgData name="Otsuka, Isaya" userId="cda82685-c30a-453c-bdd8-87cf00b045c9" providerId="ADAL" clId="{1DA3DC4A-1052-40BD-9E73-E5324C026C72}" dt="2023-12-14T23:24:12.683" v="4713" actId="1076"/>
        <pc:sldMkLst>
          <pc:docMk/>
          <pc:sldMk cId="1977757365" sldId="986"/>
        </pc:sldMkLst>
      </pc:sldChg>
      <pc:sldChg chg="addSp delSp modSp add mod ord modNotesTx">
        <pc:chgData name="Otsuka, Isaya" userId="cda82685-c30a-453c-bdd8-87cf00b045c9" providerId="ADAL" clId="{1DA3DC4A-1052-40BD-9E73-E5324C026C72}" dt="2023-12-15T21:09:35.925" v="6624" actId="18131"/>
        <pc:sldMkLst>
          <pc:docMk/>
          <pc:sldMk cId="2429834198" sldId="987"/>
        </pc:sldMkLst>
      </pc:sldChg>
      <pc:sldChg chg="addSp delSp modSp add mod modNotesTx">
        <pc:chgData name="Otsuka, Isaya" userId="cda82685-c30a-453c-bdd8-87cf00b045c9" providerId="ADAL" clId="{1DA3DC4A-1052-40BD-9E73-E5324C026C72}" dt="2023-12-14T17:44:09.860" v="4270" actId="1076"/>
        <pc:sldMkLst>
          <pc:docMk/>
          <pc:sldMk cId="3324709572" sldId="988"/>
        </pc:sldMkLst>
      </pc:sldChg>
      <pc:sldChg chg="addSp delSp modSp add mod ord modNotesTx">
        <pc:chgData name="Otsuka, Isaya" userId="cda82685-c30a-453c-bdd8-87cf00b045c9" providerId="ADAL" clId="{1DA3DC4A-1052-40BD-9E73-E5324C026C72}" dt="2023-12-14T17:41:32.639" v="4249" actId="2710"/>
        <pc:sldMkLst>
          <pc:docMk/>
          <pc:sldMk cId="2857340136" sldId="989"/>
        </pc:sldMkLst>
      </pc:sldChg>
      <pc:sldChg chg="addSp delSp modSp add mod ord modNotesTx">
        <pc:chgData name="Otsuka, Isaya" userId="cda82685-c30a-453c-bdd8-87cf00b045c9" providerId="ADAL" clId="{1DA3DC4A-1052-40BD-9E73-E5324C026C72}" dt="2023-12-14T23:24:58.684" v="4715" actId="208"/>
        <pc:sldMkLst>
          <pc:docMk/>
          <pc:sldMk cId="1826246094" sldId="990"/>
        </pc:sldMkLst>
      </pc:sldChg>
      <pc:sldChg chg="addSp delSp modSp add mod ord modNotesTx">
        <pc:chgData name="Otsuka, Isaya" userId="cda82685-c30a-453c-bdd8-87cf00b045c9" providerId="ADAL" clId="{1DA3DC4A-1052-40BD-9E73-E5324C026C72}" dt="2023-12-14T23:43:04.526" v="4805" actId="14100"/>
        <pc:sldMkLst>
          <pc:docMk/>
          <pc:sldMk cId="993825503" sldId="991"/>
        </pc:sldMkLst>
      </pc:sldChg>
      <pc:sldChg chg="addSp delSp modSp add mod ord addCm modNotesTx">
        <pc:chgData name="Otsuka, Isaya" userId="cda82685-c30a-453c-bdd8-87cf00b045c9" providerId="ADAL" clId="{1DA3DC4A-1052-40BD-9E73-E5324C026C72}" dt="2023-12-15T16:04:50.085" v="5127" actId="113"/>
        <pc:sldMkLst>
          <pc:docMk/>
          <pc:sldMk cId="1067725741" sldId="992"/>
        </pc:sldMkLst>
        <pc:extLst>
          <p:ext xmlns:p="http://schemas.openxmlformats.org/presentationml/2006/main" uri="{D6D511B9-2390-475A-947B-AFAB55BFBCF1}">
            <pc226:cmChg xmlns:pc226="http://schemas.microsoft.com/office/powerpoint/2022/06/main/command" chg="add">
              <pc226:chgData name="Otsuka, Isaya" userId="cda82685-c30a-453c-bdd8-87cf00b045c9" providerId="ADAL" clId="{1DA3DC4A-1052-40BD-9E73-E5324C026C72}" dt="2023-12-15T16:00:43.507" v="5101"/>
              <pc2:cmMkLst xmlns:pc2="http://schemas.microsoft.com/office/powerpoint/2019/9/main/command">
                <pc:docMk/>
                <pc:sldMk cId="1067725741" sldId="992"/>
                <pc2:cmMk id="{955088ED-D5B4-4912-B4A4-A4C154E17D89}"/>
              </pc2:cmMkLst>
            </pc226:cmChg>
          </p:ext>
        </pc:extLst>
      </pc:sldChg>
      <pc:sldChg chg="addSp modSp add mod ord modNotesTx">
        <pc:chgData name="Otsuka, Isaya" userId="cda82685-c30a-453c-bdd8-87cf00b045c9" providerId="ADAL" clId="{1DA3DC4A-1052-40BD-9E73-E5324C026C72}" dt="2023-12-15T21:13:05.118" v="6650" actId="14826"/>
        <pc:sldMkLst>
          <pc:docMk/>
          <pc:sldMk cId="440709076" sldId="993"/>
        </pc:sldMkLst>
      </pc:sldChg>
      <pc:sldChg chg="addSp delSp modSp add mod ord modNotesTx">
        <pc:chgData name="Otsuka, Isaya" userId="cda82685-c30a-453c-bdd8-87cf00b045c9" providerId="ADAL" clId="{1DA3DC4A-1052-40BD-9E73-E5324C026C72}" dt="2023-12-15T21:17:13.631" v="6663" actId="18131"/>
        <pc:sldMkLst>
          <pc:docMk/>
          <pc:sldMk cId="4217757619" sldId="994"/>
        </pc:sldMkLst>
      </pc:sldChg>
      <pc:sldChg chg="addSp delSp modSp add mod addCm modNotesTx">
        <pc:chgData name="Otsuka, Isaya" userId="cda82685-c30a-453c-bdd8-87cf00b045c9" providerId="ADAL" clId="{1DA3DC4A-1052-40BD-9E73-E5324C026C72}" dt="2023-12-15T16:33:15.613" v="5393"/>
        <pc:sldMkLst>
          <pc:docMk/>
          <pc:sldMk cId="1866582101" sldId="995"/>
        </pc:sldMkLst>
        <pc:extLst>
          <p:ext xmlns:p="http://schemas.openxmlformats.org/presentationml/2006/main" uri="{D6D511B9-2390-475A-947B-AFAB55BFBCF1}">
            <pc226:cmChg xmlns:pc226="http://schemas.microsoft.com/office/powerpoint/2022/06/main/command" chg="add">
              <pc226:chgData name="Otsuka, Isaya" userId="cda82685-c30a-453c-bdd8-87cf00b045c9" providerId="ADAL" clId="{1DA3DC4A-1052-40BD-9E73-E5324C026C72}" dt="2023-12-15T16:33:15.613" v="5393"/>
              <pc2:cmMkLst xmlns:pc2="http://schemas.microsoft.com/office/powerpoint/2019/9/main/command">
                <pc:docMk/>
                <pc:sldMk cId="1866582101" sldId="995"/>
                <pc2:cmMk id="{606D9E29-9E9B-4C8B-A77B-53466A47578F}"/>
              </pc2:cmMkLst>
            </pc226:cmChg>
          </p:ext>
        </pc:extLst>
      </pc:sldChg>
      <pc:sldChg chg="addSp delSp modSp add mod ord modNotesTx">
        <pc:chgData name="Otsuka, Isaya" userId="cda82685-c30a-453c-bdd8-87cf00b045c9" providerId="ADAL" clId="{1DA3DC4A-1052-40BD-9E73-E5324C026C72}" dt="2023-12-15T21:37:17.403" v="6675" actId="18131"/>
        <pc:sldMkLst>
          <pc:docMk/>
          <pc:sldMk cId="36630711" sldId="996"/>
        </pc:sldMkLst>
      </pc:sldChg>
      <pc:sldChg chg="addSp delSp modSp add mod">
        <pc:chgData name="Otsuka, Isaya" userId="cda82685-c30a-453c-bdd8-87cf00b045c9" providerId="ADAL" clId="{1DA3DC4A-1052-40BD-9E73-E5324C026C72}" dt="2023-12-15T21:48:40.672" v="6722" actId="1076"/>
        <pc:sldMkLst>
          <pc:docMk/>
          <pc:sldMk cId="4152907584" sldId="997"/>
        </pc:sldMkLst>
      </pc:sldChg>
      <pc:sldChg chg="addSp delSp modSp add mod modNotesTx">
        <pc:chgData name="Otsuka, Isaya" userId="cda82685-c30a-453c-bdd8-87cf00b045c9" providerId="ADAL" clId="{1DA3DC4A-1052-40BD-9E73-E5324C026C72}" dt="2023-12-15T17:42:12.047" v="5873" actId="1035"/>
        <pc:sldMkLst>
          <pc:docMk/>
          <pc:sldMk cId="4171428598" sldId="998"/>
        </pc:sldMkLst>
      </pc:sldChg>
      <pc:sldChg chg="delSp modSp add mod ord modNotesTx">
        <pc:chgData name="Otsuka, Isaya" userId="cda82685-c30a-453c-bdd8-87cf00b045c9" providerId="ADAL" clId="{1DA3DC4A-1052-40BD-9E73-E5324C026C72}" dt="2023-12-15T17:44:58.180" v="5907" actId="20577"/>
        <pc:sldMkLst>
          <pc:docMk/>
          <pc:sldMk cId="1107248570" sldId="999"/>
        </pc:sldMkLst>
      </pc:sldChg>
      <pc:sldMasterChg chg="delSldLayout">
        <pc:chgData name="Otsuka, Isaya" userId="cda82685-c30a-453c-bdd8-87cf00b045c9" providerId="ADAL" clId="{1DA3DC4A-1052-40BD-9E73-E5324C026C72}" dt="2023-12-15T18:04:17.977" v="6369" actId="2696"/>
        <pc:sldMasterMkLst>
          <pc:docMk/>
          <pc:sldMasterMk cId="0" sldId="2147483648"/>
        </pc:sldMasterMkLst>
        <pc:sldLayoutChg chg="del">
          <pc:chgData name="Otsuka, Isaya" userId="cda82685-c30a-453c-bdd8-87cf00b045c9" providerId="ADAL" clId="{1DA3DC4A-1052-40BD-9E73-E5324C026C72}" dt="2023-12-15T18:04:17.977" v="6369" actId="2696"/>
          <pc:sldLayoutMkLst>
            <pc:docMk/>
            <pc:sldMasterMk cId="0" sldId="2147483648"/>
            <pc:sldLayoutMk cId="2557645899" sldId="2147483650"/>
          </pc:sldLayoutMkLst>
        </pc:sldLayoutChg>
      </pc:sldMasterChg>
    </pc:docChg>
  </pc:docChgLst>
  <pc:docChgLst>
    <pc:chgData name="Denton, Dianne" userId="f70f3e3a-5b10-47bf-aa15-29ac4a0f3cdf" providerId="ADAL" clId="{3E183A32-9AD8-44D0-992F-92DCE9C61456}"/>
    <pc:docChg chg="undo redo custSel modSld sldOrd modSection">
      <pc:chgData name="Denton, Dianne" userId="f70f3e3a-5b10-47bf-aa15-29ac4a0f3cdf" providerId="ADAL" clId="{3E183A32-9AD8-44D0-992F-92DCE9C61456}" dt="2025-06-20T14:05:36.598" v="752"/>
      <pc:docMkLst>
        <pc:docMk/>
      </pc:docMkLst>
      <pc:sldChg chg="modSp mod modCm">
        <pc:chgData name="Denton, Dianne" userId="f70f3e3a-5b10-47bf-aa15-29ac4a0f3cdf" providerId="ADAL" clId="{3E183A32-9AD8-44D0-992F-92DCE9C61456}" dt="2025-06-20T13:53:21.615" v="576" actId="1076"/>
        <pc:sldMkLst>
          <pc:docMk/>
          <pc:sldMk cId="2624992116" sldId="1407"/>
        </pc:sldMkLst>
        <pc:spChg chg="mod">
          <ac:chgData name="Denton, Dianne" userId="f70f3e3a-5b10-47bf-aa15-29ac4a0f3cdf" providerId="ADAL" clId="{3E183A32-9AD8-44D0-992F-92DCE9C61456}" dt="2025-06-20T13:52:19.975" v="569" actId="14100"/>
          <ac:spMkLst>
            <pc:docMk/>
            <pc:sldMk cId="2624992116" sldId="1407"/>
            <ac:spMk id="2" creationId="{0B70C076-D721-927D-9E26-9A398AEBC626}"/>
          </ac:spMkLst>
        </pc:spChg>
        <pc:spChg chg="mod">
          <ac:chgData name="Denton, Dianne" userId="f70f3e3a-5b10-47bf-aa15-29ac4a0f3cdf" providerId="ADAL" clId="{3E183A32-9AD8-44D0-992F-92DCE9C61456}" dt="2025-06-20T13:51:20.697" v="559" actId="255"/>
          <ac:spMkLst>
            <pc:docMk/>
            <pc:sldMk cId="2624992116" sldId="1407"/>
            <ac:spMk id="8" creationId="{EAA8CF3D-6557-43D5-ADDC-2EB3C9D7F5D6}"/>
          </ac:spMkLst>
        </pc:spChg>
        <pc:spChg chg="mod">
          <ac:chgData name="Denton, Dianne" userId="f70f3e3a-5b10-47bf-aa15-29ac4a0f3cdf" providerId="ADAL" clId="{3E183A32-9AD8-44D0-992F-92DCE9C61456}" dt="2025-06-20T13:53:08.081" v="575" actId="255"/>
          <ac:spMkLst>
            <pc:docMk/>
            <pc:sldMk cId="2624992116" sldId="1407"/>
            <ac:spMk id="9" creationId="{8841C9A3-6B6C-46D2-B2D2-FF6134DF88B9}"/>
          </ac:spMkLst>
        </pc:spChg>
        <pc:spChg chg="mod">
          <ac:chgData name="Denton, Dianne" userId="f70f3e3a-5b10-47bf-aa15-29ac4a0f3cdf" providerId="ADAL" clId="{3E183A32-9AD8-44D0-992F-92DCE9C61456}" dt="2025-06-20T13:52:05.828" v="568" actId="1076"/>
          <ac:spMkLst>
            <pc:docMk/>
            <pc:sldMk cId="2624992116" sldId="1407"/>
            <ac:spMk id="10" creationId="{21333EE4-52CD-4BE9-BA89-B52CE9B1B686}"/>
          </ac:spMkLst>
        </pc:spChg>
        <pc:spChg chg="mod">
          <ac:chgData name="Denton, Dianne" userId="f70f3e3a-5b10-47bf-aa15-29ac4a0f3cdf" providerId="ADAL" clId="{3E183A32-9AD8-44D0-992F-92DCE9C61456}" dt="2025-06-20T13:53:21.615" v="576" actId="1076"/>
          <ac:spMkLst>
            <pc:docMk/>
            <pc:sldMk cId="2624992116" sldId="1407"/>
            <ac:spMk id="11" creationId="{A3E68652-6200-4B15-A120-DD65B844F1FB}"/>
          </ac:spMkLst>
        </pc:spChg>
        <pc:extLst>
          <p:ext xmlns:p="http://schemas.openxmlformats.org/presentationml/2006/main" uri="{D6D511B9-2390-475A-947B-AFAB55BFBCF1}">
            <pc226:cmChg xmlns:pc226="http://schemas.microsoft.com/office/powerpoint/2022/06/main/command" chg="mod">
              <pc226:chgData name="Denton, Dianne" userId="f70f3e3a-5b10-47bf-aa15-29ac4a0f3cdf" providerId="ADAL" clId="{3E183A32-9AD8-44D0-992F-92DCE9C61456}" dt="2025-06-20T13:49:25.767" v="408" actId="20577"/>
              <pc2:cmMkLst xmlns:pc2="http://schemas.microsoft.com/office/powerpoint/2019/9/main/command">
                <pc:docMk/>
                <pc:sldMk cId="2624992116" sldId="1407"/>
                <pc2:cmMk id="{96F05F52-E4D6-4E06-B587-220DB5A04E91}"/>
              </pc2:cmMkLst>
            </pc226:cmChg>
            <pc226:cmChg xmlns:pc226="http://schemas.microsoft.com/office/powerpoint/2022/06/main/command" chg="mod">
              <pc226:chgData name="Denton, Dianne" userId="f70f3e3a-5b10-47bf-aa15-29ac4a0f3cdf" providerId="ADAL" clId="{3E183A32-9AD8-44D0-992F-92DCE9C61456}" dt="2025-06-20T13:50:54.940" v="557" actId="313"/>
              <pc2:cmMkLst xmlns:pc2="http://schemas.microsoft.com/office/powerpoint/2019/9/main/command">
                <pc:docMk/>
                <pc:sldMk cId="2624992116" sldId="1407"/>
                <pc2:cmMk id="{D4566EE9-8752-4FCD-A482-BEA93B1D7200}"/>
              </pc2:cmMkLst>
            </pc226:cmChg>
          </p:ext>
        </pc:extLst>
      </pc:sldChg>
      <pc:sldChg chg="modSp mod modCm">
        <pc:chgData name="Denton, Dianne" userId="f70f3e3a-5b10-47bf-aa15-29ac4a0f3cdf" providerId="ADAL" clId="{3E183A32-9AD8-44D0-992F-92DCE9C61456}" dt="2025-06-20T14:03:16.109" v="669" actId="20577"/>
        <pc:sldMkLst>
          <pc:docMk/>
          <pc:sldMk cId="1997149247" sldId="1589"/>
        </pc:sldMkLst>
        <pc:spChg chg="mod">
          <ac:chgData name="Denton, Dianne" userId="f70f3e3a-5b10-47bf-aa15-29ac4a0f3cdf" providerId="ADAL" clId="{3E183A32-9AD8-44D0-992F-92DCE9C61456}" dt="2025-06-20T14:03:16.109" v="669" actId="20577"/>
          <ac:spMkLst>
            <pc:docMk/>
            <pc:sldMk cId="1997149247" sldId="1589"/>
            <ac:spMk id="8" creationId="{C95FA99D-CA15-4724-DB3B-E5356D9D4E6A}"/>
          </ac:spMkLst>
        </pc:spChg>
        <pc:extLst>
          <p:ext xmlns:p="http://schemas.openxmlformats.org/presentationml/2006/main" uri="{D6D511B9-2390-475A-947B-AFAB55BFBCF1}">
            <pc226:cmChg xmlns:pc226="http://schemas.microsoft.com/office/powerpoint/2022/06/main/command" chg="mod">
              <pc226:chgData name="Denton, Dianne" userId="f70f3e3a-5b10-47bf-aa15-29ac4a0f3cdf" providerId="ADAL" clId="{3E183A32-9AD8-44D0-992F-92DCE9C61456}" dt="2025-06-20T14:03:16.109" v="669" actId="20577"/>
              <pc2:cmMkLst xmlns:pc2="http://schemas.microsoft.com/office/powerpoint/2019/9/main/command">
                <pc:docMk/>
                <pc:sldMk cId="1997149247" sldId="1589"/>
                <pc2:cmMk id="{78C86E38-C4BA-4E5B-A27C-98BCB32630E4}"/>
              </pc2:cmMkLst>
            </pc226:cmChg>
            <pc226:cmChg xmlns:pc226="http://schemas.microsoft.com/office/powerpoint/2022/06/main/command" chg="mod">
              <pc226:chgData name="Denton, Dianne" userId="f70f3e3a-5b10-47bf-aa15-29ac4a0f3cdf" providerId="ADAL" clId="{3E183A32-9AD8-44D0-992F-92DCE9C61456}" dt="2025-06-20T14:02:30.845" v="594" actId="20577"/>
              <pc2:cmMkLst xmlns:pc2="http://schemas.microsoft.com/office/powerpoint/2019/9/main/command">
                <pc:docMk/>
                <pc:sldMk cId="1997149247" sldId="1589"/>
                <pc2:cmMk id="{25277C96-F17A-4E0B-B1CE-025C82D7A262}"/>
              </pc2:cmMkLst>
            </pc226:cmChg>
          </p:ext>
        </pc:extLst>
      </pc:sldChg>
      <pc:sldChg chg="modSp mod modCm">
        <pc:chgData name="Denton, Dianne" userId="f70f3e3a-5b10-47bf-aa15-29ac4a0f3cdf" providerId="ADAL" clId="{3E183A32-9AD8-44D0-992F-92DCE9C61456}" dt="2025-06-20T13:48:12.949" v="237" actId="255"/>
        <pc:sldMkLst>
          <pc:docMk/>
          <pc:sldMk cId="4228710637" sldId="1609"/>
        </pc:sldMkLst>
        <pc:spChg chg="mod">
          <ac:chgData name="Denton, Dianne" userId="f70f3e3a-5b10-47bf-aa15-29ac4a0f3cdf" providerId="ADAL" clId="{3E183A32-9AD8-44D0-992F-92DCE9C61456}" dt="2025-06-20T13:48:12.949" v="237" actId="255"/>
          <ac:spMkLst>
            <pc:docMk/>
            <pc:sldMk cId="4228710637" sldId="1609"/>
            <ac:spMk id="8" creationId="{0B7E9CC1-5585-E66C-9D84-3C96D3ACDBE0}"/>
          </ac:spMkLst>
        </pc:spChg>
        <pc:extLst>
          <p:ext xmlns:p="http://schemas.openxmlformats.org/presentationml/2006/main" uri="{D6D511B9-2390-475A-947B-AFAB55BFBCF1}">
            <pc226:cmChg xmlns:pc226="http://schemas.microsoft.com/office/powerpoint/2022/06/main/command" chg="mod">
              <pc226:chgData name="Denton, Dianne" userId="f70f3e3a-5b10-47bf-aa15-29ac4a0f3cdf" providerId="ADAL" clId="{3E183A32-9AD8-44D0-992F-92DCE9C61456}" dt="2025-06-20T13:42:05.010" v="101" actId="20577"/>
              <pc2:cmMkLst xmlns:pc2="http://schemas.microsoft.com/office/powerpoint/2019/9/main/command">
                <pc:docMk/>
                <pc:sldMk cId="4228710637" sldId="1609"/>
                <pc2:cmMk id="{6377C27B-DCC3-4714-879D-AFD889AE06DD}"/>
              </pc2:cmMkLst>
            </pc226:cmChg>
            <pc226:cmChg xmlns:pc226="http://schemas.microsoft.com/office/powerpoint/2022/06/main/command" chg="mod">
              <pc226:chgData name="Denton, Dianne" userId="f70f3e3a-5b10-47bf-aa15-29ac4a0f3cdf" providerId="ADAL" clId="{3E183A32-9AD8-44D0-992F-92DCE9C61456}" dt="2025-06-20T13:48:03.705" v="236" actId="20577"/>
              <pc2:cmMkLst xmlns:pc2="http://schemas.microsoft.com/office/powerpoint/2019/9/main/command">
                <pc:docMk/>
                <pc:sldMk cId="4228710637" sldId="1609"/>
                <pc2:cmMk id="{BD71A8B4-46DB-4F1C-A145-BE0164295A61}"/>
              </pc2:cmMkLst>
            </pc226:cmChg>
            <pc226:cmChg xmlns:pc226="http://schemas.microsoft.com/office/powerpoint/2022/06/main/command" chg="mod">
              <pc226:chgData name="Denton, Dianne" userId="f70f3e3a-5b10-47bf-aa15-29ac4a0f3cdf" providerId="ADAL" clId="{3E183A32-9AD8-44D0-992F-92DCE9C61456}" dt="2025-06-20T13:41:19.045" v="89" actId="20577"/>
              <pc2:cmMkLst xmlns:pc2="http://schemas.microsoft.com/office/powerpoint/2019/9/main/command">
                <pc:docMk/>
                <pc:sldMk cId="4228710637" sldId="1609"/>
                <pc2:cmMk id="{E92746D3-F5B2-422E-9C39-CBD6103E0F48}"/>
              </pc2:cmMkLst>
            </pc226:cmChg>
          </p:ext>
        </pc:extLst>
      </pc:sldChg>
      <pc:sldChg chg="modSp mod ord">
        <pc:chgData name="Denton, Dianne" userId="f70f3e3a-5b10-47bf-aa15-29ac4a0f3cdf" providerId="ADAL" clId="{3E183A32-9AD8-44D0-992F-92DCE9C61456}" dt="2025-06-20T14:05:36.598" v="752"/>
        <pc:sldMkLst>
          <pc:docMk/>
          <pc:sldMk cId="2658126619" sldId="1618"/>
        </pc:sldMkLst>
        <pc:spChg chg="mod">
          <ac:chgData name="Denton, Dianne" userId="f70f3e3a-5b10-47bf-aa15-29ac4a0f3cdf" providerId="ADAL" clId="{3E183A32-9AD8-44D0-992F-92DCE9C61456}" dt="2025-06-20T14:04:32.558" v="750" actId="20577"/>
          <ac:spMkLst>
            <pc:docMk/>
            <pc:sldMk cId="2658126619" sldId="1618"/>
            <ac:spMk id="3" creationId="{7703FA1F-4B9D-476D-90CE-38A20E544F7B}"/>
          </ac:spMkLst>
        </pc:spChg>
      </pc:sldChg>
    </pc:docChg>
  </pc:docChgLst>
  <pc:docChgLst>
    <pc:chgData name="Denton, Dianne" userId="f70f3e3a-5b10-47bf-aa15-29ac4a0f3cdf" providerId="ADAL" clId="{CAB2D26B-7EA7-4FA1-87D1-81110AED8A0C}"/>
    <pc:docChg chg="undo redo custSel addSld delSld modSld modSection">
      <pc:chgData name="Denton, Dianne" userId="f70f3e3a-5b10-47bf-aa15-29ac4a0f3cdf" providerId="ADAL" clId="{CAB2D26B-7EA7-4FA1-87D1-81110AED8A0C}" dt="2024-10-25T21:11:54.178" v="2189" actId="20577"/>
      <pc:docMkLst>
        <pc:docMk/>
      </pc:docMkLst>
      <pc:sldChg chg="modSp mod">
        <pc:chgData name="Denton, Dianne" userId="f70f3e3a-5b10-47bf-aa15-29ac4a0f3cdf" providerId="ADAL" clId="{CAB2D26B-7EA7-4FA1-87D1-81110AED8A0C}" dt="2024-10-25T20:14:27.666" v="1638" actId="6549"/>
        <pc:sldMkLst>
          <pc:docMk/>
          <pc:sldMk cId="0" sldId="258"/>
        </pc:sldMkLst>
      </pc:sldChg>
      <pc:sldChg chg="add setBg">
        <pc:chgData name="Denton, Dianne" userId="f70f3e3a-5b10-47bf-aa15-29ac4a0f3cdf" providerId="ADAL" clId="{CAB2D26B-7EA7-4FA1-87D1-81110AED8A0C}" dt="2024-10-25T20:06:50.201" v="930"/>
        <pc:sldMkLst>
          <pc:docMk/>
          <pc:sldMk cId="0" sldId="259"/>
        </pc:sldMkLst>
      </pc:sldChg>
      <pc:sldChg chg="add del setBg">
        <pc:chgData name="Denton, Dianne" userId="f70f3e3a-5b10-47bf-aa15-29ac4a0f3cdf" providerId="ADAL" clId="{CAB2D26B-7EA7-4FA1-87D1-81110AED8A0C}" dt="2024-10-25T20:20:31.076" v="1717" actId="47"/>
        <pc:sldMkLst>
          <pc:docMk/>
          <pc:sldMk cId="0" sldId="260"/>
        </pc:sldMkLst>
      </pc:sldChg>
      <pc:sldChg chg="delSp modSp mod">
        <pc:chgData name="Denton, Dianne" userId="f70f3e3a-5b10-47bf-aa15-29ac4a0f3cdf" providerId="ADAL" clId="{CAB2D26B-7EA7-4FA1-87D1-81110AED8A0C}" dt="2024-10-25T20:47:15.087" v="1797" actId="20577"/>
        <pc:sldMkLst>
          <pc:docMk/>
          <pc:sldMk cId="0" sldId="261"/>
        </pc:sldMkLst>
      </pc:sldChg>
      <pc:sldChg chg="delSp modSp add mod setBg">
        <pc:chgData name="Denton, Dianne" userId="f70f3e3a-5b10-47bf-aa15-29ac4a0f3cdf" providerId="ADAL" clId="{CAB2D26B-7EA7-4FA1-87D1-81110AED8A0C}" dt="2024-10-25T20:22:32.524" v="1729" actId="948"/>
        <pc:sldMkLst>
          <pc:docMk/>
          <pc:sldMk cId="0" sldId="262"/>
        </pc:sldMkLst>
      </pc:sldChg>
      <pc:sldChg chg="modSp mod">
        <pc:chgData name="Denton, Dianne" userId="f70f3e3a-5b10-47bf-aa15-29ac4a0f3cdf" providerId="ADAL" clId="{CAB2D26B-7EA7-4FA1-87D1-81110AED8A0C}" dt="2024-10-25T21:11:54.178" v="2189" actId="20577"/>
        <pc:sldMkLst>
          <pc:docMk/>
          <pc:sldMk cId="3497850088" sldId="775"/>
        </pc:sldMkLst>
      </pc:sldChg>
      <pc:sldChg chg="modSp mod">
        <pc:chgData name="Denton, Dianne" userId="f70f3e3a-5b10-47bf-aa15-29ac4a0f3cdf" providerId="ADAL" clId="{CAB2D26B-7EA7-4FA1-87D1-81110AED8A0C}" dt="2024-10-25T21:03:03.014" v="1916" actId="20577"/>
        <pc:sldMkLst>
          <pc:docMk/>
          <pc:sldMk cId="4176515921" sldId="1001"/>
        </pc:sldMkLst>
      </pc:sldChg>
      <pc:sldChg chg="modSp del mod">
        <pc:chgData name="Denton, Dianne" userId="f70f3e3a-5b10-47bf-aa15-29ac4a0f3cdf" providerId="ADAL" clId="{CAB2D26B-7EA7-4FA1-87D1-81110AED8A0C}" dt="2024-10-25T19:33:02.226" v="134" actId="47"/>
        <pc:sldMkLst>
          <pc:docMk/>
          <pc:sldMk cId="2882809867" sldId="1006"/>
        </pc:sldMkLst>
      </pc:sldChg>
      <pc:sldChg chg="del">
        <pc:chgData name="Denton, Dianne" userId="f70f3e3a-5b10-47bf-aa15-29ac4a0f3cdf" providerId="ADAL" clId="{CAB2D26B-7EA7-4FA1-87D1-81110AED8A0C}" dt="2024-10-25T19:33:19.445" v="135" actId="47"/>
        <pc:sldMkLst>
          <pc:docMk/>
          <pc:sldMk cId="1952973411" sldId="1008"/>
        </pc:sldMkLst>
      </pc:sldChg>
      <pc:sldChg chg="addSp delSp modSp mod">
        <pc:chgData name="Denton, Dianne" userId="f70f3e3a-5b10-47bf-aa15-29ac4a0f3cdf" providerId="ADAL" clId="{CAB2D26B-7EA7-4FA1-87D1-81110AED8A0C}" dt="2024-10-25T20:20:03.643" v="1715" actId="1076"/>
        <pc:sldMkLst>
          <pc:docMk/>
          <pc:sldMk cId="2002792782" sldId="1010"/>
        </pc:sldMkLst>
      </pc:sldChg>
      <pc:sldChg chg="addSp modSp mod">
        <pc:chgData name="Denton, Dianne" userId="f70f3e3a-5b10-47bf-aa15-29ac4a0f3cdf" providerId="ADAL" clId="{CAB2D26B-7EA7-4FA1-87D1-81110AED8A0C}" dt="2024-10-25T20:55:50.076" v="1863" actId="1076"/>
        <pc:sldMkLst>
          <pc:docMk/>
          <pc:sldMk cId="1535102700" sldId="1011"/>
        </pc:sldMkLst>
      </pc:sldChg>
      <pc:sldChg chg="modSp del mod">
        <pc:chgData name="Denton, Dianne" userId="f70f3e3a-5b10-47bf-aa15-29ac4a0f3cdf" providerId="ADAL" clId="{CAB2D26B-7EA7-4FA1-87D1-81110AED8A0C}" dt="2024-10-25T19:50:17.193" v="662" actId="47"/>
        <pc:sldMkLst>
          <pc:docMk/>
          <pc:sldMk cId="1141998487" sldId="1012"/>
        </pc:sldMkLst>
      </pc:sldChg>
      <pc:sldChg chg="modSp mod">
        <pc:chgData name="Denton, Dianne" userId="f70f3e3a-5b10-47bf-aa15-29ac4a0f3cdf" providerId="ADAL" clId="{CAB2D26B-7EA7-4FA1-87D1-81110AED8A0C}" dt="2024-10-25T20:54:01.696" v="1814" actId="20577"/>
        <pc:sldMkLst>
          <pc:docMk/>
          <pc:sldMk cId="1743115208" sldId="1013"/>
        </pc:sldMkLst>
      </pc:sldChg>
      <pc:sldChg chg="modSp del mod">
        <pc:chgData name="Denton, Dianne" userId="f70f3e3a-5b10-47bf-aa15-29ac4a0f3cdf" providerId="ADAL" clId="{CAB2D26B-7EA7-4FA1-87D1-81110AED8A0C}" dt="2024-10-25T20:44:51.470" v="1771" actId="2696"/>
        <pc:sldMkLst>
          <pc:docMk/>
          <pc:sldMk cId="2368904774" sldId="1014"/>
        </pc:sldMkLst>
      </pc:sldChg>
      <pc:sldChg chg="add del">
        <pc:chgData name="Denton, Dianne" userId="f70f3e3a-5b10-47bf-aa15-29ac4a0f3cdf" providerId="ADAL" clId="{CAB2D26B-7EA7-4FA1-87D1-81110AED8A0C}" dt="2024-10-25T20:55:02.358" v="1815" actId="47"/>
        <pc:sldMkLst>
          <pc:docMk/>
          <pc:sldMk cId="2663551940" sldId="1014"/>
        </pc:sldMkLst>
      </pc:sldChg>
      <pc:sldChg chg="modSp mod">
        <pc:chgData name="Denton, Dianne" userId="f70f3e3a-5b10-47bf-aa15-29ac4a0f3cdf" providerId="ADAL" clId="{CAB2D26B-7EA7-4FA1-87D1-81110AED8A0C}" dt="2024-10-25T21:03:51.977" v="1920" actId="20577"/>
        <pc:sldMkLst>
          <pc:docMk/>
          <pc:sldMk cId="2740910067" sldId="1019"/>
        </pc:sldMkLst>
      </pc:sldChg>
      <pc:sldChg chg="add del setBg">
        <pc:chgData name="Denton, Dianne" userId="f70f3e3a-5b10-47bf-aa15-29ac4a0f3cdf" providerId="ADAL" clId="{CAB2D26B-7EA7-4FA1-87D1-81110AED8A0C}" dt="2024-10-25T20:20:14.267" v="1716" actId="47"/>
        <pc:sldMkLst>
          <pc:docMk/>
          <pc:sldMk cId="0" sldId="1020"/>
        </pc:sldMkLst>
      </pc:sldChg>
      <pc:sldChg chg="del">
        <pc:chgData name="Denton, Dianne" userId="f70f3e3a-5b10-47bf-aa15-29ac4a0f3cdf" providerId="ADAL" clId="{CAB2D26B-7EA7-4FA1-87D1-81110AED8A0C}" dt="2024-10-25T19:48:44.918" v="659" actId="47"/>
        <pc:sldMkLst>
          <pc:docMk/>
          <pc:sldMk cId="4156717106" sldId="1020"/>
        </pc:sldMkLst>
      </pc:sldChg>
      <pc:sldChg chg="modSp add mod">
        <pc:chgData name="Denton, Dianne" userId="f70f3e3a-5b10-47bf-aa15-29ac4a0f3cdf" providerId="ADAL" clId="{CAB2D26B-7EA7-4FA1-87D1-81110AED8A0C}" dt="2024-10-25T21:10:59.401" v="2186" actId="20577"/>
        <pc:sldMkLst>
          <pc:docMk/>
          <pc:sldMk cId="1376936343" sldId="10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341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Add a photo credit</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665109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66d9ef8a65_0_7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366d9ef8a65_0_7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US" i="1">
                <a:solidFill>
                  <a:srgbClr val="EB35C4"/>
                </a:solidFill>
              </a:rPr>
              <a:t>Child Protection definition: </a:t>
            </a:r>
            <a:r>
              <a:rPr lang="en-US" sz="1200">
                <a:latin typeface="Calibri"/>
                <a:ea typeface="Calibri"/>
                <a:cs typeface="Calibri"/>
                <a:sym typeface="Calibri"/>
              </a:rPr>
              <a:t>“The prevention of and response to abuse, neglect, exploitation and violence against children” (source: </a:t>
            </a:r>
            <a:r>
              <a:rPr lang="en-US" b="0" i="0">
                <a:solidFill>
                  <a:srgbClr val="2B3D4F"/>
                </a:solidFill>
                <a:latin typeface="Open Sans"/>
                <a:ea typeface="Open Sans"/>
                <a:cs typeface="Open Sans"/>
                <a:sym typeface="Open Sans"/>
              </a:rPr>
              <a:t>The Alliance for Child Protection in Humanitarian Action, </a:t>
            </a:r>
            <a:r>
              <a:rPr lang="en-US" sz="1200" i="1">
                <a:latin typeface="Calibri"/>
                <a:ea typeface="Calibri"/>
                <a:cs typeface="Calibri"/>
                <a:sym typeface="Calibri"/>
              </a:rPr>
              <a:t>Minimum Standards for Child Protection in Humanitarian Action, </a:t>
            </a:r>
            <a:r>
              <a:rPr lang="en-US" sz="1200" b="0" i="0">
                <a:latin typeface="Calibri"/>
                <a:ea typeface="Calibri"/>
                <a:cs typeface="Calibri"/>
                <a:sym typeface="Calibri"/>
              </a:rPr>
              <a:t>2019</a:t>
            </a:r>
            <a:r>
              <a:rPr lang="en-US" sz="1200" b="0" i="1">
                <a:latin typeface="Calibri"/>
                <a:ea typeface="Calibri"/>
                <a:cs typeface="Calibri"/>
                <a:sym typeface="Calibri"/>
              </a:rPr>
              <a:t>). </a:t>
            </a:r>
            <a:endParaRPr sz="1200" b="0">
              <a:latin typeface="Calibri"/>
              <a:ea typeface="Calibri"/>
              <a:cs typeface="Calibri"/>
              <a:sym typeface="Calibri"/>
            </a:endParaRPr>
          </a:p>
          <a:p>
            <a:pPr marL="0" lvl="0" indent="0" algn="just" rtl="0">
              <a:lnSpc>
                <a:spcPct val="107000"/>
              </a:lnSpc>
              <a:spcBef>
                <a:spcPts val="800"/>
              </a:spcBef>
              <a:spcAft>
                <a:spcPts val="0"/>
              </a:spcAft>
              <a:buNone/>
            </a:pPr>
            <a:endParaRPr sz="1200" u="sng">
              <a:solidFill>
                <a:srgbClr val="004BB4"/>
              </a:solidFill>
              <a:latin typeface="Calibri"/>
              <a:ea typeface="Calibri"/>
              <a:cs typeface="Calibri"/>
              <a:sym typeface="Calibri"/>
            </a:endParaRPr>
          </a:p>
          <a:p>
            <a:pPr marL="0" lvl="0" indent="0" algn="just" rtl="0">
              <a:lnSpc>
                <a:spcPct val="107000"/>
              </a:lnSpc>
              <a:spcBef>
                <a:spcPts val="800"/>
              </a:spcBef>
              <a:spcAft>
                <a:spcPts val="0"/>
              </a:spcAft>
              <a:buNone/>
            </a:pPr>
            <a:r>
              <a:rPr lang="en-US" sz="1200" u="none">
                <a:solidFill>
                  <a:srgbClr val="004BB4"/>
                </a:solidFill>
                <a:latin typeface="Calibri"/>
                <a:ea typeface="Calibri"/>
                <a:cs typeface="Calibri"/>
                <a:sym typeface="Calibri"/>
              </a:rPr>
              <a:t>Child safeguarding </a:t>
            </a:r>
            <a:r>
              <a:rPr lang="en-US" sz="1200" u="none">
                <a:latin typeface="Calibri"/>
                <a:ea typeface="Calibri"/>
                <a:cs typeface="Calibri"/>
                <a:sym typeface="Calibri"/>
              </a:rPr>
              <a:t>is different from </a:t>
            </a:r>
            <a:r>
              <a:rPr lang="en-US" sz="1200" u="none">
                <a:solidFill>
                  <a:srgbClr val="EB35C4"/>
                </a:solidFill>
                <a:latin typeface="Calibri"/>
                <a:ea typeface="Calibri"/>
                <a:cs typeface="Calibri"/>
                <a:sym typeface="Calibri"/>
              </a:rPr>
              <a:t>child protection </a:t>
            </a:r>
            <a:r>
              <a:rPr lang="en-US" sz="1200" u="none">
                <a:latin typeface="Calibri"/>
                <a:ea typeface="Calibri"/>
                <a:cs typeface="Calibri"/>
                <a:sym typeface="Calibri"/>
              </a:rPr>
              <a:t>programmes</a:t>
            </a:r>
            <a:r>
              <a:rPr lang="en-US" sz="1200">
                <a:latin typeface="Calibri"/>
                <a:ea typeface="Calibri"/>
                <a:cs typeface="Calibri"/>
                <a:sym typeface="Calibri"/>
              </a:rPr>
              <a:t>:</a:t>
            </a:r>
            <a:endParaRPr/>
          </a:p>
          <a:p>
            <a:pPr marL="171450" marR="0" lvl="0" indent="-171450" algn="just" rtl="0">
              <a:lnSpc>
                <a:spcPct val="107000"/>
              </a:lnSpc>
              <a:spcBef>
                <a:spcPts val="800"/>
              </a:spcBef>
              <a:spcAft>
                <a:spcPts val="0"/>
              </a:spcAft>
              <a:buClr>
                <a:srgbClr val="004BB4"/>
              </a:buClr>
              <a:buSzPts val="1200"/>
              <a:buFont typeface="Calibri"/>
              <a:buChar char="-"/>
            </a:pPr>
            <a:r>
              <a:rPr lang="en-US" sz="1200" u="sng">
                <a:solidFill>
                  <a:srgbClr val="004BB4"/>
                </a:solidFill>
                <a:latin typeface="Calibri"/>
                <a:ea typeface="Calibri"/>
                <a:cs typeface="Calibri"/>
                <a:sym typeface="Calibri"/>
              </a:rPr>
              <a:t>Child safeguarding</a:t>
            </a:r>
            <a:r>
              <a:rPr lang="en-US" sz="1200">
                <a:solidFill>
                  <a:srgbClr val="004BB4"/>
                </a:solidFill>
                <a:latin typeface="Calibri"/>
                <a:ea typeface="Calibri"/>
                <a:cs typeface="Calibri"/>
                <a:sym typeface="Calibri"/>
              </a:rPr>
              <a:t> </a:t>
            </a:r>
            <a:r>
              <a:rPr lang="en-US" sz="1200">
                <a:latin typeface="Calibri"/>
                <a:ea typeface="Calibri"/>
                <a:cs typeface="Calibri"/>
                <a:sym typeface="Calibri"/>
              </a:rPr>
              <a:t>focuses on </a:t>
            </a:r>
            <a:r>
              <a:rPr lang="en-US" sz="1200" b="1">
                <a:latin typeface="Calibri"/>
                <a:ea typeface="Calibri"/>
                <a:cs typeface="Calibri"/>
                <a:sym typeface="Calibri"/>
              </a:rPr>
              <a:t>preventing our own staff harming children (internal)</a:t>
            </a:r>
            <a:r>
              <a:rPr lang="en-US" sz="1200">
                <a:latin typeface="Calibri"/>
                <a:ea typeface="Calibri"/>
                <a:cs typeface="Calibri"/>
                <a:sym typeface="Calibri"/>
              </a:rPr>
              <a:t>. </a:t>
            </a:r>
            <a:endParaRPr/>
          </a:p>
          <a:p>
            <a:pPr marL="171450" lvl="0" indent="-171450" algn="just" rtl="0">
              <a:lnSpc>
                <a:spcPct val="107000"/>
              </a:lnSpc>
              <a:spcBef>
                <a:spcPts val="800"/>
              </a:spcBef>
              <a:spcAft>
                <a:spcPts val="0"/>
              </a:spcAft>
              <a:buClr>
                <a:srgbClr val="EB35C4"/>
              </a:buClr>
              <a:buSzPts val="1200"/>
              <a:buFont typeface="Calibri"/>
              <a:buChar char="-"/>
            </a:pPr>
            <a:r>
              <a:rPr lang="en-US" sz="1200" u="sng">
                <a:solidFill>
                  <a:srgbClr val="EB35C4"/>
                </a:solidFill>
                <a:latin typeface="Calibri"/>
                <a:ea typeface="Calibri"/>
                <a:cs typeface="Calibri"/>
                <a:sym typeface="Calibri"/>
              </a:rPr>
              <a:t>Child protection</a:t>
            </a:r>
            <a:r>
              <a:rPr lang="en-US" sz="1200">
                <a:latin typeface="Calibri"/>
                <a:ea typeface="Calibri"/>
                <a:cs typeface="Calibri"/>
                <a:sym typeface="Calibri"/>
              </a:rPr>
              <a:t> focuses on harm to children due to </a:t>
            </a:r>
            <a:r>
              <a:rPr lang="en-US" sz="1200" b="1">
                <a:latin typeface="Calibri"/>
                <a:ea typeface="Calibri"/>
                <a:cs typeface="Calibri"/>
                <a:sym typeface="Calibri"/>
              </a:rPr>
              <a:t>a natural or man-made disasters, or conflict, or community members harming children (external)</a:t>
            </a:r>
            <a:r>
              <a:rPr lang="en-US" sz="1200">
                <a:latin typeface="Calibri"/>
                <a:ea typeface="Calibri"/>
                <a:cs typeface="Calibri"/>
                <a:sym typeface="Calibri"/>
              </a:rPr>
              <a:t>.</a:t>
            </a:r>
            <a:endParaRPr sz="1200">
              <a:latin typeface="Calibri"/>
              <a:ea typeface="Calibri"/>
              <a:cs typeface="Calibri"/>
              <a:sym typeface="Calibri"/>
            </a:endParaRPr>
          </a:p>
        </p:txBody>
      </p:sp>
      <p:sp>
        <p:nvSpPr>
          <p:cNvPr id="339" name="Google Shape;339;g366d9ef8a65_0_7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photo credit</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901223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3C7EF-3ACF-3590-59AA-0B3F1D21F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AC4EC-D3E3-CEF4-1363-0E4F27671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52AFC-AC34-2913-B727-53C3073AFD2F}"/>
              </a:ext>
            </a:extLst>
          </p:cNvPr>
          <p:cNvSpPr>
            <a:spLocks noGrp="1"/>
          </p:cNvSpPr>
          <p:nvPr>
            <p:ph type="body" idx="1"/>
          </p:nvPr>
        </p:nvSpPr>
        <p:spPr/>
        <p:txBody>
          <a:bodyPr/>
          <a:lstStyle/>
          <a:p>
            <a:pPr marL="158750" indent="0">
              <a:buNone/>
            </a:pPr>
            <a:r>
              <a:rPr lang="en-US" dirty="0"/>
              <a:t>Children and adolescents seek help in different ways than adults, and rarely make direct disclosures. Children may find it difficult to trust or talk to adults, especially adults they do not know well; experience fear, embarrassment or shame; or be afraid of expressing their emotions. </a:t>
            </a:r>
            <a:endParaRPr lang="fr-FR" dirty="0"/>
          </a:p>
          <a:p>
            <a:pPr marL="158750" indent="0">
              <a:buNone/>
            </a:pPr>
            <a:endParaRPr lang="fr-FR" dirty="0"/>
          </a:p>
          <a:p>
            <a:pPr marL="158750" indent="0">
              <a:buNone/>
            </a:pPr>
            <a:r>
              <a:rPr lang="fr-FR" dirty="0"/>
              <a:t>Adolescents </a:t>
            </a:r>
            <a:r>
              <a:rPr lang="fr-FR" dirty="0" err="1"/>
              <a:t>aged</a:t>
            </a:r>
            <a:r>
              <a:rPr lang="fr-FR" dirty="0"/>
              <a:t> 15 and over are </a:t>
            </a:r>
            <a:r>
              <a:rPr lang="fr-FR" dirty="0" err="1"/>
              <a:t>generally</a:t>
            </a:r>
            <a:r>
              <a:rPr lang="fr-FR" dirty="0"/>
              <a:t> mature </a:t>
            </a:r>
            <a:r>
              <a:rPr lang="fr-FR" dirty="0" err="1"/>
              <a:t>enough</a:t>
            </a:r>
            <a:r>
              <a:rPr lang="fr-FR" dirty="0"/>
              <a:t> to </a:t>
            </a:r>
            <a:r>
              <a:rPr lang="fr-FR" dirty="0" err="1"/>
              <a:t>make</a:t>
            </a:r>
            <a:r>
              <a:rPr lang="fr-FR" dirty="0"/>
              <a:t> </a:t>
            </a:r>
            <a:r>
              <a:rPr lang="fr-FR" dirty="0" err="1"/>
              <a:t>their</a:t>
            </a:r>
            <a:r>
              <a:rPr lang="fr-FR" dirty="0"/>
              <a:t> </a:t>
            </a:r>
            <a:r>
              <a:rPr lang="fr-FR" dirty="0" err="1"/>
              <a:t>own</a:t>
            </a:r>
            <a:r>
              <a:rPr lang="fr-FR" dirty="0"/>
              <a:t> </a:t>
            </a:r>
            <a:r>
              <a:rPr lang="fr-FR" dirty="0" err="1"/>
              <a:t>decisions</a:t>
            </a:r>
            <a:r>
              <a:rPr lang="fr-FR" dirty="0"/>
              <a:t> and </a:t>
            </a:r>
            <a:r>
              <a:rPr lang="fr-FR" dirty="0" err="1"/>
              <a:t>understand</a:t>
            </a:r>
            <a:r>
              <a:rPr lang="fr-FR" dirty="0"/>
              <a:t> </a:t>
            </a:r>
            <a:r>
              <a:rPr lang="fr-FR" dirty="0" err="1"/>
              <a:t>what's</a:t>
            </a:r>
            <a:r>
              <a:rPr lang="fr-FR" dirty="0"/>
              <a:t> happening to </a:t>
            </a:r>
            <a:r>
              <a:rPr lang="fr-FR" dirty="0" err="1"/>
              <a:t>them</a:t>
            </a:r>
            <a:r>
              <a:rPr lang="fr-FR" dirty="0"/>
              <a:t>.</a:t>
            </a:r>
          </a:p>
          <a:p>
            <a:pPr marL="158750" indent="0">
              <a:buNone/>
            </a:pPr>
            <a:endParaRPr lang="fr-FR" dirty="0"/>
          </a:p>
          <a:p>
            <a:pPr marL="158750" indent="0">
              <a:buNone/>
            </a:pPr>
            <a:r>
              <a:rPr lang="en-US" dirty="0"/>
              <a:t>Young children 6 to 9 years and young adolescents 10 to 14 years may or may not be able to self-report experiences of violence. They may or may not be able to make decisions on their own. </a:t>
            </a:r>
            <a:r>
              <a:rPr lang="fr-FR" dirty="0"/>
              <a:t>So </a:t>
            </a:r>
            <a:r>
              <a:rPr lang="fr-FR" dirty="0" err="1"/>
              <a:t>it's</a:t>
            </a:r>
            <a:r>
              <a:rPr lang="fr-FR" dirty="0"/>
              <a:t> </a:t>
            </a:r>
            <a:r>
              <a:rPr lang="fr-FR" dirty="0" err="1"/>
              <a:t>often</a:t>
            </a:r>
            <a:r>
              <a:rPr lang="fr-FR" dirty="0"/>
              <a:t> </a:t>
            </a:r>
            <a:r>
              <a:rPr lang="fr-FR" dirty="0" err="1"/>
              <a:t>necessary</a:t>
            </a:r>
            <a:r>
              <a:rPr lang="fr-FR" dirty="0"/>
              <a:t> to </a:t>
            </a:r>
            <a:r>
              <a:rPr lang="fr-FR" dirty="0" err="1"/>
              <a:t>identify</a:t>
            </a:r>
            <a:r>
              <a:rPr lang="fr-FR" dirty="0"/>
              <a:t> a </a:t>
            </a:r>
            <a:r>
              <a:rPr lang="fr-FR" dirty="0" err="1"/>
              <a:t>trusted</a:t>
            </a:r>
            <a:r>
              <a:rPr lang="fr-FR" dirty="0"/>
              <a:t> </a:t>
            </a:r>
            <a:r>
              <a:rPr lang="fr-FR" dirty="0" err="1"/>
              <a:t>adult</a:t>
            </a:r>
            <a:r>
              <a:rPr lang="fr-FR" dirty="0"/>
              <a:t> </a:t>
            </a:r>
            <a:r>
              <a:rPr lang="fr-FR" dirty="0" err="1"/>
              <a:t>who</a:t>
            </a:r>
            <a:r>
              <a:rPr lang="fr-FR" dirty="0"/>
              <a:t> can help </a:t>
            </a:r>
            <a:r>
              <a:rPr lang="fr-FR" dirty="0" err="1"/>
              <a:t>them</a:t>
            </a:r>
            <a:r>
              <a:rPr lang="fr-FR" dirty="0"/>
              <a:t> </a:t>
            </a:r>
            <a:r>
              <a:rPr lang="fr-FR" dirty="0" err="1"/>
              <a:t>with</a:t>
            </a:r>
            <a:r>
              <a:rPr lang="fr-FR" dirty="0"/>
              <a:t> </a:t>
            </a:r>
            <a:r>
              <a:rPr lang="fr-FR" dirty="0" err="1"/>
              <a:t>next</a:t>
            </a:r>
            <a:r>
              <a:rPr lang="fr-FR" dirty="0"/>
              <a:t> </a:t>
            </a:r>
            <a:r>
              <a:rPr lang="fr-FR" dirty="0" err="1"/>
              <a:t>steps</a:t>
            </a:r>
            <a:r>
              <a:rPr lang="fr-FR" dirty="0"/>
              <a:t>. </a:t>
            </a:r>
          </a:p>
          <a:p>
            <a:pPr marL="158750" indent="0">
              <a:buNone/>
            </a:pPr>
            <a:endParaRPr lang="fr-FR" dirty="0"/>
          </a:p>
          <a:p>
            <a:pPr marL="158750" indent="0">
              <a:buNone/>
            </a:pPr>
            <a:r>
              <a:rPr lang="en-US" dirty="0"/>
              <a:t>Infants and toddlers 0 to 5 years will not self-report experiences of violence given their lack of or limited communication skills. Another individual –a friend, caregiver, family member, community member etc. – will likely seek help on the child’s behalf. </a:t>
            </a:r>
            <a:endParaRPr lang="fr-FR" dirty="0"/>
          </a:p>
          <a:p>
            <a:endParaRPr lang="en-US" dirty="0"/>
          </a:p>
        </p:txBody>
      </p:sp>
      <p:sp>
        <p:nvSpPr>
          <p:cNvPr id="4" name="Slide Number Placeholder 3">
            <a:extLst>
              <a:ext uri="{FF2B5EF4-FFF2-40B4-BE49-F238E27FC236}">
                <a16:creationId xmlns:a16="http://schemas.microsoft.com/office/drawing/2014/main" id="{40CDACFF-BE3E-2A92-F771-34B9DF331700}"/>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3350769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en-US" noProof="0" dirty="0"/>
              <a:t>A survivor-centered approach aims to create a supportive environment in which a survivor feels treated with dignity and respect. To do this, we have 4 guiding principles. </a:t>
            </a:r>
          </a:p>
          <a:p>
            <a:pPr marL="158750" indent="0">
              <a:buNone/>
              <a:defRPr/>
            </a:pPr>
            <a:endParaRPr lang="en-US" noProof="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noProof="0" dirty="0"/>
              <a:t>Survivors have the right to choose what happens to them. </a:t>
            </a:r>
            <a:r>
              <a:rPr lang="en-US" sz="1100" noProof="0" dirty="0">
                <a:solidFill>
                  <a:schemeClr val="accent4"/>
                </a:solidFill>
                <a:latin typeface="Univers"/>
              </a:rPr>
              <a:t>The survivor-centered approach means doing what the survivor wants and needs, rather than basing it on our own opinion of what she wants and needs</a:t>
            </a:r>
            <a:r>
              <a:rPr lang="en-US" sz="1100" noProof="0" dirty="0">
                <a:solidFill>
                  <a:schemeClr val="accent4"/>
                </a:solidFill>
                <a:highlight>
                  <a:srgbClr val="FFFF00"/>
                </a:highlight>
                <a:latin typeface="Univers"/>
              </a:rPr>
              <a:t>. </a:t>
            </a:r>
            <a:r>
              <a:rPr lang="en-US" sz="1100" b="1" noProof="0" dirty="0">
                <a:solidFill>
                  <a:srgbClr val="FF0000"/>
                </a:solidFill>
                <a:latin typeface="Univers"/>
              </a:rPr>
              <a:t>This is an essential principle for ensuring a survivor’s safety, making them feel in control of their life, trusting you, and avoiding causing her further suffering. – </a:t>
            </a:r>
            <a:r>
              <a:rPr lang="en-US" sz="1100" b="0" noProof="0" dirty="0">
                <a:solidFill>
                  <a:srgbClr val="FF0000"/>
                </a:solidFill>
                <a:latin typeface="Univers"/>
              </a:rPr>
              <a:t>Even for children???</a:t>
            </a:r>
            <a:endParaRPr lang="en-US" sz="1100" b="1" noProof="0" dirty="0">
              <a:solidFill>
                <a:srgbClr val="FF0000"/>
              </a:solidFill>
              <a:latin typeface="Univer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noProof="0" dirty="0">
              <a:solidFill>
                <a:schemeClr val="bg1"/>
              </a:solidFill>
              <a:latin typeface="Univers" panose="020B0503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noProof="0" dirty="0">
                <a:solidFill>
                  <a:schemeClr val="bg1"/>
                </a:solidFill>
                <a:latin typeface="Univers" panose="020B0503020202020204" pitchFamily="34" charset="0"/>
              </a:rPr>
              <a:t>Limits to confidentiality: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noProof="0" dirty="0">
                <a:solidFill>
                  <a:schemeClr val="tx1"/>
                </a:solidFill>
                <a:latin typeface="Arial Narrow" panose="020B0606020202030204" pitchFamily="34" charset="0"/>
              </a:rPr>
              <a:t>For safeguarding and SEA incidents, there is a mandatory reporting policy, disciplinary sanctions in the Code of Conduct including termination, prosecution and imprisonment. </a:t>
            </a:r>
            <a:r>
              <a:rPr lang="en-US" sz="1200" noProof="0" dirty="0">
                <a:solidFill>
                  <a:srgbClr val="000000"/>
                </a:solidFill>
                <a:latin typeface="Univers"/>
              </a:rPr>
              <a:t>Mandatory reporting emphasizes the importance of justice - there may be an investigation, disciplinary sanctions, etc.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noProof="0" dirty="0">
                <a:solidFill>
                  <a:srgbClr val="000000"/>
                </a:solidFill>
                <a:latin typeface="Univers"/>
              </a:rPr>
              <a:t>Mandatory reporting does go against the guiding principle of respect for the survivor's choices. Even if the child does not want you to report the incident, you have to. It is your responsibility to explain to the child why you have an obligation to report this incident and to whom/ through which channels. Emphasize that the </a:t>
            </a:r>
            <a:r>
              <a:rPr lang="en-US" b="0" i="0" noProof="0" dirty="0">
                <a:solidFill>
                  <a:srgbClr val="404040"/>
                </a:solidFill>
                <a:effectLst/>
                <a:latin typeface="proxima_nova"/>
              </a:rPr>
              <a:t>report will be kept strictly confidential. However, if there is an investigation, some members of the community may find out who it is, so there are risks for the survivor. If the child doesn't want to tell you more for fear of reprisals, the child has the right to stop telling you what happened and not to give any more details. </a:t>
            </a:r>
            <a:r>
              <a:rPr lang="en-US" sz="1200" noProof="0" dirty="0">
                <a:solidFill>
                  <a:srgbClr val="000000"/>
                </a:solidFill>
                <a:latin typeface="Univers"/>
              </a:rPr>
              <a:t>It will also be important to accompany, reassure and comfort the child, and to ensure that the child has access to adequate care and support services. </a:t>
            </a:r>
            <a:endParaRPr lang="en-US" noProof="0" dirty="0"/>
          </a:p>
          <a:p>
            <a:pPr marL="158750" indent="0">
              <a:buNone/>
            </a:pPr>
            <a:endParaRPr lang="en-US" noProof="0" dirty="0"/>
          </a:p>
        </p:txBody>
      </p:sp>
    </p:spTree>
    <p:extLst>
      <p:ext uri="{BB962C8B-B14F-4D97-AF65-F5344CB8AC3E}">
        <p14:creationId xmlns:p14="http://schemas.microsoft.com/office/powerpoint/2010/main" val="4150420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fr-FR" dirty="0"/>
              <a:t>Physical contact or holding a child is OK if she approaches you or if you ask her if you can hold her to comfort her and she says YES. </a:t>
            </a:r>
          </a:p>
        </p:txBody>
      </p:sp>
    </p:spTree>
    <p:extLst>
      <p:ext uri="{BB962C8B-B14F-4D97-AF65-F5344CB8AC3E}">
        <p14:creationId xmlns:p14="http://schemas.microsoft.com/office/powerpoint/2010/main" val="897313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pPr marL="158750" indent="0">
              <a:buNone/>
            </a:pPr>
            <a:r>
              <a:rPr lang="en-US" dirty="0"/>
              <a:t>Allow the child/adolescent to lead the conversation, even if this means providing company in silence. Be at eye level with open body language to show the child/adolescent that they can open up to you  if s/he wants to. Refrain from asking questions about what happened, by who and why – instead use comforting statements and speak in a manner that they can understand. </a:t>
            </a:r>
            <a:endParaRPr lang="en-GB" dirty="0"/>
          </a:p>
        </p:txBody>
      </p:sp>
    </p:spTree>
    <p:extLst>
      <p:ext uri="{BB962C8B-B14F-4D97-AF65-F5344CB8AC3E}">
        <p14:creationId xmlns:p14="http://schemas.microsoft.com/office/powerpoint/2010/main" val="977739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endParaRPr lang="en-GB" dirty="0"/>
          </a:p>
        </p:txBody>
      </p:sp>
    </p:spTree>
    <p:extLst>
      <p:ext uri="{BB962C8B-B14F-4D97-AF65-F5344CB8AC3E}">
        <p14:creationId xmlns:p14="http://schemas.microsoft.com/office/powerpoint/2010/main" val="3096681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dirty="0"/>
              <a:t>Do not force the child or adolescent’s caregiver or any other person to be with them when s/he talks to you. </a:t>
            </a:r>
            <a:r>
              <a:rPr lang="fr-FR" sz="1100" dirty="0" err="1">
                <a:latin typeface="Arial Narrow" panose="020B0606020202030204" pitchFamily="34" charset="0"/>
              </a:rPr>
              <a:t>They</a:t>
            </a:r>
            <a:r>
              <a:rPr lang="fr-FR" sz="1100" dirty="0">
                <a:latin typeface="Arial Narrow" panose="020B0606020202030204" pitchFamily="34" charset="0"/>
              </a:rPr>
              <a:t> </a:t>
            </a:r>
            <a:r>
              <a:rPr lang="fr-FR" sz="1100" dirty="0" err="1">
                <a:latin typeface="Arial Narrow" panose="020B0606020202030204" pitchFamily="34" charset="0"/>
              </a:rPr>
              <a:t>could</a:t>
            </a:r>
            <a:r>
              <a:rPr lang="fr-FR" sz="1100" dirty="0">
                <a:latin typeface="Arial Narrow" panose="020B0606020202030204" pitchFamily="34" charset="0"/>
              </a:rPr>
              <a:t> </a:t>
            </a:r>
            <a:r>
              <a:rPr lang="fr-FR" sz="1100" dirty="0" err="1">
                <a:latin typeface="Arial Narrow" panose="020B0606020202030204" pitchFamily="34" charset="0"/>
              </a:rPr>
              <a:t>be</a:t>
            </a:r>
            <a:r>
              <a:rPr lang="fr-FR" sz="1100" dirty="0">
                <a:latin typeface="Arial Narrow" panose="020B0606020202030204" pitchFamily="34" charset="0"/>
              </a:rPr>
              <a:t> the </a:t>
            </a:r>
            <a:r>
              <a:rPr lang="fr-FR" sz="1100" dirty="0" err="1">
                <a:latin typeface="Arial Narrow" panose="020B0606020202030204" pitchFamily="34" charset="0"/>
              </a:rPr>
              <a:t>perpetrator</a:t>
            </a:r>
            <a:r>
              <a:rPr lang="fr-FR" sz="1100" dirty="0">
                <a:latin typeface="Arial Narrow" panose="020B0606020202030204" pitchFamily="34" charset="0"/>
              </a:rPr>
              <a:t> of the violence - </a:t>
            </a:r>
            <a:r>
              <a:rPr lang="fr-FR" sz="1100" dirty="0" err="1">
                <a:latin typeface="Arial Narrow" panose="020B0606020202030204" pitchFamily="34" charset="0"/>
              </a:rPr>
              <a:t>it's</a:t>
            </a:r>
            <a:r>
              <a:rPr lang="fr-FR" sz="1100" dirty="0">
                <a:latin typeface="Arial Narrow" panose="020B0606020202030204" pitchFamily="34" charset="0"/>
              </a:rPr>
              <a:t> up to the </a:t>
            </a:r>
            <a:r>
              <a:rPr lang="fr-FR" sz="1100" dirty="0" err="1">
                <a:latin typeface="Arial Narrow" panose="020B0606020202030204" pitchFamily="34" charset="0"/>
              </a:rPr>
              <a:t>child</a:t>
            </a:r>
            <a:r>
              <a:rPr lang="fr-FR" sz="1100" dirty="0">
                <a:latin typeface="Arial Narrow" panose="020B0606020202030204" pitchFamily="34" charset="0"/>
              </a:rPr>
              <a:t> or teenager to </a:t>
            </a:r>
            <a:r>
              <a:rPr lang="fr-FR" sz="1100" dirty="0" err="1">
                <a:latin typeface="Arial Narrow" panose="020B0606020202030204" pitchFamily="34" charset="0"/>
              </a:rPr>
              <a:t>choose</a:t>
            </a:r>
            <a:r>
              <a:rPr lang="fr-FR" sz="1100" dirty="0">
                <a:latin typeface="Arial Narrow" panose="020B0606020202030204" pitchFamily="34" charset="0"/>
              </a:rPr>
              <a:t>. </a:t>
            </a:r>
            <a:endParaRPr lang="en-GB" dirty="0"/>
          </a:p>
        </p:txBody>
      </p:sp>
    </p:spTree>
    <p:extLst>
      <p:ext uri="{BB962C8B-B14F-4D97-AF65-F5344CB8AC3E}">
        <p14:creationId xmlns:p14="http://schemas.microsoft.com/office/powerpoint/2010/main" val="3408129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3AF02-324B-4B22-63FD-96FC37716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ABABE-0CD8-CBB3-30B3-6B6530ACC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FFE55-D24B-EAEB-62F5-3C40554F45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09E981-D4FA-30B6-9E86-39BC5C5A0E5D}"/>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0762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Add a photo credit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baseline="0" noProof="0" dirty="0">
              <a:solidFill>
                <a:srgbClr val="000000"/>
              </a:solidFill>
              <a:latin typeface="Univers"/>
            </a:endParaRPr>
          </a:p>
        </p:txBody>
      </p:sp>
    </p:spTree>
    <p:extLst>
      <p:ext uri="{BB962C8B-B14F-4D97-AF65-F5344CB8AC3E}">
        <p14:creationId xmlns:p14="http://schemas.microsoft.com/office/powerpoint/2010/main" val="409426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70DAA-D757-1B8E-B172-57864AFF7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91818-35D5-1B7A-BCFC-1D6224357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70795-F385-24BA-E957-77F5AFA66CB7}"/>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noProof="0" dirty="0"/>
              <a:t>Reminders:</a:t>
            </a:r>
          </a:p>
          <a:p>
            <a:pPr marL="330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tx1"/>
                </a:solidFill>
                <a:latin typeface="Arial Narrow" panose="020B0606020202030204" pitchFamily="34" charset="0"/>
              </a:rPr>
              <a:t>DO NOT proactively identify or seek out GBV survivors. </a:t>
            </a:r>
            <a:r>
              <a:rPr lang="en-US" dirty="0">
                <a:solidFill>
                  <a:schemeClr val="tx1"/>
                </a:solidFill>
                <a:latin typeface="Arial Narrow" panose="020B0606020202030204" pitchFamily="34" charset="0"/>
              </a:rPr>
              <a:t>Be available if a child or adolescent asks for your help. </a:t>
            </a:r>
          </a:p>
          <a:p>
            <a:pPr marL="7874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line with the "do no harm" principle, you must not actively seek to identify survivors of GBV during an assessment or consultation, or ask direct questions such as "have you ever been subjected to violence" or "do you know of anyone in your circle who has been subjected to violence?" </a:t>
            </a:r>
            <a:r>
              <a:rPr lang="en-US" dirty="0">
                <a:solidFill>
                  <a:schemeClr val="tx1"/>
                </a:solidFill>
                <a:latin typeface="Arial Narrow" panose="020B0606020202030204" pitchFamily="34" charset="0"/>
              </a:rPr>
              <a:t>Your job is not to research and assess whether a child/adolescent has experienced violence, including sexual violence, in their life, but to be available and willing to listen if someone chooses to disclose to you that they have suffered GBV. </a:t>
            </a:r>
          </a:p>
          <a:p>
            <a:pPr marL="330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Narrow" panose="020B0606020202030204" pitchFamily="34" charset="0"/>
              </a:rPr>
              <a:t>If you are concerned about a survivor's well-being or whether she has received appropriate support, follow up directly with the service provider. Do NOT contact the survivor directly.</a:t>
            </a:r>
          </a:p>
          <a:p>
            <a:pPr marL="330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err="1"/>
              <a:t>Cinical</a:t>
            </a:r>
            <a:r>
              <a:rPr lang="en-US" noProof="0" dirty="0"/>
              <a:t> management of sexual violence, particularly rape, must be carried out within 72 hours to be effective! Clinical management of sexual violence includes PEP, emergency contraception and even the forensic examination for evidence collection, meaning collecting specimens and documenting injuries of the survivor, all of which could be used as forensic evidence in court, should she wish to take the perpetrator to court. </a:t>
            </a:r>
          </a:p>
          <a:p>
            <a:pPr marL="158750" indent="0">
              <a:buNone/>
            </a:pPr>
            <a:endParaRPr lang="en-US" noProof="0" dirty="0"/>
          </a:p>
          <a:p>
            <a:endParaRPr lang="en-US" noProof="0" dirty="0"/>
          </a:p>
        </p:txBody>
      </p:sp>
      <p:sp>
        <p:nvSpPr>
          <p:cNvPr id="4" name="Slide Number Placeholder 3">
            <a:extLst>
              <a:ext uri="{FF2B5EF4-FFF2-40B4-BE49-F238E27FC236}">
                <a16:creationId xmlns:a16="http://schemas.microsoft.com/office/drawing/2014/main" id="{A84D3977-3E2A-BA49-6D20-853B0971F4BD}"/>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591376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CEC2B-8F2F-B458-FEF9-7C297E679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C5335-6DE7-EA72-7CF2-CD9EF5326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18B61-4E36-B7EB-3294-36DB8425F0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It is 100% mandatory to report any child safeguarding and PSEA concerns. Reporting child safeguarding allegations is a moral and legal obligation for all staff!</a:t>
            </a:r>
          </a:p>
          <a:p>
            <a:endParaRPr lang="en-US" dirty="0"/>
          </a:p>
        </p:txBody>
      </p:sp>
      <p:sp>
        <p:nvSpPr>
          <p:cNvPr id="4" name="Slide Number Placeholder 3">
            <a:extLst>
              <a:ext uri="{FF2B5EF4-FFF2-40B4-BE49-F238E27FC236}">
                <a16:creationId xmlns:a16="http://schemas.microsoft.com/office/drawing/2014/main" id="{D1BE50C7-9127-00C5-27C3-F1BC200EB560}"/>
              </a:ext>
            </a:extLst>
          </p:cNvPr>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3935094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C4C3A-A38B-E430-BF35-BCA7C1C00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CD937-2BC4-A76A-613F-B632FB359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C76F3-8E38-BA7D-28FC-3CF35BE203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087E55-25C1-3B8A-5E34-263A2F85BF40}"/>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158594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75875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66d9ef8a65_0_9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66d9ef8a65_0_9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366d9ef8a65_0_9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967230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BB4A-CB6D-618F-BAB5-F7FB54D40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465E8-C442-045D-939F-F3BB42A5D0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C9D99-7084-9FD8-BEF9-40D1E325AA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C45F59-522A-8328-BB80-8D081298C93F}"/>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3719235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B862B-0A7D-3A32-732F-CE2F2D08C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93FDE-8B56-74BA-2AA7-3A288EB9C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90CE0-4069-80CA-4709-C3C1A9C9E74B}"/>
              </a:ext>
            </a:extLst>
          </p:cNvPr>
          <p:cNvSpPr>
            <a:spLocks noGrp="1"/>
          </p:cNvSpPr>
          <p:nvPr>
            <p:ph type="body" idx="1"/>
          </p:nvPr>
        </p:nvSpPr>
        <p:spPr/>
        <p:txBody>
          <a:bodyPr/>
          <a:lstStyle/>
          <a:p>
            <a:pPr marL="257175" indent="-257175">
              <a:lnSpc>
                <a:spcPct val="107000"/>
              </a:lnSpc>
              <a:spcBef>
                <a:spcPts val="600"/>
              </a:spcBef>
              <a:buClr>
                <a:schemeClr val="dk1"/>
              </a:buClr>
              <a:buSzPts val="2000"/>
              <a:buFont typeface="Arial"/>
              <a:buChar char="•"/>
            </a:pPr>
            <a:r>
              <a:rPr lang="en-GB" sz="12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An agreement has been reached on the best method (written/oral) to obtain and document informed consent from participants.</a:t>
            </a:r>
            <a:endParaRPr lang="en-GB" sz="1200" dirty="0">
              <a:latin typeface="Roboto" panose="02000000000000000000" pitchFamily="2" charset="0"/>
              <a:ea typeface="Roboto" panose="02000000000000000000" pitchFamily="2" charset="0"/>
              <a:cs typeface="Roboto" panose="02000000000000000000" pitchFamily="2" charset="0"/>
            </a:endParaRPr>
          </a:p>
          <a:p>
            <a:pPr marL="257175" indent="-257175">
              <a:lnSpc>
                <a:spcPct val="107000"/>
              </a:lnSpc>
              <a:spcBef>
                <a:spcPts val="600"/>
              </a:spcBef>
              <a:buClr>
                <a:schemeClr val="dk1"/>
              </a:buClr>
              <a:buSzPts val="2000"/>
              <a:buFont typeface="Arial"/>
              <a:buChar char="•"/>
            </a:pPr>
            <a:r>
              <a:rPr lang="en-GB" sz="12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Explicit, verbal, informed consent is obtained from all children participating in consultations. </a:t>
            </a:r>
            <a:endParaRPr lang="en-GB" sz="1200" dirty="0">
              <a:latin typeface="Roboto" panose="02000000000000000000" pitchFamily="2" charset="0"/>
              <a:ea typeface="Roboto" panose="02000000000000000000" pitchFamily="2" charset="0"/>
              <a:cs typeface="Roboto" panose="02000000000000000000" pitchFamily="2" charset="0"/>
            </a:endParaRPr>
          </a:p>
          <a:p>
            <a:pPr marL="257175" indent="-257175">
              <a:lnSpc>
                <a:spcPct val="107000"/>
              </a:lnSpc>
              <a:spcBef>
                <a:spcPts val="600"/>
              </a:spcBef>
              <a:buClr>
                <a:schemeClr val="dk1"/>
              </a:buClr>
              <a:buSzPts val="2000"/>
              <a:buFont typeface="Arial"/>
              <a:buChar char="•"/>
            </a:pPr>
            <a:r>
              <a:rPr lang="en-GB" sz="12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If consent from both the child and the parents cannot be obtained, the child cannot participate in the consultation.</a:t>
            </a:r>
          </a:p>
          <a:p>
            <a:endParaRPr lang="en-US" dirty="0"/>
          </a:p>
        </p:txBody>
      </p:sp>
      <p:sp>
        <p:nvSpPr>
          <p:cNvPr id="4" name="Slide Number Placeholder 3">
            <a:extLst>
              <a:ext uri="{FF2B5EF4-FFF2-40B4-BE49-F238E27FC236}">
                <a16:creationId xmlns:a16="http://schemas.microsoft.com/office/drawing/2014/main" id="{980BCDC9-2255-82F5-CF30-8992A383C855}"/>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444546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C7F12-A326-FC44-4AFA-CF80376CC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61EB4-C56F-9CA6-7D14-C03B8ABBE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295EDF-1191-68F4-2F85-939553BC84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CC4D8C-D741-D99E-3049-1408540FB39B}"/>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4091291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200"/>
              <a:buFont typeface="Gill Sans"/>
              <a:buNone/>
            </a:pPr>
            <a:r>
              <a:rPr lang="en-GB" b="0" i="0" dirty="0">
                <a:solidFill>
                  <a:srgbClr val="000000"/>
                </a:solidFill>
                <a:latin typeface="Gill Sans"/>
                <a:ea typeface="Gill Sans"/>
                <a:cs typeface="Gill Sans"/>
                <a:sym typeface="Gill Sans"/>
              </a:rPr>
              <a:t>SEE ATTACHED SUMMARY DESCRIPTION OF “HOW TO BE A GOOD FACILITATOR OF CHILD-FRIENDLY ACTIVITIES” FOR EACH OF THE 9 PRINCIPLES OF MEANINGFUL AND SAFE CHILD PARTICIPATION. Tips in this document go beyond speaking with children and also provide some guidance on how to be a good facilitator of a focus group discussion for example. </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i="0" dirty="0">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Gill Sans"/>
              <a:buNone/>
            </a:pPr>
            <a:r>
              <a:rPr lang="en-GB" b="0" i="0" dirty="0">
                <a:solidFill>
                  <a:srgbClr val="000000"/>
                </a:solidFill>
                <a:latin typeface="Gill Sans"/>
                <a:ea typeface="Gill Sans"/>
                <a:cs typeface="Gill Sans"/>
                <a:sym typeface="Gill Sans"/>
              </a:rPr>
              <a:t>Also, see attached document “Tool 23 - Best Practices in Communicating with Children” by Plan International. </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i="0" dirty="0">
                <a:solidFill>
                  <a:srgbClr val="000000"/>
                </a:solidFill>
                <a:latin typeface="Gill Sans"/>
                <a:ea typeface="Gill Sans"/>
                <a:cs typeface="Gill Sans"/>
                <a:sym typeface="Gill Sans"/>
              </a:rPr>
              <a:t>Also, see attached document “Effective Facilitation in a nut-shell”.</a:t>
            </a:r>
            <a:endParaRPr lang="en-GB" b="0" dirty="0"/>
          </a:p>
          <a:p>
            <a:endParaRPr lang="en-US" b="0"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Add details for talking points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2698124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7CF82-ACF5-6DC5-A06E-7F7A66966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B0928-E36B-25E6-26B4-B54E7F1DA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4C1E1-CF76-2886-5099-A24296B8B07B}"/>
              </a:ext>
            </a:extLst>
          </p:cNvPr>
          <p:cNvSpPr>
            <a:spLocks noGrp="1"/>
          </p:cNvSpPr>
          <p:nvPr>
            <p:ph type="body" idx="1"/>
          </p:nvPr>
        </p:nvSpPr>
        <p:spPr/>
        <p:txBody>
          <a:bodyPr/>
          <a:lstStyle/>
          <a:p>
            <a:pPr>
              <a:lnSpc>
                <a:spcPct val="107000"/>
              </a:lnSpc>
            </a:pPr>
            <a:endParaRPr lang="en-GB" sz="1100" b="1" dirty="0">
              <a:solidFill>
                <a:schemeClr val="dk1"/>
              </a:solidFill>
              <a:latin typeface="Calibri"/>
              <a:ea typeface="Calibri"/>
              <a:cs typeface="Calibri"/>
              <a:sym typeface="Calibri"/>
            </a:endParaRPr>
          </a:p>
          <a:p>
            <a:pPr marL="257175" indent="-257175">
              <a:lnSpc>
                <a:spcPct val="107000"/>
              </a:lnSpc>
              <a:spcBef>
                <a:spcPts val="600"/>
              </a:spcBef>
              <a:buClr>
                <a:schemeClr val="dk1"/>
              </a:buClr>
              <a:buSzPts val="2400"/>
              <a:buFont typeface="Arial"/>
              <a:buChar char="•"/>
            </a:pPr>
            <a:r>
              <a:rPr lang="en-GB" dirty="0">
                <a:solidFill>
                  <a:schemeClr val="dk1"/>
                </a:solidFill>
                <a:latin typeface="Calibri"/>
                <a:ea typeface="Calibri"/>
                <a:cs typeface="Calibri"/>
                <a:sym typeface="Calibri"/>
              </a:rPr>
              <a:t>"2-ADULTS" RULE: an adult interviewer should NEVER be alone with a child(ren), including when communicating online/remotely.</a:t>
            </a:r>
          </a:p>
          <a:p>
            <a:pPr marL="257175" indent="-257175">
              <a:lnSpc>
                <a:spcPct val="107000"/>
              </a:lnSpc>
              <a:spcBef>
                <a:spcPts val="600"/>
              </a:spcBef>
              <a:buClr>
                <a:schemeClr val="dk1"/>
              </a:buClr>
              <a:buSzPts val="2400"/>
              <a:buFont typeface="Arial"/>
              <a:buChar char="•"/>
            </a:pPr>
            <a:r>
              <a:rPr lang="en-GB" dirty="0">
                <a:solidFill>
                  <a:schemeClr val="dk1"/>
                </a:solidFill>
                <a:latin typeface="Calibri"/>
                <a:ea typeface="Calibri"/>
                <a:cs typeface="Calibri"/>
                <a:sym typeface="Calibri"/>
              </a:rPr>
              <a:t>All facilitators understand that they need to remind children that they don't have to divulge their personal stories or anything they don't want to.</a:t>
            </a:r>
          </a:p>
          <a:p>
            <a:pPr marL="257175" indent="-257175">
              <a:lnSpc>
                <a:spcPct val="107000"/>
              </a:lnSpc>
              <a:spcBef>
                <a:spcPts val="600"/>
              </a:spcBef>
              <a:buClr>
                <a:schemeClr val="dk1"/>
              </a:buClr>
              <a:buSzPts val="2400"/>
              <a:buFont typeface="Arial"/>
              <a:buChar char="•"/>
            </a:pPr>
            <a:r>
              <a:rPr lang="en-GB" dirty="0">
                <a:solidFill>
                  <a:schemeClr val="dk1"/>
                </a:solidFill>
                <a:latin typeface="Calibri"/>
                <a:ea typeface="Calibri"/>
                <a:cs typeface="Calibri"/>
                <a:sym typeface="Calibri"/>
              </a:rPr>
              <a:t>Facilitators know that they should wear their organization's uniform and photo ID to avoid anonymity</a:t>
            </a:r>
          </a:p>
          <a:p>
            <a:pPr marL="257175" indent="-257175">
              <a:lnSpc>
                <a:spcPct val="107000"/>
              </a:lnSpc>
              <a:spcBef>
                <a:spcPts val="600"/>
              </a:spcBef>
              <a:buClr>
                <a:schemeClr val="dk1"/>
              </a:buClr>
              <a:buSzPts val="2400"/>
              <a:buFont typeface="Arial"/>
              <a:buChar char="•"/>
            </a:pPr>
            <a:r>
              <a:rPr lang="en-GB" dirty="0">
                <a:solidFill>
                  <a:schemeClr val="dk1"/>
                </a:solidFill>
                <a:latin typeface="Calibri"/>
                <a:ea typeface="Calibri"/>
                <a:cs typeface="Calibri"/>
                <a:sym typeface="Calibri"/>
              </a:rPr>
              <a:t>Protocols are in place to ensure that no photograph, video or image or recording of a child is taken/shared without their consent.</a:t>
            </a:r>
          </a:p>
          <a:p>
            <a:endParaRPr lang="en-US" dirty="0"/>
          </a:p>
        </p:txBody>
      </p:sp>
      <p:sp>
        <p:nvSpPr>
          <p:cNvPr id="4" name="Slide Number Placeholder 3">
            <a:extLst>
              <a:ext uri="{FF2B5EF4-FFF2-40B4-BE49-F238E27FC236}">
                <a16:creationId xmlns:a16="http://schemas.microsoft.com/office/drawing/2014/main" id="{55D3362B-BD26-B43D-2C1B-A08D67360A1E}"/>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2035700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66d9ef8a65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66d9ef8a65_0_1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g366d9ef8a65_0_1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66d9ef8a65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66d9ef8a65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g366d9ef8a65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66d9ef8a65_0_9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66d9ef8a65_0_9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g366d9ef8a65_0_9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726412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20d2717e82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20d2717e82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ea typeface="Calibri"/>
                <a:cs typeface="Calibri" panose="020F0502020204030204" pitchFamily="34" charset="0"/>
                <a:sym typeface="Calibri"/>
              </a:rPr>
              <a:t>Gender-based violence (GBV) is one of the most frequent human rights violations in the world, but also one of the least visible. It </a:t>
            </a:r>
            <a:r>
              <a:rPr lang="fr-FR" dirty="0"/>
              <a:t>can take many forms: from domestic and intimate partner violence to child marriage, </a:t>
            </a:r>
            <a:r>
              <a:rPr lang="fr-FR" dirty="0" err="1"/>
              <a:t>female </a:t>
            </a:r>
            <a:r>
              <a:rPr lang="fr-FR" dirty="0"/>
              <a:t>genital mutilation </a:t>
            </a:r>
            <a:r>
              <a:rPr lang="en-US" dirty="0" err="1"/>
              <a:t>and </a:t>
            </a:r>
            <a:r>
              <a:rPr lang="en-US" dirty="0"/>
              <a:t>the </a:t>
            </a:r>
            <a:r>
              <a:rPr lang="en-US" dirty="0" err="1"/>
              <a:t>denial of </a:t>
            </a:r>
            <a:r>
              <a:rPr lang="en-US" dirty="0"/>
              <a:t>the right to </a:t>
            </a:r>
            <a:r>
              <a:rPr lang="fr-FR" noProof="0" dirty="0" err="1"/>
              <a:t>education</a:t>
            </a:r>
            <a:r>
              <a:rPr lang="en-US" dirty="0"/>
              <a:t>.</a:t>
            </a:r>
            <a:endParaRPr lang="en"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7A891-3C23-40EC-BC2A-157DF1F8BF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12636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fr-FR" dirty="0"/>
              <a:t>A survivor-centered approach aims to create a supportive environment in which a survivor feels treated with dignity and respect. </a:t>
            </a:r>
          </a:p>
          <a:p>
            <a:pPr marL="158750" indent="0">
              <a:buNone/>
              <a:defRPr/>
            </a:pPr>
            <a:r>
              <a:rPr lang="fr-FR" sz="1100" b="1" dirty="0">
                <a:solidFill>
                  <a:schemeClr val="accent4"/>
                </a:solidFill>
                <a:latin typeface="Univers" panose="020B0503020202020204" pitchFamily="34" charset="0"/>
              </a:rPr>
              <a:t>To implement a survivor-centered approach, we have 4 guiding principles to respect: RESPECT SECURITY CONFIDENTIALITY AND NON-DISCRIMINATION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Survivors have the right to choose what happens to them. Don't think you know better than they do what's right for them. </a:t>
            </a:r>
            <a:r>
              <a:rPr lang="fr-FR" sz="1100" dirty="0">
                <a:solidFill>
                  <a:schemeClr val="accent4"/>
                </a:solidFill>
                <a:latin typeface="Univers"/>
              </a:rPr>
              <a:t>The survivor-centered approach means doing what the survivor wants and needs, rather than basing it on our own opinion of what she wants and needs. </a:t>
            </a:r>
            <a:r>
              <a:rPr lang="fr-FR" sz="1100" b="1" dirty="0">
                <a:solidFill>
                  <a:schemeClr val="accent4"/>
                </a:solidFill>
                <a:latin typeface="Univers"/>
              </a:rPr>
              <a:t>This is an essential principle for ensuring her safety, making her feel in control of her life, trusting you, and avoiding causing her further suffering.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dirty="0">
                <a:solidFill>
                  <a:schemeClr val="bg1"/>
                </a:solidFill>
                <a:latin typeface="Univers" panose="020B0503020202020204" pitchFamily="34" charset="0"/>
              </a:rPr>
              <a:t>People have the right to choose who they do or don't want to tell their story to. </a:t>
            </a:r>
            <a:endParaRPr lang="fr-FR" dirty="0"/>
          </a:p>
          <a:p>
            <a:pPr marL="158750" indent="0">
              <a:buNone/>
            </a:pPr>
            <a:endParaRPr lang="fr-FR" dirty="0"/>
          </a:p>
        </p:txBody>
      </p:sp>
    </p:spTree>
    <p:extLst>
      <p:ext uri="{BB962C8B-B14F-4D97-AF65-F5344CB8AC3E}">
        <p14:creationId xmlns:p14="http://schemas.microsoft.com/office/powerpoint/2010/main" val="4150420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377741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8794225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baseline="0" dirty="0">
                <a:solidFill>
                  <a:srgbClr val="000000"/>
                </a:solidFill>
                <a:latin typeface="Univers"/>
              </a:rPr>
              <a:t>In </a:t>
            </a:r>
            <a:r>
              <a:rPr lang="fr-FR" sz="1100" b="0" i="0" u="none" strike="noStrike" baseline="0" dirty="0" err="1">
                <a:solidFill>
                  <a:srgbClr val="000000"/>
                </a:solidFill>
                <a:latin typeface="Univers"/>
              </a:rPr>
              <a:t>many</a:t>
            </a:r>
            <a:r>
              <a:rPr lang="fr-FR" sz="1100" b="0" i="0" u="none" strike="noStrike" baseline="0" dirty="0">
                <a:solidFill>
                  <a:srgbClr val="000000"/>
                </a:solidFill>
                <a:latin typeface="Univers"/>
              </a:rPr>
              <a:t> </a:t>
            </a:r>
            <a:r>
              <a:rPr lang="fr-FR" sz="1100" b="0" i="0" u="none" strike="noStrike" baseline="0" dirty="0" err="1">
                <a:solidFill>
                  <a:srgbClr val="000000"/>
                </a:solidFill>
                <a:latin typeface="Univers"/>
              </a:rPr>
              <a:t>contexts</a:t>
            </a:r>
            <a:r>
              <a:rPr lang="fr-FR" sz="1100" b="0" i="0" u="none" strike="noStrike" baseline="0" dirty="0">
                <a:solidFill>
                  <a:srgbClr val="000000"/>
                </a:solidFill>
                <a:latin typeface="Univers"/>
              </a:rPr>
              <a:t>, </a:t>
            </a:r>
            <a:r>
              <a:rPr lang="fr-FR" sz="1100" b="0" i="0" u="none" strike="noStrike" baseline="0" dirty="0" err="1">
                <a:solidFill>
                  <a:srgbClr val="000000"/>
                </a:solidFill>
                <a:latin typeface="Univers"/>
              </a:rPr>
              <a:t>link</a:t>
            </a:r>
            <a:r>
              <a:rPr lang="fr-FR" sz="1100" b="0" i="0" u="none" strike="noStrike" baseline="0" dirty="0">
                <a:solidFill>
                  <a:srgbClr val="000000"/>
                </a:solidFill>
                <a:latin typeface="Univers"/>
              </a:rPr>
              <a:t> between </a:t>
            </a:r>
            <a:r>
              <a:rPr lang="fr-FR" sz="1100" b="0" i="0" u="none" strike="noStrike" baseline="0" dirty="0" err="1">
                <a:solidFill>
                  <a:srgbClr val="000000"/>
                </a:solidFill>
                <a:latin typeface="Univers"/>
              </a:rPr>
              <a:t>early</a:t>
            </a:r>
            <a:r>
              <a:rPr lang="fr-FR" sz="1100" b="0" i="0" u="none" strike="noStrike" baseline="0" dirty="0">
                <a:solidFill>
                  <a:srgbClr val="000000"/>
                </a:solidFill>
                <a:latin typeface="Univers"/>
              </a:rPr>
              <a:t> and </a:t>
            </a:r>
            <a:r>
              <a:rPr lang="fr-FR" sz="1100" b="0" i="0" u="none" strike="noStrike" baseline="0" dirty="0" err="1">
                <a:solidFill>
                  <a:srgbClr val="000000"/>
                </a:solidFill>
                <a:latin typeface="Univers"/>
              </a:rPr>
              <a:t>forced</a:t>
            </a:r>
            <a:r>
              <a:rPr lang="fr-FR" sz="1100" b="0" i="0" u="none" strike="noStrike" baseline="0" dirty="0">
                <a:solidFill>
                  <a:srgbClr val="000000"/>
                </a:solidFill>
                <a:latin typeface="Univers"/>
              </a:rPr>
              <a:t> marriages and pregnancies and girls dropping out of school. Cases of SEA by teaching staff. </a:t>
            </a:r>
            <a:r>
              <a:rPr lang="fr-FR" sz="1100" b="0" i="0" u="none" strike="noStrike" baseline="0" dirty="0" err="1">
                <a:solidFill>
                  <a:srgbClr val="000000"/>
                </a:solidFill>
                <a:latin typeface="Univers"/>
              </a:rPr>
              <a:t>Et</a:t>
            </a:r>
            <a:r>
              <a:rPr lang="fr-FR" sz="1100" b="0" i="0" u="none" strike="noStrike" baseline="0" dirty="0">
                <a:solidFill>
                  <a:srgbClr val="000000"/>
                </a:solidFill>
                <a:latin typeface="Univers"/>
              </a:rPr>
              <a:t>c </a:t>
            </a:r>
          </a:p>
        </p:txBody>
      </p:sp>
    </p:spTree>
    <p:extLst>
      <p:ext uri="{BB962C8B-B14F-4D97-AF65-F5344CB8AC3E}">
        <p14:creationId xmlns:p14="http://schemas.microsoft.com/office/powerpoint/2010/main" val="409426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You can print out this information sheet before going out into the field and fill it in with your colleagues, who will surely know what services are available in their area. It is very important to meet with the GBV </a:t>
            </a:r>
            <a:r>
              <a:rPr lang="fr-FR" dirty="0" err="1"/>
              <a:t>AoR</a:t>
            </a:r>
            <a:r>
              <a:rPr lang="fr-FR" dirty="0"/>
              <a:t> and with others such as the child protection </a:t>
            </a:r>
            <a:r>
              <a:rPr lang="fr-FR" dirty="0" err="1"/>
              <a:t>AoR</a:t>
            </a:r>
            <a:r>
              <a:rPr lang="fr-FR" dirty="0"/>
              <a:t> and the health cluster, in order to have a </a:t>
            </a:r>
            <a:r>
              <a:rPr lang="fr-FR" dirty="0" err="1"/>
              <a:t>complete</a:t>
            </a:r>
            <a:r>
              <a:rPr lang="fr-FR" dirty="0"/>
              <a:t> list of available services. The GBV </a:t>
            </a:r>
            <a:r>
              <a:rPr lang="fr-FR" dirty="0" err="1"/>
              <a:t>AoR</a:t>
            </a:r>
            <a:r>
              <a:rPr lang="fr-FR" dirty="0"/>
              <a:t> may have an </a:t>
            </a:r>
            <a:r>
              <a:rPr lang="fr-FR" b="1" i="0" dirty="0"/>
              <a:t>existing and </a:t>
            </a:r>
            <a:r>
              <a:rPr lang="fr-FR" b="1" i="0" dirty="0" err="1"/>
              <a:t>updated</a:t>
            </a:r>
            <a:r>
              <a:rPr lang="fr-FR" b="1" i="0" dirty="0"/>
              <a:t> GBV service mapping and </a:t>
            </a:r>
            <a:r>
              <a:rPr lang="fr-FR" b="1" i="0" dirty="0" err="1"/>
              <a:t>referral</a:t>
            </a:r>
            <a:r>
              <a:rPr lang="fr-FR" b="1" i="0" dirty="0"/>
              <a:t> </a:t>
            </a:r>
            <a:r>
              <a:rPr lang="fr-FR" b="1" i="0" dirty="0" err="1"/>
              <a:t>pathway</a:t>
            </a:r>
            <a:r>
              <a:rPr lang="fr-FR" b="1" i="0" dirty="0"/>
              <a:t> </a:t>
            </a:r>
            <a:r>
              <a:rPr lang="fr-FR" dirty="0"/>
              <a:t>with all the relevant service providers' contacts, and the contact of the "entry point" person whom the </a:t>
            </a:r>
            <a:r>
              <a:rPr lang="fr-FR" dirty="0" err="1"/>
              <a:t>assessment</a:t>
            </a:r>
            <a:r>
              <a:rPr lang="fr-FR" dirty="0"/>
              <a:t> team should contact first in the event of a GBV </a:t>
            </a:r>
            <a:r>
              <a:rPr lang="fr-FR" dirty="0" err="1"/>
              <a:t>disclosure</a:t>
            </a:r>
            <a:r>
              <a:rPr lang="fr-FR" dirty="0"/>
              <a:t> </a:t>
            </a:r>
            <a:r>
              <a:rPr lang="fr-FR" dirty="0" err="1"/>
              <a:t>during</a:t>
            </a:r>
            <a:r>
              <a:rPr lang="fr-FR" dirty="0"/>
              <a:t> the </a:t>
            </a:r>
            <a:r>
              <a:rPr lang="fr-FR" dirty="0" err="1"/>
              <a:t>assessment</a:t>
            </a:r>
            <a:r>
              <a:rPr lang="fr-FR" dirty="0"/>
              <a:t>. </a:t>
            </a:r>
            <a:r>
              <a:rPr lang="fr-FR" sz="1100" b="0" i="0" u="none" strike="noStrike" baseline="0" dirty="0">
                <a:solidFill>
                  <a:srgbClr val="000000"/>
                </a:solidFill>
                <a:latin typeface="Univers"/>
              </a:rPr>
              <a:t>Even in the absence of a GBV </a:t>
            </a:r>
            <a:r>
              <a:rPr lang="fr-FR" sz="1100" b="0" i="0" u="none" strike="noStrike" baseline="0" dirty="0" err="1">
                <a:solidFill>
                  <a:srgbClr val="000000"/>
                </a:solidFill>
                <a:latin typeface="Univers"/>
              </a:rPr>
              <a:t>actor</a:t>
            </a:r>
            <a:r>
              <a:rPr lang="fr-FR" sz="1100" b="0" i="0" u="none" strike="noStrike" baseline="0" dirty="0">
                <a:solidFill>
                  <a:srgbClr val="000000"/>
                </a:solidFill>
                <a:latin typeface="Univers"/>
              </a:rPr>
              <a:t> and/or a GBV </a:t>
            </a:r>
            <a:r>
              <a:rPr lang="fr-FR" sz="1100" b="0" i="0" u="none" strike="noStrike" baseline="0" dirty="0" err="1">
                <a:solidFill>
                  <a:srgbClr val="000000"/>
                </a:solidFill>
                <a:latin typeface="Univers"/>
              </a:rPr>
              <a:t>referral</a:t>
            </a:r>
            <a:r>
              <a:rPr lang="fr-FR" sz="1100" b="0" i="0" u="none" strike="noStrike" baseline="0" dirty="0">
                <a:solidFill>
                  <a:srgbClr val="000000"/>
                </a:solidFill>
                <a:latin typeface="Univers"/>
              </a:rPr>
              <a:t> </a:t>
            </a:r>
            <a:r>
              <a:rPr lang="fr-FR" sz="1100" b="0" i="0" u="none" strike="noStrike" baseline="0" dirty="0" err="1">
                <a:solidFill>
                  <a:srgbClr val="000000"/>
                </a:solidFill>
                <a:latin typeface="Univers"/>
              </a:rPr>
              <a:t>pathway</a:t>
            </a:r>
            <a:r>
              <a:rPr lang="fr-FR" sz="1100" b="0" i="0" u="none" strike="noStrike" baseline="0" dirty="0">
                <a:solidFill>
                  <a:srgbClr val="000000"/>
                </a:solidFill>
                <a:latin typeface="Univers"/>
              </a:rPr>
              <a:t>) in your area, there </a:t>
            </a:r>
            <a:r>
              <a:rPr lang="fr-FR" sz="1100" b="1" i="0" u="none" strike="noStrike" baseline="0" dirty="0">
                <a:solidFill>
                  <a:srgbClr val="000000"/>
                </a:solidFill>
                <a:latin typeface="Univers"/>
              </a:rPr>
              <a:t>may be </a:t>
            </a:r>
            <a:r>
              <a:rPr lang="fr-FR" sz="1100" b="1" i="1" u="none" strike="noStrike" baseline="0" dirty="0">
                <a:solidFill>
                  <a:srgbClr val="000000"/>
                </a:solidFill>
                <a:latin typeface="Univers"/>
              </a:rPr>
              <a:t>other </a:t>
            </a:r>
            <a:r>
              <a:rPr lang="fr-FR" sz="1100" b="1" i="0" u="none" strike="noStrike" baseline="0" dirty="0">
                <a:solidFill>
                  <a:srgbClr val="000000"/>
                </a:solidFill>
                <a:latin typeface="Univers"/>
              </a:rPr>
              <a:t>services that </a:t>
            </a:r>
            <a:r>
              <a:rPr lang="fr-FR" sz="1100" b="0" i="0" u="none" strike="noStrike" baseline="0" dirty="0">
                <a:solidFill>
                  <a:srgbClr val="000000"/>
                </a:solidFill>
                <a:latin typeface="Univers"/>
              </a:rPr>
              <a:t>could be useful to a survivor, for example, </a:t>
            </a:r>
            <a:r>
              <a:rPr lang="fr-FR" dirty="0"/>
              <a:t>primary health services, mental health services, child protection, general protection, etc.</a:t>
            </a:r>
          </a:p>
          <a:p>
            <a:pPr marL="158750" indent="0">
              <a:buNone/>
            </a:pPr>
            <a:endParaRPr lang="fr-FR" dirty="0"/>
          </a:p>
        </p:txBody>
      </p:sp>
    </p:spTree>
    <p:extLst>
      <p:ext uri="{BB962C8B-B14F-4D97-AF65-F5344CB8AC3E}">
        <p14:creationId xmlns:p14="http://schemas.microsoft.com/office/powerpoint/2010/main" val="7357500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87AB34E-931B-4DFE-9FA3-C23D1D639B5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756110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10238122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fr-FR" dirty="0"/>
              <a:t>Think that clinical management of sexual violence, particularly rape, must be carried out within 72 hours to be effective! Clinical management of sexual violence includes PEP, emergency contraception and even the </a:t>
            </a:r>
            <a:r>
              <a:rPr lang="fr-FR" dirty="0" err="1"/>
              <a:t>forensic</a:t>
            </a:r>
            <a:r>
              <a:rPr lang="fr-FR" dirty="0"/>
              <a:t> </a:t>
            </a:r>
            <a:r>
              <a:rPr lang="fr-FR" dirty="0" err="1"/>
              <a:t>examination</a:t>
            </a:r>
            <a:r>
              <a:rPr lang="fr-FR" dirty="0"/>
              <a:t> for </a:t>
            </a:r>
            <a:r>
              <a:rPr lang="fr-FR" dirty="0" err="1"/>
              <a:t>evidence</a:t>
            </a:r>
            <a:r>
              <a:rPr lang="fr-FR" dirty="0"/>
              <a:t> collection, meaning </a:t>
            </a:r>
            <a:r>
              <a:rPr lang="en-US" dirty="0"/>
              <a:t>collecting specimens and documenting injuries of the survivor, all of </a:t>
            </a:r>
            <a:r>
              <a:rPr lang="fr-FR" dirty="0" err="1"/>
              <a:t>which</a:t>
            </a:r>
            <a:r>
              <a:rPr lang="fr-FR" dirty="0"/>
              <a:t> could be </a:t>
            </a:r>
            <a:r>
              <a:rPr lang="fr-FR" dirty="0" err="1"/>
              <a:t>used</a:t>
            </a:r>
            <a:r>
              <a:rPr lang="fr-FR" dirty="0"/>
              <a:t> as </a:t>
            </a:r>
            <a:r>
              <a:rPr lang="fr-FR" dirty="0" err="1"/>
              <a:t>forensic</a:t>
            </a:r>
            <a:r>
              <a:rPr lang="fr-FR" dirty="0"/>
              <a:t> </a:t>
            </a:r>
            <a:r>
              <a:rPr lang="fr-FR" dirty="0" err="1"/>
              <a:t>evidence</a:t>
            </a:r>
            <a:r>
              <a:rPr lang="fr-FR" dirty="0"/>
              <a:t> in court, should she wish to take the perpetrator to court. </a:t>
            </a:r>
          </a:p>
        </p:txBody>
      </p:sp>
    </p:spTree>
    <p:extLst>
      <p:ext uri="{BB962C8B-B14F-4D97-AF65-F5344CB8AC3E}">
        <p14:creationId xmlns:p14="http://schemas.microsoft.com/office/powerpoint/2010/main" val="1366170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5287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fr-FR" dirty="0"/>
              <a:t>Physical contact or holding a child is OK if she approaches you or if you ask her if you can hold her to comfort her and she says YES. </a:t>
            </a:r>
          </a:p>
        </p:txBody>
      </p:sp>
    </p:spTree>
    <p:extLst>
      <p:ext uri="{BB962C8B-B14F-4D97-AF65-F5344CB8AC3E}">
        <p14:creationId xmlns:p14="http://schemas.microsoft.com/office/powerpoint/2010/main" val="897313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1992218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2273174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fr-FR" dirty="0"/>
              <a:t>In line with the "do no harm" principle, you must not actively seek to </a:t>
            </a:r>
            <a:r>
              <a:rPr lang="fr-FR" dirty="0" err="1"/>
              <a:t>identify</a:t>
            </a:r>
            <a:r>
              <a:rPr lang="fr-FR" dirty="0"/>
              <a:t> survivors of GBV during the </a:t>
            </a:r>
            <a:r>
              <a:rPr lang="fr-FR" dirty="0" err="1"/>
              <a:t>survey</a:t>
            </a:r>
            <a:r>
              <a:rPr lang="fr-FR" dirty="0"/>
              <a:t> or the FGD, or ask direct questions such as "have you ever been subjected to violence" or "do you know of anyone in your circle who has been subjected to violence?" </a:t>
            </a:r>
            <a:r>
              <a:rPr lang="fr-FR" dirty="0">
                <a:solidFill>
                  <a:schemeClr val="tx1"/>
                </a:solidFill>
                <a:latin typeface="Arial Narrow" panose="020B0606020202030204" pitchFamily="34" charset="0"/>
              </a:rPr>
              <a:t>Your job is not to research and assess whether a </a:t>
            </a:r>
            <a:r>
              <a:rPr lang="fr-FR" dirty="0" err="1">
                <a:solidFill>
                  <a:schemeClr val="tx1"/>
                </a:solidFill>
                <a:latin typeface="Arial Narrow" panose="020B0606020202030204" pitchFamily="34" charset="0"/>
              </a:rPr>
              <a:t>child</a:t>
            </a:r>
            <a:r>
              <a:rPr lang="fr-FR" dirty="0">
                <a:solidFill>
                  <a:schemeClr val="tx1"/>
                </a:solidFill>
                <a:latin typeface="Arial Narrow" panose="020B0606020202030204" pitchFamily="34" charset="0"/>
              </a:rPr>
              <a:t>/adolescent has </a:t>
            </a:r>
            <a:r>
              <a:rPr lang="fr-FR" dirty="0" err="1">
                <a:solidFill>
                  <a:schemeClr val="tx1"/>
                </a:solidFill>
                <a:latin typeface="Arial Narrow" panose="020B0606020202030204" pitchFamily="34" charset="0"/>
              </a:rPr>
              <a:t>experienced</a:t>
            </a:r>
            <a:r>
              <a:rPr lang="fr-FR" dirty="0">
                <a:solidFill>
                  <a:schemeClr val="tx1"/>
                </a:solidFill>
                <a:latin typeface="Arial Narrow" panose="020B0606020202030204" pitchFamily="34" charset="0"/>
              </a:rPr>
              <a:t> violence, </a:t>
            </a:r>
            <a:r>
              <a:rPr lang="fr-FR" dirty="0" err="1">
                <a:solidFill>
                  <a:schemeClr val="tx1"/>
                </a:solidFill>
                <a:latin typeface="Arial Narrow" panose="020B0606020202030204" pitchFamily="34" charset="0"/>
              </a:rPr>
              <a:t>including</a:t>
            </a:r>
            <a:r>
              <a:rPr lang="fr-FR" dirty="0">
                <a:solidFill>
                  <a:schemeClr val="tx1"/>
                </a:solidFill>
                <a:latin typeface="Arial Narrow" panose="020B0606020202030204" pitchFamily="34" charset="0"/>
              </a:rPr>
              <a:t> </a:t>
            </a:r>
            <a:r>
              <a:rPr lang="fr-FR" dirty="0" err="1">
                <a:solidFill>
                  <a:schemeClr val="tx1"/>
                </a:solidFill>
                <a:latin typeface="Arial Narrow" panose="020B0606020202030204" pitchFamily="34" charset="0"/>
              </a:rPr>
              <a:t>sexual</a:t>
            </a:r>
            <a:r>
              <a:rPr lang="fr-FR" dirty="0">
                <a:solidFill>
                  <a:schemeClr val="tx1"/>
                </a:solidFill>
                <a:latin typeface="Arial Narrow" panose="020B0606020202030204" pitchFamily="34" charset="0"/>
              </a:rPr>
              <a:t> violence, in </a:t>
            </a:r>
            <a:r>
              <a:rPr lang="fr-FR" dirty="0" err="1">
                <a:solidFill>
                  <a:schemeClr val="tx1"/>
                </a:solidFill>
                <a:latin typeface="Arial Narrow" panose="020B0606020202030204" pitchFamily="34" charset="0"/>
              </a:rPr>
              <a:t>their</a:t>
            </a:r>
            <a:r>
              <a:rPr lang="fr-FR" dirty="0">
                <a:solidFill>
                  <a:schemeClr val="tx1"/>
                </a:solidFill>
                <a:latin typeface="Arial Narrow" panose="020B0606020202030204" pitchFamily="34" charset="0"/>
              </a:rPr>
              <a:t> life, but to be available and willing to </a:t>
            </a:r>
            <a:r>
              <a:rPr lang="fr-FR" dirty="0" err="1">
                <a:solidFill>
                  <a:schemeClr val="tx1"/>
                </a:solidFill>
                <a:latin typeface="Arial Narrow" panose="020B0606020202030204" pitchFamily="34" charset="0"/>
              </a:rPr>
              <a:t>listen</a:t>
            </a:r>
            <a:r>
              <a:rPr lang="fr-FR" dirty="0">
                <a:solidFill>
                  <a:schemeClr val="tx1"/>
                </a:solidFill>
                <a:latin typeface="Arial Narrow" panose="020B0606020202030204" pitchFamily="34" charset="0"/>
              </a:rPr>
              <a:t> if someone chooses to disclose to you that they have </a:t>
            </a:r>
            <a:r>
              <a:rPr lang="fr-FR" dirty="0" err="1">
                <a:solidFill>
                  <a:schemeClr val="tx1"/>
                </a:solidFill>
                <a:latin typeface="Arial Narrow" panose="020B0606020202030204" pitchFamily="34" charset="0"/>
              </a:rPr>
              <a:t>suffered</a:t>
            </a:r>
            <a:r>
              <a:rPr lang="fr-FR" dirty="0">
                <a:solidFill>
                  <a:schemeClr val="tx1"/>
                </a:solidFill>
                <a:latin typeface="Arial Narrow" panose="020B0606020202030204" pitchFamily="34" charset="0"/>
              </a:rPr>
              <a:t> GBV. </a:t>
            </a:r>
            <a:endParaRPr lang="fr-FR" dirty="0"/>
          </a:p>
          <a:p>
            <a:pPr marL="158750" indent="0">
              <a:buNone/>
            </a:pPr>
            <a:endParaRPr lang="fr-FR" dirty="0"/>
          </a:p>
          <a:p>
            <a:pPr marL="158750" indent="0">
              <a:buNone/>
            </a:pPr>
            <a:r>
              <a:rPr lang="en-US" dirty="0"/>
              <a:t>Allow the child/adolescent to lead the conversation, even if this means providing company in silence. Be at eye level with open body language to show the child/adolescent that they can open up to you  if s/he wants to. Refrain from asking questions about what happened, by who and why – instead use</a:t>
            </a:r>
          </a:p>
          <a:p>
            <a:pPr marL="158750" indent="0">
              <a:buNone/>
            </a:pPr>
            <a:r>
              <a:rPr lang="en-US" dirty="0"/>
              <a:t>comforting statements and speak in a manner that they can understand. Do not force the child or adolescent’s caregiver or any other person to be with them</a:t>
            </a:r>
          </a:p>
          <a:p>
            <a:pPr marL="158750" indent="0">
              <a:buNone/>
            </a:pPr>
            <a:r>
              <a:rPr lang="en-US" dirty="0"/>
              <a:t>when s/he talks to you. </a:t>
            </a:r>
            <a:r>
              <a:rPr lang="fr-FR" sz="1100" dirty="0" err="1">
                <a:latin typeface="Arial Narrow" panose="020B0606020202030204" pitchFamily="34" charset="0"/>
              </a:rPr>
              <a:t>They</a:t>
            </a:r>
            <a:r>
              <a:rPr lang="fr-FR" sz="1100" dirty="0">
                <a:latin typeface="Arial Narrow" panose="020B0606020202030204" pitchFamily="34" charset="0"/>
              </a:rPr>
              <a:t> could be the perpetrator of the violence - it's up to the child or teenager to choose. </a:t>
            </a:r>
            <a:endParaRPr lang="fr-FR" dirty="0"/>
          </a:p>
        </p:txBody>
      </p:sp>
    </p:spTree>
    <p:extLst>
      <p:ext uri="{BB962C8B-B14F-4D97-AF65-F5344CB8AC3E}">
        <p14:creationId xmlns:p14="http://schemas.microsoft.com/office/powerpoint/2010/main" val="1811721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857B-4AA5-4DC1-9EC9-0F7BDBCB4BF7}" type="slidenum">
              <a:rPr lang="en-US" smtClean="0"/>
              <a:t>5</a:t>
            </a:fld>
            <a:endParaRPr lang="en-US" dirty="0"/>
          </a:p>
        </p:txBody>
      </p:sp>
    </p:spTree>
    <p:extLst>
      <p:ext uri="{BB962C8B-B14F-4D97-AF65-F5344CB8AC3E}">
        <p14:creationId xmlns:p14="http://schemas.microsoft.com/office/powerpoint/2010/main" val="2455324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Children and adolescents seek help in different ways than adults, and rarely make direct disclosures. Children may find it difficult to trust or talk to adults, especially adults they do not know well; experience fear, embarrassment or shame; or be afraid of expressing their emotions. </a:t>
            </a:r>
            <a:endParaRPr lang="fr-FR" dirty="0"/>
          </a:p>
          <a:p>
            <a:pPr marL="158750" indent="0">
              <a:buNone/>
            </a:pPr>
            <a:endParaRPr lang="fr-FR" dirty="0"/>
          </a:p>
          <a:p>
            <a:pPr marL="158750" indent="0">
              <a:buNone/>
            </a:pPr>
            <a:r>
              <a:rPr lang="fr-FR" dirty="0"/>
              <a:t>Adolescents aged 15 and over are generally mature enough to make their own decisions and understand what's happening to them.</a:t>
            </a:r>
          </a:p>
          <a:p>
            <a:pPr marL="158750" indent="0">
              <a:buNone/>
            </a:pPr>
            <a:endParaRPr lang="fr-FR" dirty="0"/>
          </a:p>
          <a:p>
            <a:pPr marL="158750" indent="0">
              <a:buNone/>
            </a:pPr>
            <a:r>
              <a:rPr lang="en-US" dirty="0"/>
              <a:t>Young children 6 to 9 years and young adolescents 10 to 14 years may or may not be able to self-report experiences of violence. They may or may not be able to make decisions on their own. </a:t>
            </a:r>
            <a:r>
              <a:rPr lang="fr-FR" dirty="0"/>
              <a:t>So it's often necessary to identify a trusted adult who can help </a:t>
            </a:r>
            <a:r>
              <a:rPr lang="fr-FR" dirty="0" err="1"/>
              <a:t>them</a:t>
            </a:r>
            <a:r>
              <a:rPr lang="fr-FR" dirty="0"/>
              <a:t> </a:t>
            </a:r>
            <a:r>
              <a:rPr lang="fr-FR" dirty="0" err="1"/>
              <a:t>with</a:t>
            </a:r>
            <a:r>
              <a:rPr lang="fr-FR" dirty="0"/>
              <a:t> </a:t>
            </a:r>
            <a:r>
              <a:rPr lang="fr-FR" dirty="0" err="1"/>
              <a:t>next</a:t>
            </a:r>
            <a:r>
              <a:rPr lang="fr-FR" dirty="0"/>
              <a:t> </a:t>
            </a:r>
            <a:r>
              <a:rPr lang="fr-FR" dirty="0" err="1"/>
              <a:t>steps</a:t>
            </a:r>
            <a:r>
              <a:rPr lang="fr-FR" dirty="0"/>
              <a:t>. </a:t>
            </a:r>
          </a:p>
          <a:p>
            <a:pPr marL="158750" indent="0">
              <a:buNone/>
            </a:pPr>
            <a:endParaRPr lang="fr-FR" dirty="0"/>
          </a:p>
          <a:p>
            <a:pPr marL="158750" indent="0">
              <a:buNone/>
            </a:pPr>
            <a:endParaRPr lang="fr-FR" dirty="0"/>
          </a:p>
          <a:p>
            <a:pPr marL="158750" indent="0">
              <a:buNone/>
            </a:pPr>
            <a:r>
              <a:rPr lang="en-US" dirty="0"/>
              <a:t>Infants and toddlers 0 to 5 years will not self-report experiences of violence given their lack of or limited communication skills. Another individual –a friend, caregiver, family member, community member etc. – will likely seek help on the child’s behalf. </a:t>
            </a:r>
            <a:endParaRPr lang="fr-FR" dirty="0"/>
          </a:p>
        </p:txBody>
      </p:sp>
    </p:spTree>
    <p:extLst>
      <p:ext uri="{BB962C8B-B14F-4D97-AF65-F5344CB8AC3E}">
        <p14:creationId xmlns:p14="http://schemas.microsoft.com/office/powerpoint/2010/main" val="17023311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fr-FR" dirty="0"/>
              <a:t>During the </a:t>
            </a:r>
            <a:r>
              <a:rPr lang="fr-FR" dirty="0" err="1"/>
              <a:t>assessment</a:t>
            </a:r>
            <a:r>
              <a:rPr lang="fr-FR" dirty="0"/>
              <a:t>, you may (1) hear rumors of child abuse, (2) be approached by adults seeking help for a child, or (3) suspect child abuse based on signs or behavior observed in a child. Here are some do's and don'ts. </a:t>
            </a:r>
          </a:p>
          <a:p>
            <a:endParaRPr lang="fr-FR" dirty="0"/>
          </a:p>
        </p:txBody>
      </p:sp>
    </p:spTree>
    <p:extLst>
      <p:ext uri="{BB962C8B-B14F-4D97-AF65-F5344CB8AC3E}">
        <p14:creationId xmlns:p14="http://schemas.microsoft.com/office/powerpoint/2010/main" val="1803020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dirty="0">
                <a:solidFill>
                  <a:srgbClr val="000000"/>
                </a:solidFill>
                <a:latin typeface="Univers"/>
              </a:rPr>
              <a:t>You must </a:t>
            </a:r>
            <a:r>
              <a:rPr lang="fr-FR" sz="1100" dirty="0" err="1">
                <a:solidFill>
                  <a:srgbClr val="000000"/>
                </a:solidFill>
                <a:latin typeface="Univers"/>
              </a:rPr>
              <a:t>understand</a:t>
            </a:r>
            <a:r>
              <a:rPr lang="fr-FR" sz="1100" dirty="0">
                <a:solidFill>
                  <a:srgbClr val="000000"/>
                </a:solidFill>
                <a:latin typeface="Univers"/>
              </a:rPr>
              <a:t> the laws and policies regarding mandatory reporting for SEA  - to </a:t>
            </a:r>
            <a:r>
              <a:rPr lang="fr-FR" sz="1100" dirty="0" err="1">
                <a:solidFill>
                  <a:srgbClr val="000000"/>
                </a:solidFill>
                <a:latin typeface="Univers"/>
              </a:rPr>
              <a:t>be</a:t>
            </a:r>
            <a:r>
              <a:rPr lang="fr-FR" sz="1100" dirty="0">
                <a:solidFill>
                  <a:srgbClr val="000000"/>
                </a:solidFill>
                <a:latin typeface="Univers"/>
              </a:rPr>
              <a:t> </a:t>
            </a:r>
            <a:r>
              <a:rPr lang="fr-FR" sz="1100" dirty="0" err="1">
                <a:solidFill>
                  <a:srgbClr val="000000"/>
                </a:solidFill>
                <a:latin typeface="Univers"/>
              </a:rPr>
              <a:t>looked</a:t>
            </a:r>
            <a:r>
              <a:rPr lang="fr-FR" sz="1100" dirty="0">
                <a:solidFill>
                  <a:srgbClr val="000000"/>
                </a:solidFill>
                <a:latin typeface="Univers"/>
              </a:rPr>
              <a:t> </a:t>
            </a:r>
            <a:r>
              <a:rPr lang="fr-FR" sz="1100" dirty="0" err="1">
                <a:solidFill>
                  <a:srgbClr val="000000"/>
                </a:solidFill>
                <a:latin typeface="Univers"/>
              </a:rPr>
              <a:t>into</a:t>
            </a:r>
            <a:r>
              <a:rPr lang="fr-FR" sz="1100" dirty="0">
                <a:solidFill>
                  <a:srgbClr val="000000"/>
                </a:solidFill>
                <a:latin typeface="Univers"/>
              </a:rPr>
              <a:t> in </a:t>
            </a:r>
            <a:r>
              <a:rPr lang="fr-FR" sz="1100" dirty="0" err="1">
                <a:solidFill>
                  <a:srgbClr val="000000"/>
                </a:solidFill>
                <a:latin typeface="Univers"/>
              </a:rPr>
              <a:t>detail</a:t>
            </a:r>
            <a:r>
              <a:rPr lang="fr-FR" sz="1100" dirty="0">
                <a:solidFill>
                  <a:srgbClr val="000000"/>
                </a:solidFill>
                <a:latin typeface="Univers"/>
              </a:rPr>
              <a:t> in the Child </a:t>
            </a:r>
            <a:r>
              <a:rPr lang="fr-FR" sz="1100" dirty="0" err="1">
                <a:solidFill>
                  <a:srgbClr val="000000"/>
                </a:solidFill>
                <a:latin typeface="Univers"/>
              </a:rPr>
              <a:t>safeguarding</a:t>
            </a:r>
            <a:r>
              <a:rPr lang="fr-FR" sz="1100" dirty="0">
                <a:solidFill>
                  <a:srgbClr val="000000"/>
                </a:solidFill>
                <a:latin typeface="Univers"/>
              </a:rPr>
              <a:t> module.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dirty="0">
              <a:solidFill>
                <a:srgbClr val="000000"/>
              </a:solidFill>
              <a:latin typeface="Univer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dirty="0">
                <a:solidFill>
                  <a:srgbClr val="000000"/>
                </a:solidFill>
                <a:latin typeface="Univers"/>
              </a:rPr>
              <a:t>I just want to mention that mandatory reporting emphasizes the importance of justice - there may be an investigation, disciplinary sanctions, etc. But mandatory reporting also goes against the guiding principle of respect for the survivor's choices - she is being forced to disclose the incident of GBV she suffered without being asked her opinion, and above all without her having chosen to reveal it, or when, and to whom. It will therefore be important to accompany, reassure and comfort her, and to ensure that she has access to </a:t>
            </a:r>
            <a:r>
              <a:rPr lang="fr-FR" sz="1100" dirty="0" err="1">
                <a:solidFill>
                  <a:srgbClr val="000000"/>
                </a:solidFill>
                <a:latin typeface="Univers"/>
              </a:rPr>
              <a:t>adequate</a:t>
            </a:r>
            <a:r>
              <a:rPr lang="fr-FR" sz="1100" dirty="0">
                <a:solidFill>
                  <a:srgbClr val="000000"/>
                </a:solidFill>
                <a:latin typeface="Univers"/>
              </a:rPr>
              <a:t> care and support services after you have reported the incident. It will also be your </a:t>
            </a:r>
            <a:r>
              <a:rPr lang="fr-FR" sz="1100" dirty="0" err="1">
                <a:solidFill>
                  <a:srgbClr val="000000"/>
                </a:solidFill>
                <a:latin typeface="Univers"/>
              </a:rPr>
              <a:t>responsibility</a:t>
            </a:r>
            <a:r>
              <a:rPr lang="fr-FR" sz="1100" dirty="0">
                <a:solidFill>
                  <a:srgbClr val="000000"/>
                </a:solidFill>
                <a:latin typeface="Univers"/>
              </a:rPr>
              <a:t> to explain to her why </a:t>
            </a:r>
            <a:r>
              <a:rPr lang="fr-FR" sz="1100" dirty="0" err="1">
                <a:solidFill>
                  <a:srgbClr val="000000"/>
                </a:solidFill>
                <a:latin typeface="Univers"/>
              </a:rPr>
              <a:t>you</a:t>
            </a:r>
            <a:r>
              <a:rPr lang="fr-FR" sz="1100" dirty="0">
                <a:solidFill>
                  <a:srgbClr val="000000"/>
                </a:solidFill>
                <a:latin typeface="Univers"/>
              </a:rPr>
              <a:t> have an obligation to report this incident </a:t>
            </a:r>
            <a:r>
              <a:rPr lang="fr-FR" sz="1100" dirty="0" err="1">
                <a:solidFill>
                  <a:srgbClr val="000000"/>
                </a:solidFill>
                <a:latin typeface="Univers"/>
              </a:rPr>
              <a:t>through</a:t>
            </a:r>
            <a:r>
              <a:rPr lang="fr-FR" sz="1100" dirty="0">
                <a:solidFill>
                  <a:srgbClr val="000000"/>
                </a:solidFill>
                <a:latin typeface="Univers"/>
              </a:rPr>
              <a:t> the </a:t>
            </a:r>
            <a:r>
              <a:rPr lang="fr-FR" sz="1100" dirty="0" err="1">
                <a:solidFill>
                  <a:srgbClr val="000000"/>
                </a:solidFill>
                <a:latin typeface="Univers"/>
              </a:rPr>
              <a:t>interagency</a:t>
            </a:r>
            <a:r>
              <a:rPr lang="fr-FR" sz="1100" dirty="0">
                <a:solidFill>
                  <a:srgbClr val="000000"/>
                </a:solidFill>
                <a:latin typeface="Univers"/>
              </a:rPr>
              <a:t> or </a:t>
            </a:r>
            <a:r>
              <a:rPr lang="fr-FR" sz="1100" dirty="0" err="1">
                <a:solidFill>
                  <a:srgbClr val="000000"/>
                </a:solidFill>
                <a:latin typeface="Univers"/>
              </a:rPr>
              <a:t>your</a:t>
            </a:r>
            <a:r>
              <a:rPr lang="fr-FR" sz="1100" dirty="0">
                <a:solidFill>
                  <a:srgbClr val="000000"/>
                </a:solidFill>
                <a:latin typeface="Univers"/>
              </a:rPr>
              <a:t> </a:t>
            </a:r>
            <a:r>
              <a:rPr lang="fr-FR" sz="1100" dirty="0" err="1">
                <a:solidFill>
                  <a:srgbClr val="000000"/>
                </a:solidFill>
                <a:latin typeface="Univers"/>
              </a:rPr>
              <a:t>own</a:t>
            </a:r>
            <a:r>
              <a:rPr lang="fr-FR" sz="1100" dirty="0">
                <a:solidFill>
                  <a:srgbClr val="000000"/>
                </a:solidFill>
                <a:latin typeface="Univers"/>
              </a:rPr>
              <a:t> </a:t>
            </a:r>
            <a:r>
              <a:rPr lang="fr-FR" sz="1100" dirty="0" err="1">
                <a:solidFill>
                  <a:srgbClr val="000000"/>
                </a:solidFill>
                <a:latin typeface="Univers"/>
              </a:rPr>
              <a:t>organization’s</a:t>
            </a:r>
            <a:r>
              <a:rPr lang="fr-FR" sz="1100" dirty="0">
                <a:solidFill>
                  <a:srgbClr val="000000"/>
                </a:solidFill>
                <a:latin typeface="Univers"/>
              </a:rPr>
              <a:t> PSEA </a:t>
            </a:r>
            <a:r>
              <a:rPr lang="fr-FR" sz="1100" dirty="0" err="1">
                <a:solidFill>
                  <a:srgbClr val="000000"/>
                </a:solidFill>
                <a:latin typeface="Univers"/>
              </a:rPr>
              <a:t>reporting</a:t>
            </a:r>
            <a:r>
              <a:rPr lang="fr-FR" sz="1100" dirty="0">
                <a:solidFill>
                  <a:srgbClr val="000000"/>
                </a:solidFill>
                <a:latin typeface="Univers"/>
              </a:rPr>
              <a:t> channels, but that the </a:t>
            </a:r>
            <a:r>
              <a:rPr lang="fr-FR" b="0" i="0" dirty="0">
                <a:solidFill>
                  <a:srgbClr val="404040"/>
                </a:solidFill>
                <a:effectLst/>
                <a:latin typeface="proxima_nova"/>
              </a:rPr>
              <a:t>report will </a:t>
            </a:r>
            <a:r>
              <a:rPr lang="fr-FR" b="0" i="0" dirty="0" err="1">
                <a:solidFill>
                  <a:srgbClr val="404040"/>
                </a:solidFill>
                <a:effectLst/>
                <a:latin typeface="proxima_nova"/>
              </a:rPr>
              <a:t>be</a:t>
            </a:r>
            <a:r>
              <a:rPr lang="fr-FR" b="0" i="0" dirty="0">
                <a:solidFill>
                  <a:srgbClr val="404040"/>
                </a:solidFill>
                <a:effectLst/>
                <a:latin typeface="proxima_nova"/>
              </a:rPr>
              <a:t> </a:t>
            </a:r>
            <a:r>
              <a:rPr lang="fr-FR" b="0" i="0" dirty="0" err="1">
                <a:solidFill>
                  <a:srgbClr val="404040"/>
                </a:solidFill>
                <a:effectLst/>
                <a:latin typeface="proxima_nova"/>
              </a:rPr>
              <a:t>kept</a:t>
            </a:r>
            <a:r>
              <a:rPr lang="fr-FR" b="0" i="0" dirty="0">
                <a:solidFill>
                  <a:srgbClr val="404040"/>
                </a:solidFill>
                <a:effectLst/>
                <a:latin typeface="proxima_nova"/>
              </a:rPr>
              <a:t> strictly confidential. However, if there is an investigation, some members of the community may find out who it is, so there are risks for the survivor. If she doesn't want to tell you more for fear of </a:t>
            </a:r>
            <a:r>
              <a:rPr lang="fr-FR" b="0" i="0" dirty="0" err="1">
                <a:solidFill>
                  <a:srgbClr val="404040"/>
                </a:solidFill>
                <a:effectLst/>
                <a:latin typeface="proxima_nova"/>
              </a:rPr>
              <a:t>reprisals</a:t>
            </a:r>
            <a:r>
              <a:rPr lang="fr-FR" b="0" i="0" dirty="0">
                <a:solidFill>
                  <a:srgbClr val="404040"/>
                </a:solidFill>
                <a:effectLst/>
                <a:latin typeface="proxima_nova"/>
              </a:rPr>
              <a:t>, she has the right to stop telling you what happened and not to give any more </a:t>
            </a:r>
            <a:r>
              <a:rPr lang="fr-FR" b="0" i="0" dirty="0" err="1">
                <a:solidFill>
                  <a:srgbClr val="404040"/>
                </a:solidFill>
                <a:effectLst/>
                <a:latin typeface="proxima_nova"/>
              </a:rPr>
              <a:t>details</a:t>
            </a:r>
            <a:r>
              <a:rPr lang="fr-FR" b="0" i="0" dirty="0">
                <a:solidFill>
                  <a:srgbClr val="404040"/>
                </a:solidFill>
                <a:effectLst/>
                <a:latin typeface="proxima_nova"/>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For additional responsibilities that arise when the perpetrator is an aid worker or associated with humanitarian aid, contact your PSEA Focal Point or in-country PSEA network.</a:t>
            </a:r>
            <a:endParaRPr lang="fr-FR" b="0" i="0" dirty="0">
              <a:solidFill>
                <a:srgbClr val="404040"/>
              </a:solidFill>
              <a:effectLst/>
              <a:latin typeface="proxima_nova"/>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dirty="0"/>
          </a:p>
        </p:txBody>
      </p:sp>
    </p:spTree>
    <p:extLst>
      <p:ext uri="{BB962C8B-B14F-4D97-AF65-F5344CB8AC3E}">
        <p14:creationId xmlns:p14="http://schemas.microsoft.com/office/powerpoint/2010/main" val="1370891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fr-FR" dirty="0"/>
              <a:t>Remember that the service provider also has a confidentiality policy and won't be able to tell you anything about the case in question, but may be able to reassure you that the person has been taken care of and is receiving the support they need. </a:t>
            </a:r>
          </a:p>
        </p:txBody>
      </p:sp>
    </p:spTree>
    <p:extLst>
      <p:ext uri="{BB962C8B-B14F-4D97-AF65-F5344CB8AC3E}">
        <p14:creationId xmlns:p14="http://schemas.microsoft.com/office/powerpoint/2010/main" val="10885894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Some situations require more specialized support beyond your role, such as situations involving children, mandatory reporting,3 imminent danger of a survivor, or where the survivor may be of harm to themselves or to others. There may be other focal points with the capacity to better support in this scenario.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cap="none" normalizeH="0" baseline="0" noProof="0" dirty="0">
              <a:ln>
                <a:noFill/>
              </a:ln>
              <a:solidFill>
                <a:srgbClr val="791E77"/>
              </a:solidFill>
              <a:effectLst/>
              <a:uLnTx/>
              <a:uFillTx/>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FR" sz="1100" b="0" i="0" u="none" strike="noStrike" cap="none" normalizeH="0" baseline="0" noProof="0" dirty="0" err="1">
                <a:ln>
                  <a:noFill/>
                </a:ln>
                <a:solidFill>
                  <a:srgbClr val="791E77"/>
                </a:solidFill>
                <a:effectLst/>
                <a:uLnTx/>
                <a:uFillTx/>
              </a:rPr>
              <a:t>Listening</a:t>
            </a:r>
            <a:r>
              <a:rPr kumimoji="0" lang="fr-FR" sz="1100" b="0" i="0" u="none" strike="noStrike" cap="none" normalizeH="0" baseline="0" noProof="0" dirty="0">
                <a:ln>
                  <a:noFill/>
                </a:ln>
                <a:solidFill>
                  <a:srgbClr val="791E77"/>
                </a:solidFill>
                <a:effectLst/>
                <a:uLnTx/>
                <a:uFillTx/>
              </a:rPr>
              <a:t> to </a:t>
            </a:r>
            <a:r>
              <a:rPr kumimoji="0" lang="fr-FR" sz="1100" b="0" i="0" u="none" strike="noStrike" cap="none" normalizeH="0" baseline="0" noProof="0" dirty="0" err="1">
                <a:ln>
                  <a:noFill/>
                </a:ln>
                <a:solidFill>
                  <a:srgbClr val="791E77"/>
                </a:solidFill>
                <a:effectLst/>
                <a:uLnTx/>
                <a:uFillTx/>
              </a:rPr>
              <a:t>other</a:t>
            </a:r>
            <a:r>
              <a:rPr kumimoji="0" lang="fr-FR" sz="1100" b="0" i="0" u="none" strike="noStrike" cap="none" normalizeH="0" baseline="0" noProof="0" dirty="0">
                <a:ln>
                  <a:noFill/>
                </a:ln>
                <a:solidFill>
                  <a:srgbClr val="791E77"/>
                </a:solidFill>
                <a:effectLst/>
                <a:uLnTx/>
                <a:uFillTx/>
              </a:rPr>
              <a:t> people's experiences can expose you to their pain, suffering or trauma. There are some things that can help you </a:t>
            </a:r>
            <a:r>
              <a:rPr kumimoji="0" lang="fr-FR" sz="1100" b="0" i="0" u="none" strike="noStrike" cap="none" normalizeH="0" baseline="0" noProof="0" dirty="0">
                <a:ln>
                  <a:noFill/>
                </a:ln>
                <a:solidFill>
                  <a:prstClr val="black"/>
                </a:solidFill>
                <a:effectLst/>
                <a:uLnTx/>
                <a:uFillTx/>
              </a:rPr>
              <a:t>deal with the feelings that arise after hearing a traumatic and </a:t>
            </a:r>
            <a:r>
              <a:rPr kumimoji="0" lang="fr-FR" sz="1100" b="0" i="0" u="none" strike="noStrike" cap="none" normalizeH="0" baseline="0" noProof="0" dirty="0" err="1">
                <a:ln>
                  <a:noFill/>
                </a:ln>
                <a:solidFill>
                  <a:prstClr val="black"/>
                </a:solidFill>
                <a:effectLst/>
                <a:uLnTx/>
                <a:uFillTx/>
              </a:rPr>
              <a:t>painful</a:t>
            </a:r>
            <a:r>
              <a:rPr kumimoji="0" lang="fr-FR" sz="1100" b="0" i="0" u="none" strike="noStrike" cap="none" normalizeH="0" baseline="0" noProof="0" dirty="0">
                <a:ln>
                  <a:noFill/>
                </a:ln>
                <a:solidFill>
                  <a:prstClr val="black"/>
                </a:solidFill>
                <a:effectLst/>
                <a:uLnTx/>
                <a:uFillTx/>
              </a:rPr>
              <a:t> story.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fr-FR" sz="1100" b="0" i="0" u="none" strike="noStrike" cap="none" normalizeH="0" baseline="0" noProof="0" dirty="0">
              <a:ln>
                <a:noFill/>
              </a:ln>
              <a:solidFill>
                <a:prstClr val="black"/>
              </a:solidFill>
              <a:effectLst/>
              <a:uLnTx/>
              <a:uFillTx/>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bg1"/>
                </a:solidFill>
                <a:latin typeface="Univers" panose="020B0503020202020204" pitchFamily="34" charset="0"/>
              </a:rPr>
              <a:t>R</a:t>
            </a:r>
            <a:r>
              <a:rPr lang="fr-FR" sz="1100" dirty="0" err="1">
                <a:solidFill>
                  <a:schemeClr val="bg1"/>
                </a:solidFill>
                <a:latin typeface="Univers" panose="020B0503020202020204" pitchFamily="34" charset="0"/>
              </a:rPr>
              <a:t>emember</a:t>
            </a:r>
            <a:r>
              <a:rPr lang="fr-FR" sz="1100" dirty="0">
                <a:solidFill>
                  <a:schemeClr val="bg1"/>
                </a:solidFill>
                <a:latin typeface="Univers" panose="020B0503020202020204" pitchFamily="34" charset="0"/>
              </a:rPr>
              <a:t> </a:t>
            </a:r>
            <a:r>
              <a:rPr lang="fr-FR" sz="1100" dirty="0" err="1">
                <a:solidFill>
                  <a:schemeClr val="bg1"/>
                </a:solidFill>
                <a:latin typeface="Univers" panose="020B0503020202020204" pitchFamily="34" charset="0"/>
              </a:rPr>
              <a:t>that</a:t>
            </a:r>
            <a:r>
              <a:rPr lang="fr-FR" sz="1100" dirty="0">
                <a:solidFill>
                  <a:schemeClr val="bg1"/>
                </a:solidFill>
                <a:latin typeface="Univers" panose="020B0503020202020204" pitchFamily="34" charset="0"/>
              </a:rPr>
              <a:t> </a:t>
            </a:r>
            <a:r>
              <a:rPr lang="fr-FR" sz="1100" dirty="0" err="1">
                <a:solidFill>
                  <a:schemeClr val="bg1"/>
                </a:solidFill>
                <a:latin typeface="Univers" panose="020B0503020202020204" pitchFamily="34" charset="0"/>
              </a:rPr>
              <a:t>you</a:t>
            </a:r>
            <a:r>
              <a:rPr lang="fr-FR" sz="1100" dirty="0">
                <a:solidFill>
                  <a:schemeClr val="bg1"/>
                </a:solidFill>
                <a:latin typeface="Univers" panose="020B0503020202020204" pitchFamily="34" charset="0"/>
              </a:rPr>
              <a:t> </a:t>
            </a:r>
            <a:r>
              <a:rPr lang="fr-FR" sz="1100" dirty="0" err="1">
                <a:solidFill>
                  <a:schemeClr val="bg1"/>
                </a:solidFill>
                <a:latin typeface="Univers" panose="020B0503020202020204" pitchFamily="34" charset="0"/>
              </a:rPr>
              <a:t>should</a:t>
            </a:r>
            <a:r>
              <a:rPr lang="fr-FR" sz="1100" dirty="0">
                <a:solidFill>
                  <a:schemeClr val="bg1"/>
                </a:solidFill>
                <a:latin typeface="Univers" panose="020B0503020202020204" pitchFamily="34" charset="0"/>
              </a:rPr>
              <a:t> </a:t>
            </a:r>
            <a:r>
              <a:rPr lang="fr-FR" sz="1100" dirty="0" err="1">
                <a:solidFill>
                  <a:schemeClr val="bg1"/>
                </a:solidFill>
                <a:latin typeface="Univers" panose="020B0503020202020204" pitchFamily="34" charset="0"/>
              </a:rPr>
              <a:t>only</a:t>
            </a:r>
            <a:r>
              <a:rPr lang="fr-FR" sz="1100" dirty="0">
                <a:solidFill>
                  <a:schemeClr val="bg1"/>
                </a:solidFill>
                <a:latin typeface="Univers" panose="020B0503020202020204" pitchFamily="34" charset="0"/>
              </a:rPr>
              <a:t> </a:t>
            </a:r>
            <a:r>
              <a:rPr lang="fr-FR" sz="1100" dirty="0" err="1">
                <a:solidFill>
                  <a:schemeClr val="bg1"/>
                </a:solidFill>
                <a:latin typeface="Univers" panose="020B0503020202020204" pitchFamily="34" charset="0"/>
              </a:rPr>
              <a:t>communicate</a:t>
            </a:r>
            <a:r>
              <a:rPr lang="fr-FR" sz="1100" dirty="0">
                <a:solidFill>
                  <a:schemeClr val="bg1"/>
                </a:solidFill>
                <a:latin typeface="Univers" panose="020B0503020202020204" pitchFamily="34" charset="0"/>
              </a:rPr>
              <a:t> </a:t>
            </a:r>
            <a:r>
              <a:rPr lang="fr-FR" sz="1100" dirty="0" err="1">
                <a:solidFill>
                  <a:schemeClr val="bg1"/>
                </a:solidFill>
                <a:latin typeface="Univers" panose="020B0503020202020204" pitchFamily="34" charset="0"/>
              </a:rPr>
              <a:t>general</a:t>
            </a:r>
            <a:r>
              <a:rPr lang="fr-FR" sz="1100" dirty="0">
                <a:solidFill>
                  <a:schemeClr val="bg1"/>
                </a:solidFill>
                <a:latin typeface="Univers" panose="020B0503020202020204" pitchFamily="34" charset="0"/>
              </a:rPr>
              <a:t>, non-identifiable information about the situation and </a:t>
            </a:r>
            <a:r>
              <a:rPr lang="fr-FR" sz="1100" dirty="0" err="1">
                <a:solidFill>
                  <a:schemeClr val="bg1"/>
                </a:solidFill>
                <a:latin typeface="Univers" panose="020B0503020202020204" pitchFamily="34" charset="0"/>
              </a:rPr>
              <a:t>nothing</a:t>
            </a:r>
            <a:r>
              <a:rPr lang="fr-FR" sz="1100" dirty="0">
                <a:solidFill>
                  <a:schemeClr val="bg1"/>
                </a:solidFill>
                <a:latin typeface="Univers" panose="020B0503020202020204" pitchFamily="34" charset="0"/>
              </a:rPr>
              <a:t> about the </a:t>
            </a:r>
            <a:r>
              <a:rPr lang="fr-FR" sz="1100" dirty="0" err="1">
                <a:solidFill>
                  <a:schemeClr val="bg1"/>
                </a:solidFill>
                <a:latin typeface="Univers" panose="020B0503020202020204" pitchFamily="34" charset="0"/>
              </a:rPr>
              <a:t>survivor</a:t>
            </a:r>
            <a:r>
              <a:rPr lang="fr-FR" sz="1100" dirty="0">
                <a:solidFill>
                  <a:schemeClr val="bg1"/>
                </a:solidFill>
                <a:latin typeface="Univers" panose="020B0503020202020204" pitchFamily="34" charset="0"/>
              </a:rPr>
              <a:t>.</a:t>
            </a:r>
            <a:endParaRPr lang="fr-FR" dirty="0"/>
          </a:p>
          <a:p>
            <a:endParaRPr lang="fr-FR" dirty="0"/>
          </a:p>
        </p:txBody>
      </p:sp>
    </p:spTree>
    <p:extLst>
      <p:ext uri="{BB962C8B-B14F-4D97-AF65-F5344CB8AC3E}">
        <p14:creationId xmlns:p14="http://schemas.microsoft.com/office/powerpoint/2010/main" val="16507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8717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details for discussion points</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4729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E22DA-E74B-9076-3F22-3AA8FA107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1B1BE-48A0-9CC2-3C6A-6CA72E87C0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CB015-B4D3-045A-90A2-618ADB568422}"/>
              </a:ext>
            </a:extLst>
          </p:cNvPr>
          <p:cNvSpPr>
            <a:spLocks noGrp="1"/>
          </p:cNvSpPr>
          <p:nvPr>
            <p:ph type="body" idx="1"/>
          </p:nvPr>
        </p:nvSpPr>
        <p:spPr/>
        <p:txBody>
          <a:bodyPr/>
          <a:lstStyle/>
          <a:p>
            <a:pPr marL="0" marR="0" lvl="0" indent="0" algn="just" rtl="0">
              <a:lnSpc>
                <a:spcPct val="107000"/>
              </a:lnSpc>
              <a:spcBef>
                <a:spcPts val="0"/>
              </a:spcBef>
              <a:spcAft>
                <a:spcPts val="0"/>
              </a:spcAft>
              <a:buClr>
                <a:schemeClr val="dk1"/>
              </a:buClr>
              <a:buSzPts val="1200"/>
              <a:buFont typeface="Calibri"/>
              <a:buNone/>
            </a:pPr>
            <a:r>
              <a:rPr lang="en-GB" dirty="0">
                <a:latin typeface="Calibri"/>
                <a:ea typeface="Calibri"/>
                <a:cs typeface="Calibri"/>
                <a:sym typeface="Calibri"/>
              </a:rPr>
              <a:t>Our work is intended to help vulnerable and at-risk people. However, sometimes our staff and programmes can actually cause harm. </a:t>
            </a:r>
            <a:r>
              <a:rPr lang="en-GB" dirty="0"/>
              <a:t>This could be </a:t>
            </a:r>
            <a:r>
              <a:rPr lang="en-GB" b="1" dirty="0"/>
              <a:t>deliberate</a:t>
            </a:r>
            <a:r>
              <a:rPr lang="en-GB" dirty="0"/>
              <a:t> harm or </a:t>
            </a:r>
            <a:r>
              <a:rPr lang="en-GB" b="1" dirty="0"/>
              <a:t>unintentional</a:t>
            </a:r>
            <a:r>
              <a:rPr lang="en-GB" dirty="0"/>
              <a:t> harm, and it could be </a:t>
            </a:r>
            <a:r>
              <a:rPr lang="en-GB" b="1" dirty="0"/>
              <a:t>direct</a:t>
            </a:r>
            <a:r>
              <a:rPr lang="en-GB" dirty="0"/>
              <a:t> or </a:t>
            </a:r>
            <a:r>
              <a:rPr lang="en-GB" b="1" dirty="0"/>
              <a:t>indirect</a:t>
            </a:r>
            <a:r>
              <a:rPr lang="en-GB" dirty="0"/>
              <a:t> harm. </a:t>
            </a:r>
          </a:p>
          <a:p>
            <a:pPr marL="0" lvl="0" indent="0" algn="just" rtl="0">
              <a:lnSpc>
                <a:spcPct val="107000"/>
              </a:lnSpc>
              <a:spcBef>
                <a:spcPts val="800"/>
              </a:spcBef>
              <a:spcAft>
                <a:spcPts val="0"/>
              </a:spcAft>
              <a:buNone/>
            </a:pPr>
            <a:r>
              <a:rPr lang="en-GB" dirty="0">
                <a:latin typeface="Calibri"/>
                <a:ea typeface="Calibri"/>
                <a:cs typeface="Calibri"/>
                <a:sym typeface="Calibri"/>
              </a:rPr>
              <a:t>Most NGO/UN workers would never want to harm a child or adult, but there are some who do. Our organisations could even attract people who want to perpetrate abuse because, as NGO/UN workers, they have access and power over vulnerable communities. </a:t>
            </a:r>
          </a:p>
          <a:p>
            <a:pPr marL="0" marR="0" lvl="0" indent="0" algn="just" rtl="0">
              <a:lnSpc>
                <a:spcPct val="107000"/>
              </a:lnSpc>
              <a:spcBef>
                <a:spcPts val="800"/>
              </a:spcBef>
              <a:spcAft>
                <a:spcPts val="0"/>
              </a:spcAft>
              <a:buClr>
                <a:schemeClr val="dk1"/>
              </a:buClr>
              <a:buSzPts val="1800"/>
              <a:buFont typeface="Calibri"/>
              <a:buNone/>
            </a:pPr>
            <a:r>
              <a:rPr lang="en-GB" dirty="0">
                <a:latin typeface="Calibri"/>
                <a:ea typeface="Calibri"/>
                <a:cs typeface="Calibri"/>
                <a:sym typeface="Calibri"/>
              </a:rPr>
              <a:t>Child safeguarding is an accountability system that your organisation can use to formalise your commitment to keeping children safe. </a:t>
            </a:r>
          </a:p>
          <a:p>
            <a:pPr marL="0" lvl="0" indent="0" algn="just" rtl="0">
              <a:lnSpc>
                <a:spcPct val="107000"/>
              </a:lnSpc>
              <a:spcBef>
                <a:spcPts val="800"/>
              </a:spcBef>
              <a:spcAft>
                <a:spcPts val="0"/>
              </a:spcAft>
              <a:buNone/>
            </a:pPr>
            <a:endParaRPr lang="en-GB" dirty="0">
              <a:latin typeface="Calibri"/>
              <a:ea typeface="Calibri"/>
              <a:cs typeface="Calibri"/>
              <a:sym typeface="Calibri"/>
            </a:endParaRPr>
          </a:p>
          <a:p>
            <a:pPr marL="0" lvl="0" indent="0" algn="just" rtl="0">
              <a:lnSpc>
                <a:spcPct val="107000"/>
              </a:lnSpc>
              <a:spcBef>
                <a:spcPts val="800"/>
              </a:spcBef>
              <a:spcAft>
                <a:spcPts val="0"/>
              </a:spcAft>
              <a:buNone/>
            </a:pPr>
            <a:r>
              <a:rPr lang="en-GB" b="1" u="sng" dirty="0">
                <a:solidFill>
                  <a:srgbClr val="004BB4"/>
                </a:solidFill>
                <a:latin typeface="Calibri"/>
                <a:ea typeface="Calibri"/>
                <a:cs typeface="Calibri"/>
                <a:sym typeface="Calibri"/>
              </a:rPr>
              <a:t>Child safeguarding</a:t>
            </a:r>
            <a:r>
              <a:rPr lang="en-GB" b="1" dirty="0">
                <a:latin typeface="Arial"/>
                <a:ea typeface="Arial"/>
                <a:cs typeface="Arial"/>
                <a:sym typeface="Arial"/>
              </a:rPr>
              <a:t> means:</a:t>
            </a:r>
            <a:endParaRPr lang="en-GB" b="1" dirty="0">
              <a:latin typeface="Calibri"/>
              <a:ea typeface="Calibri"/>
              <a:cs typeface="Calibri"/>
              <a:sym typeface="Calibri"/>
            </a:endParaRPr>
          </a:p>
          <a:p>
            <a:pPr marL="342900" lvl="0" indent="-304800" algn="just" rtl="0">
              <a:lnSpc>
                <a:spcPct val="107000"/>
              </a:lnSpc>
              <a:spcBef>
                <a:spcPts val="800"/>
              </a:spcBef>
              <a:spcAft>
                <a:spcPts val="0"/>
              </a:spcAft>
              <a:buClr>
                <a:schemeClr val="dk1"/>
              </a:buClr>
              <a:buSzPts val="1200"/>
              <a:buFont typeface="Noto Sans Symbols"/>
              <a:buChar char="▪"/>
            </a:pPr>
            <a:r>
              <a:rPr lang="en-GB" dirty="0"/>
              <a:t>ensuring that everyone associated with the organisation is aware of and responds appropriately to issues of child abuse and the sexual exploitation of children. </a:t>
            </a:r>
            <a:endParaRPr lang="en-GB" dirty="0">
              <a:latin typeface="Calibri"/>
              <a:ea typeface="Calibri"/>
              <a:cs typeface="Calibri"/>
              <a:sym typeface="Calibri"/>
            </a:endParaRPr>
          </a:p>
          <a:p>
            <a:pPr marL="342900" lvl="0" indent="-304800" algn="just" rtl="0">
              <a:lnSpc>
                <a:spcPct val="107000"/>
              </a:lnSpc>
              <a:spcBef>
                <a:spcPts val="800"/>
              </a:spcBef>
              <a:spcAft>
                <a:spcPts val="0"/>
              </a:spcAft>
              <a:buClr>
                <a:schemeClr val="dk1"/>
              </a:buClr>
              <a:buSzPts val="1200"/>
              <a:buFont typeface="Noto Sans Symbols"/>
              <a:buChar char="▪"/>
            </a:pPr>
            <a:r>
              <a:rPr lang="en-GB" dirty="0"/>
              <a:t>ensuring that anyone who represents our organisation behaves appropriately towards children and never abuses the position of trust that comes with being a member of the organisation.</a:t>
            </a:r>
            <a:endParaRPr lang="en-GB" dirty="0">
              <a:latin typeface="Calibri"/>
              <a:ea typeface="Calibri"/>
              <a:cs typeface="Calibri"/>
              <a:sym typeface="Calibri"/>
            </a:endParaRPr>
          </a:p>
          <a:p>
            <a:pPr marL="342900" lvl="0" indent="-304800" algn="just" rtl="0">
              <a:lnSpc>
                <a:spcPct val="107000"/>
              </a:lnSpc>
              <a:spcBef>
                <a:spcPts val="800"/>
              </a:spcBef>
              <a:spcAft>
                <a:spcPts val="0"/>
              </a:spcAft>
              <a:buClr>
                <a:schemeClr val="dk1"/>
              </a:buClr>
              <a:buSzPts val="1200"/>
              <a:buFont typeface="Noto Sans Symbols"/>
              <a:buChar char="▪"/>
            </a:pPr>
            <a:r>
              <a:rPr lang="en-GB" dirty="0"/>
              <a:t>assessing and reducing the risks to children that are associated with our activities.</a:t>
            </a:r>
            <a:endParaRPr lang="en-GB" dirty="0">
              <a:latin typeface="Calibri"/>
              <a:ea typeface="Calibri"/>
              <a:cs typeface="Calibri"/>
              <a:sym typeface="Calibri"/>
            </a:endParaRPr>
          </a:p>
          <a:p>
            <a:pPr marL="0" lvl="0" indent="0" algn="just" rtl="0">
              <a:lnSpc>
                <a:spcPct val="107000"/>
              </a:lnSpc>
              <a:spcBef>
                <a:spcPts val="800"/>
              </a:spcBef>
              <a:spcAft>
                <a:spcPts val="0"/>
              </a:spcAft>
              <a:buNone/>
            </a:pPr>
            <a:endParaRPr lang="en-GB" dirty="0">
              <a:latin typeface="Calibri"/>
              <a:ea typeface="Calibri"/>
              <a:cs typeface="Calibri"/>
              <a:sym typeface="Calibri"/>
            </a:endParaRPr>
          </a:p>
          <a:p>
            <a:pPr marL="0" lvl="0" indent="0" algn="just" rtl="0">
              <a:lnSpc>
                <a:spcPct val="107000"/>
              </a:lnSpc>
              <a:spcBef>
                <a:spcPts val="800"/>
              </a:spcBef>
              <a:spcAft>
                <a:spcPts val="0"/>
              </a:spcAft>
              <a:buNone/>
            </a:pPr>
            <a:r>
              <a:rPr lang="en-GB" dirty="0">
                <a:latin typeface="Calibri"/>
                <a:ea typeface="Calibri"/>
                <a:cs typeface="Calibri"/>
                <a:sym typeface="Calibri"/>
              </a:rPr>
              <a:t>CPMS 2019 DEFINITIONS: </a:t>
            </a:r>
            <a:endParaRPr lang="en-GB" dirty="0"/>
          </a:p>
          <a:p>
            <a:pPr marL="0" lvl="0" indent="0" algn="l" rtl="0">
              <a:lnSpc>
                <a:spcPct val="107000"/>
              </a:lnSpc>
              <a:spcBef>
                <a:spcPts val="800"/>
              </a:spcBef>
              <a:spcAft>
                <a:spcPts val="0"/>
              </a:spcAft>
              <a:buNone/>
            </a:pPr>
            <a:r>
              <a:rPr lang="en-GB" b="1" u="sng" dirty="0">
                <a:solidFill>
                  <a:srgbClr val="004BB4"/>
                </a:solidFill>
                <a:latin typeface="Calibri"/>
                <a:ea typeface="Calibri"/>
                <a:cs typeface="Calibri"/>
                <a:sym typeface="Calibri"/>
              </a:rPr>
              <a:t>Child safeguarding</a:t>
            </a:r>
            <a:r>
              <a:rPr lang="en-GB" b="0" dirty="0">
                <a:latin typeface="Calibri"/>
                <a:ea typeface="Calibri"/>
                <a:cs typeface="Calibri"/>
                <a:sym typeface="Calibri"/>
              </a:rPr>
              <a:t>:</a:t>
            </a:r>
            <a:r>
              <a:rPr lang="en-GB" b="1" dirty="0">
                <a:latin typeface="Calibri"/>
                <a:ea typeface="Calibri"/>
                <a:cs typeface="Calibri"/>
                <a:sym typeface="Calibri"/>
              </a:rPr>
              <a:t> </a:t>
            </a:r>
            <a:r>
              <a:rPr lang="en-GB" dirty="0">
                <a:latin typeface="Calibri"/>
                <a:ea typeface="Calibri"/>
                <a:cs typeface="Calibri"/>
                <a:sym typeface="Calibri"/>
              </a:rPr>
              <a:t>The responsibility that organisations have to make sure their staff, operations, and programmes do no harm to children. It includes policy, procedures and practices to prevent children from being harmed by humanitarian </a:t>
            </a:r>
            <a:r>
              <a:rPr lang="en-GB" dirty="0">
                <a:solidFill>
                  <a:srgbClr val="004BB4"/>
                </a:solidFill>
                <a:latin typeface="Calibri"/>
                <a:ea typeface="Calibri"/>
                <a:cs typeface="Calibri"/>
                <a:sym typeface="Calibri"/>
              </a:rPr>
              <a:t>organisations a</a:t>
            </a:r>
            <a:r>
              <a:rPr lang="en-GB" dirty="0">
                <a:latin typeface="Calibri"/>
                <a:ea typeface="Calibri"/>
                <a:cs typeface="Calibri"/>
                <a:sym typeface="Calibri"/>
              </a:rPr>
              <a:t>s well as steps to respond and investigate when harm occurs.</a:t>
            </a:r>
            <a:endParaRPr lang="en-GB" b="1" u="sng" dirty="0">
              <a:latin typeface="Calibri"/>
              <a:ea typeface="Calibri"/>
              <a:cs typeface="Calibri"/>
              <a:sym typeface="Calibri"/>
            </a:endParaRPr>
          </a:p>
          <a:p>
            <a:pPr marL="0" lvl="0" indent="0" algn="l" rtl="0">
              <a:lnSpc>
                <a:spcPct val="107000"/>
              </a:lnSpc>
              <a:spcBef>
                <a:spcPts val="800"/>
              </a:spcBef>
              <a:spcAft>
                <a:spcPts val="0"/>
              </a:spcAft>
              <a:buNone/>
            </a:pPr>
            <a:r>
              <a:rPr lang="en-GB" b="1" u="sng" dirty="0">
                <a:latin typeface="Calibri"/>
                <a:ea typeface="Calibri"/>
                <a:cs typeface="Calibri"/>
                <a:sym typeface="Calibri"/>
              </a:rPr>
              <a:t>Best interests of the child</a:t>
            </a:r>
            <a:r>
              <a:rPr lang="en-GB" dirty="0">
                <a:latin typeface="Calibri"/>
                <a:ea typeface="Calibri"/>
                <a:cs typeface="Calibri"/>
                <a:sym typeface="Calibri"/>
              </a:rPr>
              <a:t>: The right of the child to have his or her best interests assessed and taken as a primary consideration in reaching a decision. It refers to the well-being of a child and is determined by a variety of individual circumstances (age, level of maturity, the presence or absence of parents, the child’s environment and experiences).</a:t>
            </a:r>
          </a:p>
          <a:p>
            <a:pPr marL="0" lvl="0" indent="0" algn="l" rtl="0">
              <a:lnSpc>
                <a:spcPct val="107000"/>
              </a:lnSpc>
              <a:spcBef>
                <a:spcPts val="800"/>
              </a:spcBef>
              <a:spcAft>
                <a:spcPts val="0"/>
              </a:spcAft>
              <a:buNone/>
            </a:pPr>
            <a:r>
              <a:rPr lang="en-GB" b="1" u="sng" dirty="0">
                <a:latin typeface="Calibri"/>
                <a:ea typeface="Calibri"/>
                <a:cs typeface="Calibri"/>
                <a:sym typeface="Calibri"/>
              </a:rPr>
              <a:t>Do no harm</a:t>
            </a:r>
            <a:r>
              <a:rPr lang="en-GB" dirty="0">
                <a:latin typeface="Calibri"/>
                <a:ea typeface="Calibri"/>
                <a:cs typeface="Calibri"/>
                <a:sym typeface="Calibri"/>
              </a:rPr>
              <a:t>: The concept of humanitarian agencies avoiding unintended negative consequences for affected persons and not undermining communities’ capacities for peace building and reconstruction.</a:t>
            </a:r>
            <a:endParaRPr lang="en-GB" dirty="0"/>
          </a:p>
          <a:p>
            <a:endParaRPr lang="en-US" dirty="0"/>
          </a:p>
        </p:txBody>
      </p:sp>
      <p:sp>
        <p:nvSpPr>
          <p:cNvPr id="4" name="Slide Number Placeholder 3">
            <a:extLst>
              <a:ext uri="{FF2B5EF4-FFF2-40B4-BE49-F238E27FC236}">
                <a16:creationId xmlns:a16="http://schemas.microsoft.com/office/drawing/2014/main" id="{3FA609C5-7539-80C2-FBCB-B4754A2BFCC0}"/>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847529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dirty="0"/>
              <a:t>Other: Sloppy construction </a:t>
            </a:r>
            <a:r>
              <a:rPr lang="fr" b="1" dirty="0"/>
              <a:t>PC: PC: </a:t>
            </a:r>
            <a:r>
              <a:rPr lang="fr" b="1" i="0" dirty="0">
                <a:solidFill>
                  <a:srgbClr val="000000"/>
                </a:solidFill>
                <a:effectLst/>
                <a:latin typeface="Lato" panose="020F0502020204030203" pitchFamily="34" charset="0"/>
              </a:rPr>
              <a:t>Save the Children. CH1826244</a:t>
            </a:r>
            <a:endParaRPr lang="en-US" b="1" dirty="0"/>
          </a:p>
          <a:p>
            <a:pPr rtl="0"/>
            <a:endParaRPr lang="en-US" dirty="0"/>
          </a:p>
        </p:txBody>
      </p:sp>
      <p:sp>
        <p:nvSpPr>
          <p:cNvPr id="4" name="Slide Number Placeholder 3"/>
          <p:cNvSpPr>
            <a:spLocks noGrp="1"/>
          </p:cNvSpPr>
          <p:nvPr>
            <p:ph type="sldNum" sz="quarter" idx="10"/>
          </p:nvPr>
        </p:nvSpPr>
        <p:spPr/>
        <p:txBody>
          <a:bodyPr rtlCol="0"/>
          <a:lstStyle/>
          <a:p>
            <a:pPr rtl="0"/>
            <a:fld id="{F7021451-1387-4CA6-816F-3879F97B5CBC}" type="slidenum">
              <a:rPr lang="en-US"/>
              <a:t>9</a:t>
            </a:fld>
            <a:endParaRPr lang="en-US"/>
          </a:p>
        </p:txBody>
      </p:sp>
    </p:spTree>
    <p:extLst>
      <p:ext uri="{BB962C8B-B14F-4D97-AF65-F5344CB8AC3E}">
        <p14:creationId xmlns:p14="http://schemas.microsoft.com/office/powerpoint/2010/main" val="3369545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70401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06546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25603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73345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97021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268A-27BC-4404-B0BD-FAA9D683D3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9A4077-0C87-4968-B0BC-C93E74828B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7AD87-D302-49FF-92D3-F2867273839F}"/>
              </a:ext>
            </a:extLst>
          </p:cNvPr>
          <p:cNvSpPr>
            <a:spLocks noGrp="1"/>
          </p:cNvSpPr>
          <p:nvPr>
            <p:ph type="dt" sz="half" idx="10"/>
          </p:nvPr>
        </p:nvSpPr>
        <p:spPr/>
        <p:txBody>
          <a:bodyPr/>
          <a:lstStyle/>
          <a:p>
            <a:fld id="{ADAE660A-F9A1-417F-8E7B-1F25B2BAF699}" type="datetimeFigureOut">
              <a:rPr lang="en-US" smtClean="0"/>
              <a:t>6/20/2025</a:t>
            </a:fld>
            <a:endParaRPr lang="en-US"/>
          </a:p>
        </p:txBody>
      </p:sp>
      <p:sp>
        <p:nvSpPr>
          <p:cNvPr id="5" name="Footer Placeholder 4">
            <a:extLst>
              <a:ext uri="{FF2B5EF4-FFF2-40B4-BE49-F238E27FC236}">
                <a16:creationId xmlns:a16="http://schemas.microsoft.com/office/drawing/2014/main" id="{DFBE3110-2C3E-4497-85EA-512EC0898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070E1-185F-4FFC-AD7A-C03026686EA7}"/>
              </a:ext>
            </a:extLst>
          </p:cNvPr>
          <p:cNvSpPr>
            <a:spLocks noGrp="1"/>
          </p:cNvSpPr>
          <p:nvPr>
            <p:ph type="sldNum" sz="quarter" idx="12"/>
          </p:nvPr>
        </p:nvSpPr>
        <p:spPr/>
        <p:txBody>
          <a:bodyPr/>
          <a:lstStyle/>
          <a:p>
            <a:fld id="{46E6ACEC-48FC-4634-91F2-4691102BB616}" type="slidenum">
              <a:rPr lang="en-US" smtClean="0"/>
              <a:t>‹#›</a:t>
            </a:fld>
            <a:endParaRPr lang="en-US"/>
          </a:p>
        </p:txBody>
      </p:sp>
    </p:spTree>
    <p:extLst>
      <p:ext uri="{BB962C8B-B14F-4D97-AF65-F5344CB8AC3E}">
        <p14:creationId xmlns:p14="http://schemas.microsoft.com/office/powerpoint/2010/main" val="1494902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89264DE-9DF1-C14F-9148-EB0A2280AA58}" type="datetimeFigureOut">
              <a:rPr lang="en-US" smtClean="0"/>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B7F4B2-BD3C-DD4A-AB24-381AB7F357C4}" type="slidenum">
              <a:rPr lang="en-US" smtClean="0"/>
              <a:t>‹#›</a:t>
            </a:fld>
            <a:endParaRPr lang="en-US" dirty="0"/>
          </a:p>
        </p:txBody>
      </p:sp>
    </p:spTree>
    <p:extLst>
      <p:ext uri="{BB962C8B-B14F-4D97-AF65-F5344CB8AC3E}">
        <p14:creationId xmlns:p14="http://schemas.microsoft.com/office/powerpoint/2010/main" val="3694656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89264DE-9DF1-C14F-9148-EB0A2280AA58}" type="datetimeFigureOut">
              <a:rPr lang="en-US" smtClean="0"/>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B7F4B2-BD3C-DD4A-AB24-381AB7F357C4}" type="slidenum">
              <a:rPr lang="en-US" smtClean="0"/>
              <a:t>‹#›</a:t>
            </a:fld>
            <a:endParaRPr lang="en-US" dirty="0"/>
          </a:p>
        </p:txBody>
      </p:sp>
    </p:spTree>
    <p:extLst>
      <p:ext uri="{BB962C8B-B14F-4D97-AF65-F5344CB8AC3E}">
        <p14:creationId xmlns:p14="http://schemas.microsoft.com/office/powerpoint/2010/main" val="267077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89264DE-9DF1-C14F-9148-EB0A2280AA58}" type="datetimeFigureOut">
              <a:rPr lang="en-US" smtClean="0"/>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B7F4B2-BD3C-DD4A-AB24-381AB7F357C4}" type="slidenum">
              <a:rPr lang="en-US" smtClean="0"/>
              <a:t>‹#›</a:t>
            </a:fld>
            <a:endParaRPr lang="en-US" dirty="0"/>
          </a:p>
        </p:txBody>
      </p:sp>
    </p:spTree>
    <p:extLst>
      <p:ext uri="{BB962C8B-B14F-4D97-AF65-F5344CB8AC3E}">
        <p14:creationId xmlns:p14="http://schemas.microsoft.com/office/powerpoint/2010/main" val="2440175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89264DE-9DF1-C14F-9148-EB0A2280AA58}" type="datetimeFigureOut">
              <a:rPr lang="en-US" smtClean="0"/>
              <a:t>6/20/2025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B7F4B2-BD3C-DD4A-AB24-381AB7F357C4}" type="slidenum">
              <a:rPr lang="en-US" smtClean="0"/>
              <a:t>‹#›</a:t>
            </a:fld>
            <a:endParaRPr lang="en-US" dirty="0"/>
          </a:p>
        </p:txBody>
      </p:sp>
    </p:spTree>
    <p:extLst>
      <p:ext uri="{BB962C8B-B14F-4D97-AF65-F5344CB8AC3E}">
        <p14:creationId xmlns:p14="http://schemas.microsoft.com/office/powerpoint/2010/main" val="515847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C5D56-7438-440D-A847-8125BBC4B3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217AA-44F1-43A2-BE95-4A1917EBE4C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5F9A1-ADC2-452C-AD69-39204702C60C}"/>
              </a:ext>
            </a:extLst>
          </p:cNvPr>
          <p:cNvSpPr>
            <a:spLocks noGrp="1"/>
          </p:cNvSpPr>
          <p:nvPr>
            <p:ph type="dt" sz="half" idx="10"/>
          </p:nvPr>
        </p:nvSpPr>
        <p:spPr/>
        <p:txBody>
          <a:bodyPr/>
          <a:lstStyle/>
          <a:p>
            <a:fld id="{6A2DB785-E6B9-448E-8557-2D6BA75770CF}" type="datetimeFigureOut">
              <a:rPr lang="en-US" smtClean="0"/>
              <a:t>6/20/2025</a:t>
            </a:fld>
            <a:endParaRPr lang="en-US" dirty="0"/>
          </a:p>
        </p:txBody>
      </p:sp>
      <p:sp>
        <p:nvSpPr>
          <p:cNvPr id="5" name="Footer Placeholder 4">
            <a:extLst>
              <a:ext uri="{FF2B5EF4-FFF2-40B4-BE49-F238E27FC236}">
                <a16:creationId xmlns:a16="http://schemas.microsoft.com/office/drawing/2014/main" id="{46AB8120-6676-4B0D-A0AE-6FA0E0B238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557BC0-BAA0-476C-896F-C828F4E578E4}"/>
              </a:ext>
            </a:extLst>
          </p:cNvPr>
          <p:cNvSpPr>
            <a:spLocks noGrp="1"/>
          </p:cNvSpPr>
          <p:nvPr>
            <p:ph type="sldNum" sz="quarter" idx="12"/>
          </p:nvPr>
        </p:nvSpPr>
        <p:spPr/>
        <p:txBody>
          <a:bodyPr/>
          <a:lstStyle/>
          <a:p>
            <a:fld id="{FF1D3B63-5492-4DDE-A740-B0E879FACBA3}" type="slidenum">
              <a:rPr lang="en-US" smtClean="0"/>
              <a:t>‹#›</a:t>
            </a:fld>
            <a:endParaRPr lang="en-US" dirty="0"/>
          </a:p>
        </p:txBody>
      </p:sp>
    </p:spTree>
    <p:extLst>
      <p:ext uri="{BB962C8B-B14F-4D97-AF65-F5344CB8AC3E}">
        <p14:creationId xmlns:p14="http://schemas.microsoft.com/office/powerpoint/2010/main" val="3102358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89264DE-9DF1-C14F-9148-EB0A2280AA58}" type="datetimeFigureOut">
              <a:rPr lang="en-US" smtClean="0"/>
              <a:t>6/20/2025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B7F4B2-BD3C-DD4A-AB24-381AB7F357C4}" type="slidenum">
              <a:rPr lang="en-US" smtClean="0"/>
              <a:t>‹#›</a:t>
            </a:fld>
            <a:endParaRPr lang="en-US" dirty="0"/>
          </a:p>
        </p:txBody>
      </p:sp>
    </p:spTree>
    <p:extLst>
      <p:ext uri="{BB962C8B-B14F-4D97-AF65-F5344CB8AC3E}">
        <p14:creationId xmlns:p14="http://schemas.microsoft.com/office/powerpoint/2010/main" val="754615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89264DE-9DF1-C14F-9148-EB0A2280AA58}" type="datetimeFigureOut">
              <a:rPr lang="en-US" smtClean="0"/>
              <a:t>6/20/2025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9B7F4B2-BD3C-DD4A-AB24-381AB7F357C4}" type="slidenum">
              <a:rPr lang="en-US" smtClean="0"/>
              <a:t>‹#›</a:t>
            </a:fld>
            <a:endParaRPr lang="en-US" dirty="0"/>
          </a:p>
        </p:txBody>
      </p:sp>
    </p:spTree>
    <p:extLst>
      <p:ext uri="{BB962C8B-B14F-4D97-AF65-F5344CB8AC3E}">
        <p14:creationId xmlns:p14="http://schemas.microsoft.com/office/powerpoint/2010/main" val="3781394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9264DE-9DF1-C14F-9148-EB0A2280AA58}" type="datetimeFigureOut">
              <a:rPr lang="en-US" smtClean="0"/>
              <a:t>6/20/2025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9B7F4B2-BD3C-DD4A-AB24-381AB7F357C4}" type="slidenum">
              <a:rPr lang="en-US" smtClean="0"/>
              <a:t>‹#›</a:t>
            </a:fld>
            <a:endParaRPr lang="en-US" dirty="0"/>
          </a:p>
        </p:txBody>
      </p:sp>
    </p:spTree>
    <p:extLst>
      <p:ext uri="{BB962C8B-B14F-4D97-AF65-F5344CB8AC3E}">
        <p14:creationId xmlns:p14="http://schemas.microsoft.com/office/powerpoint/2010/main" val="1315182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589264DE-9DF1-C14F-9148-EB0A2280AA58}" type="datetimeFigureOut">
              <a:rPr lang="en-US" smtClean="0"/>
              <a:t>6/20/2025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B7F4B2-BD3C-DD4A-AB24-381AB7F357C4}" type="slidenum">
              <a:rPr lang="en-US" smtClean="0"/>
              <a:t>‹#›</a:t>
            </a:fld>
            <a:endParaRPr lang="en-US" dirty="0"/>
          </a:p>
        </p:txBody>
      </p:sp>
    </p:spTree>
    <p:extLst>
      <p:ext uri="{BB962C8B-B14F-4D97-AF65-F5344CB8AC3E}">
        <p14:creationId xmlns:p14="http://schemas.microsoft.com/office/powerpoint/2010/main" val="3621146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589264DE-9DF1-C14F-9148-EB0A2280AA58}" type="datetimeFigureOut">
              <a:rPr lang="en-US" smtClean="0"/>
              <a:t>6/20/2025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B7F4B2-BD3C-DD4A-AB24-381AB7F357C4}" type="slidenum">
              <a:rPr lang="en-US" smtClean="0"/>
              <a:t>‹#›</a:t>
            </a:fld>
            <a:endParaRPr lang="en-US" dirty="0"/>
          </a:p>
        </p:txBody>
      </p:sp>
    </p:spTree>
    <p:extLst>
      <p:ext uri="{BB962C8B-B14F-4D97-AF65-F5344CB8AC3E}">
        <p14:creationId xmlns:p14="http://schemas.microsoft.com/office/powerpoint/2010/main" val="1774019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89264DE-9DF1-C14F-9148-EB0A2280AA58}" type="datetimeFigureOut">
              <a:rPr lang="en-US" smtClean="0"/>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B7F4B2-BD3C-DD4A-AB24-381AB7F357C4}" type="slidenum">
              <a:rPr lang="en-US" smtClean="0"/>
              <a:t>‹#›</a:t>
            </a:fld>
            <a:endParaRPr lang="en-US" dirty="0"/>
          </a:p>
        </p:txBody>
      </p:sp>
    </p:spTree>
    <p:extLst>
      <p:ext uri="{BB962C8B-B14F-4D97-AF65-F5344CB8AC3E}">
        <p14:creationId xmlns:p14="http://schemas.microsoft.com/office/powerpoint/2010/main" val="178516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89264DE-9DF1-C14F-9148-EB0A2280AA58}" type="datetimeFigureOut">
              <a:rPr lang="en-US" smtClean="0"/>
              <a:t>6/20/2025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B7F4B2-BD3C-DD4A-AB24-381AB7F357C4}" type="slidenum">
              <a:rPr lang="en-US" smtClean="0"/>
              <a:t>‹#›</a:t>
            </a:fld>
            <a:endParaRPr lang="en-US" dirty="0"/>
          </a:p>
        </p:txBody>
      </p:sp>
    </p:spTree>
    <p:extLst>
      <p:ext uri="{BB962C8B-B14F-4D97-AF65-F5344CB8AC3E}">
        <p14:creationId xmlns:p14="http://schemas.microsoft.com/office/powerpoint/2010/main" val="3322742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567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pic>
        <p:nvPicPr>
          <p:cNvPr id="18" name="Google Shape;18;p13"/>
          <p:cNvPicPr preferRelativeResize="0"/>
          <p:nvPr/>
        </p:nvPicPr>
        <p:blipFill rotWithShape="1">
          <a:blip r:embed="rId2">
            <a:alphaModFix/>
          </a:blip>
          <a:srcRect/>
          <a:stretch/>
        </p:blipFill>
        <p:spPr>
          <a:xfrm>
            <a:off x="7845273" y="277370"/>
            <a:ext cx="1049702" cy="396689"/>
          </a:xfrm>
          <a:prstGeom prst="rect">
            <a:avLst/>
          </a:prstGeom>
          <a:noFill/>
          <a:ln>
            <a:noFill/>
          </a:ln>
        </p:spPr>
      </p:pic>
      <p:sp>
        <p:nvSpPr>
          <p:cNvPr id="19" name="Google Shape;19;p13"/>
          <p:cNvSpPr txBox="1">
            <a:spLocks noGrp="1"/>
          </p:cNvSpPr>
          <p:nvPr>
            <p:ph type="sldNum" idx="12"/>
          </p:nvPr>
        </p:nvSpPr>
        <p:spPr>
          <a:xfrm>
            <a:off x="8568684" y="4733438"/>
            <a:ext cx="37719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50" b="1" i="0">
                <a:solidFill>
                  <a:srgbClr val="A5A5A5"/>
                </a:solidFill>
                <a:latin typeface="Roboto"/>
                <a:ea typeface="Roboto"/>
                <a:cs typeface="Roboto"/>
                <a:sym typeface="Roboto"/>
              </a:defRPr>
            </a:lvl1pPr>
            <a:lvl2pPr marL="0" lvl="1" indent="0" algn="r">
              <a:spcBef>
                <a:spcPts val="0"/>
              </a:spcBef>
              <a:buNone/>
              <a:defRPr sz="750" b="1" i="0">
                <a:solidFill>
                  <a:srgbClr val="A5A5A5"/>
                </a:solidFill>
                <a:latin typeface="Roboto"/>
                <a:ea typeface="Roboto"/>
                <a:cs typeface="Roboto"/>
                <a:sym typeface="Roboto"/>
              </a:defRPr>
            </a:lvl2pPr>
            <a:lvl3pPr marL="0" lvl="2" indent="0" algn="r">
              <a:spcBef>
                <a:spcPts val="0"/>
              </a:spcBef>
              <a:buNone/>
              <a:defRPr sz="750" b="1" i="0">
                <a:solidFill>
                  <a:srgbClr val="A5A5A5"/>
                </a:solidFill>
                <a:latin typeface="Roboto"/>
                <a:ea typeface="Roboto"/>
                <a:cs typeface="Roboto"/>
                <a:sym typeface="Roboto"/>
              </a:defRPr>
            </a:lvl3pPr>
            <a:lvl4pPr marL="0" lvl="3" indent="0" algn="r">
              <a:spcBef>
                <a:spcPts val="0"/>
              </a:spcBef>
              <a:buNone/>
              <a:defRPr sz="750" b="1" i="0">
                <a:solidFill>
                  <a:srgbClr val="A5A5A5"/>
                </a:solidFill>
                <a:latin typeface="Roboto"/>
                <a:ea typeface="Roboto"/>
                <a:cs typeface="Roboto"/>
                <a:sym typeface="Roboto"/>
              </a:defRPr>
            </a:lvl4pPr>
            <a:lvl5pPr marL="0" lvl="4" indent="0" algn="r">
              <a:spcBef>
                <a:spcPts val="0"/>
              </a:spcBef>
              <a:buNone/>
              <a:defRPr sz="750" b="1" i="0">
                <a:solidFill>
                  <a:srgbClr val="A5A5A5"/>
                </a:solidFill>
                <a:latin typeface="Roboto"/>
                <a:ea typeface="Roboto"/>
                <a:cs typeface="Roboto"/>
                <a:sym typeface="Roboto"/>
              </a:defRPr>
            </a:lvl5pPr>
            <a:lvl6pPr marL="0" lvl="5" indent="0" algn="r">
              <a:spcBef>
                <a:spcPts val="0"/>
              </a:spcBef>
              <a:buNone/>
              <a:defRPr sz="750" b="1" i="0">
                <a:solidFill>
                  <a:srgbClr val="A5A5A5"/>
                </a:solidFill>
                <a:latin typeface="Roboto"/>
                <a:ea typeface="Roboto"/>
                <a:cs typeface="Roboto"/>
                <a:sym typeface="Roboto"/>
              </a:defRPr>
            </a:lvl6pPr>
            <a:lvl7pPr marL="0" lvl="6" indent="0" algn="r">
              <a:spcBef>
                <a:spcPts val="0"/>
              </a:spcBef>
              <a:buNone/>
              <a:defRPr sz="750" b="1" i="0">
                <a:solidFill>
                  <a:srgbClr val="A5A5A5"/>
                </a:solidFill>
                <a:latin typeface="Roboto"/>
                <a:ea typeface="Roboto"/>
                <a:cs typeface="Roboto"/>
                <a:sym typeface="Roboto"/>
              </a:defRPr>
            </a:lvl7pPr>
            <a:lvl8pPr marL="0" lvl="7" indent="0" algn="r">
              <a:spcBef>
                <a:spcPts val="0"/>
              </a:spcBef>
              <a:buNone/>
              <a:defRPr sz="750" b="1" i="0">
                <a:solidFill>
                  <a:srgbClr val="A5A5A5"/>
                </a:solidFill>
                <a:latin typeface="Roboto"/>
                <a:ea typeface="Roboto"/>
                <a:cs typeface="Roboto"/>
                <a:sym typeface="Roboto"/>
              </a:defRPr>
            </a:lvl8pPr>
            <a:lvl9pPr marL="0" lvl="8" indent="0" algn="r">
              <a:spcBef>
                <a:spcPts val="0"/>
              </a:spcBef>
              <a:buNone/>
              <a:defRPr sz="750" b="1" i="0">
                <a:solidFill>
                  <a:srgbClr val="A5A5A5"/>
                </a:solidFill>
                <a:latin typeface="Roboto"/>
                <a:ea typeface="Roboto"/>
                <a:cs typeface="Roboto"/>
                <a:sym typeface="Robo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606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2452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64305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52493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7821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89639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151608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p:hf sldNum="0"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0149036"/>
      </p:ext>
    </p:extLst>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89264DE-9DF1-C14F-9148-EB0A2280AA58}" type="datetimeFigureOut">
              <a:rPr lang="en-US" smtClean="0"/>
              <a:t>6/20/2025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9B7F4B2-BD3C-DD4A-AB24-381AB7F357C4}" type="slidenum">
              <a:rPr lang="en-US" smtClean="0"/>
              <a:t>‹#›</a:t>
            </a:fld>
            <a:endParaRPr lang="en-US" dirty="0"/>
          </a:p>
        </p:txBody>
      </p:sp>
    </p:spTree>
    <p:extLst>
      <p:ext uri="{BB962C8B-B14F-4D97-AF65-F5344CB8AC3E}">
        <p14:creationId xmlns:p14="http://schemas.microsoft.com/office/powerpoint/2010/main" val="72650668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docs.google.com/forms/d/e/1FAIpQLSdUmBT9lDlQbU4cIm9hfNzTB1LAQH18dqqmWwWzptYCY3n_Yw/viewform?usp=dialo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www.canva.com/design/DAGqQA2So_I/jHy3HsH50bUHQ3IyWjluIQ/edit?utm_content=DAGqQA2So_I&amp;utm_campaign=designshare&amp;utm_medium=link2&amp;utm_source=sharebutton"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ee.kobotoolbox.org/x/Zi9e8hJe"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mailto:awoldeamanuel@unicef.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educationcluster.app.box.com/folder/240576134055" TargetMode="External"/><Relationship Id="rId5" Type="http://schemas.openxmlformats.org/officeDocument/2006/relationships/hyperlink" Target="https://educationcluster.app.box.com/file/1395277091601" TargetMode="External"/><Relationship Id="rId4" Type="http://schemas.openxmlformats.org/officeDocument/2006/relationships/hyperlink" Target="https://educationcluster.app.box.com/folder/145270417035?v=childparticipation-na"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33.sv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Une image contenant extérieur, personne, herbe, assis&#10;&#10;Description générée automatiquement">
            <a:extLst>
              <a:ext uri="{FF2B5EF4-FFF2-40B4-BE49-F238E27FC236}">
                <a16:creationId xmlns:a16="http://schemas.microsoft.com/office/drawing/2014/main" id="{06BC7B4D-157D-B1A2-B440-C98A175E4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51181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1" descr="https://pitch-assets-ccb95893-de3f-4266-973c-20049231b248.s3.eu-west-1.amazonaws.com/b22e10a1-2861-43cb-93a0-ff60c3c731ee?pitch-bytes=34031&amp;pitch-content-type=image%2Fpng"/>
          <p:cNvPicPr>
            <a:picLocks noChangeAspect="1"/>
          </p:cNvPicPr>
          <p:nvPr/>
        </p:nvPicPr>
        <p:blipFill>
          <a:blip r:embed="rId4"/>
          <a:srcRect/>
          <a:stretch/>
        </p:blipFill>
        <p:spPr>
          <a:xfrm>
            <a:off x="7573310" y="207501"/>
            <a:ext cx="1353339" cy="544993"/>
          </a:xfrm>
          <a:prstGeom prst="rect">
            <a:avLst/>
          </a:prstGeom>
        </p:spPr>
      </p:pic>
      <p:sp>
        <p:nvSpPr>
          <p:cNvPr id="4" name="Text 0"/>
          <p:cNvSpPr/>
          <p:nvPr/>
        </p:nvSpPr>
        <p:spPr>
          <a:xfrm>
            <a:off x="744602" y="1046425"/>
            <a:ext cx="7095254" cy="948583"/>
          </a:xfrm>
          <a:prstGeom prst="rect">
            <a:avLst/>
          </a:prstGeom>
          <a:noFill/>
          <a:ln>
            <a:noFill/>
          </a:ln>
        </p:spPr>
        <p:txBody>
          <a:bodyPr wrap="square" lIns="0" tIns="0" rIns="0" bIns="0" rtlCol="0" anchor="b"/>
          <a:lstStyle/>
          <a:p>
            <a:pPr>
              <a:lnSpc>
                <a:spcPts val="3000"/>
              </a:lnSpc>
            </a:pPr>
            <a:r>
              <a:rPr lang="fr-FR" sz="3000" b="1" dirty="0">
                <a:solidFill>
                  <a:schemeClr val="bg1"/>
                </a:solidFill>
                <a:latin typeface="Roboto" pitchFamily="34" charset="0"/>
                <a:ea typeface="Roboto" pitchFamily="34" charset="-122"/>
                <a:cs typeface="Roboto" pitchFamily="34" charset="-120"/>
              </a:rPr>
              <a:t>Children's participation and safeguarding in Joint Education and Protection Needs Assessments (JNAs)</a:t>
            </a:r>
            <a:endParaRPr lang="fr-FR" sz="3000" dirty="0">
              <a:solidFill>
                <a:schemeClr val="bg1"/>
              </a:solidFill>
            </a:endParaRPr>
          </a:p>
        </p:txBody>
      </p:sp>
      <p:sp>
        <p:nvSpPr>
          <p:cNvPr id="2" name="Shape 6">
            <a:extLst>
              <a:ext uri="{FF2B5EF4-FFF2-40B4-BE49-F238E27FC236}">
                <a16:creationId xmlns:a16="http://schemas.microsoft.com/office/drawing/2014/main" id="{72D6CC8C-3AFD-CCD2-1010-DDC20F845F08}"/>
              </a:ext>
            </a:extLst>
          </p:cNvPr>
          <p:cNvSpPr/>
          <p:nvPr/>
        </p:nvSpPr>
        <p:spPr>
          <a:xfrm>
            <a:off x="1484" y="-1894"/>
            <a:ext cx="428625" cy="5145395"/>
          </a:xfrm>
          <a:prstGeom prst="roundRect">
            <a:avLst>
              <a:gd name="adj" fmla="val -213333"/>
            </a:avLst>
          </a:prstGeom>
          <a:solidFill>
            <a:srgbClr val="00A0DC"/>
          </a:solidFill>
          <a:ln/>
        </p:spPr>
        <p:txBody>
          <a:bodyPr/>
          <a:lstStyle/>
          <a:p>
            <a:endParaRPr lang="en-US" dirty="0"/>
          </a:p>
        </p:txBody>
      </p:sp>
    </p:spTree>
    <p:extLst>
      <p:ext uri="{BB962C8B-B14F-4D97-AF65-F5344CB8AC3E}">
        <p14:creationId xmlns:p14="http://schemas.microsoft.com/office/powerpoint/2010/main" val="4176515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g366d9ef8a65_0_780"/>
          <p:cNvPicPr preferRelativeResize="0">
            <a:picLocks noGrp="1"/>
          </p:cNvPicPr>
          <p:nvPr>
            <p:ph type="body" idx="1"/>
          </p:nvPr>
        </p:nvPicPr>
        <p:blipFill rotWithShape="1">
          <a:blip r:embed="rId3">
            <a:alphaModFix/>
          </a:blip>
          <a:srcRect/>
          <a:stretch/>
        </p:blipFill>
        <p:spPr>
          <a:xfrm>
            <a:off x="3921271" y="1055938"/>
            <a:ext cx="1513800" cy="1513800"/>
          </a:xfrm>
          <a:prstGeom prst="rect">
            <a:avLst/>
          </a:prstGeom>
          <a:noFill/>
          <a:ln>
            <a:noFill/>
          </a:ln>
        </p:spPr>
      </p:pic>
      <p:pic>
        <p:nvPicPr>
          <p:cNvPr id="342" name="Google Shape;342;g366d9ef8a65_0_780" descr="A close up of a logo&#10;&#10;Description automatically generated"/>
          <p:cNvPicPr preferRelativeResize="0"/>
          <p:nvPr/>
        </p:nvPicPr>
        <p:blipFill rotWithShape="1">
          <a:blip r:embed="rId4">
            <a:alphaModFix/>
          </a:blip>
          <a:srcRect/>
          <a:stretch/>
        </p:blipFill>
        <p:spPr>
          <a:xfrm>
            <a:off x="832518" y="1187734"/>
            <a:ext cx="1128491" cy="1128491"/>
          </a:xfrm>
          <a:prstGeom prst="rect">
            <a:avLst/>
          </a:prstGeom>
          <a:noFill/>
          <a:ln>
            <a:noFill/>
          </a:ln>
        </p:spPr>
      </p:pic>
      <p:pic>
        <p:nvPicPr>
          <p:cNvPr id="343" name="Google Shape;343;g366d9ef8a65_0_780" descr="A close up of a logo&#10;&#10;Description automatically generated"/>
          <p:cNvPicPr preferRelativeResize="0"/>
          <p:nvPr/>
        </p:nvPicPr>
        <p:blipFill rotWithShape="1">
          <a:blip r:embed="rId5">
            <a:alphaModFix/>
          </a:blip>
          <a:srcRect/>
          <a:stretch/>
        </p:blipFill>
        <p:spPr>
          <a:xfrm>
            <a:off x="6855282" y="1685129"/>
            <a:ext cx="545279" cy="545279"/>
          </a:xfrm>
          <a:prstGeom prst="rect">
            <a:avLst/>
          </a:prstGeom>
          <a:noFill/>
          <a:ln>
            <a:noFill/>
          </a:ln>
        </p:spPr>
      </p:pic>
      <p:pic>
        <p:nvPicPr>
          <p:cNvPr id="344" name="Google Shape;344;g366d9ef8a65_0_780" descr="A close up of a logo&#10;&#10;Description automatically generated"/>
          <p:cNvPicPr preferRelativeResize="0"/>
          <p:nvPr/>
        </p:nvPicPr>
        <p:blipFill rotWithShape="1">
          <a:blip r:embed="rId6">
            <a:alphaModFix/>
          </a:blip>
          <a:srcRect/>
          <a:stretch/>
        </p:blipFill>
        <p:spPr>
          <a:xfrm>
            <a:off x="6833539" y="2363205"/>
            <a:ext cx="567022" cy="567022"/>
          </a:xfrm>
          <a:prstGeom prst="rect">
            <a:avLst/>
          </a:prstGeom>
          <a:noFill/>
          <a:ln>
            <a:noFill/>
          </a:ln>
        </p:spPr>
      </p:pic>
      <p:cxnSp>
        <p:nvCxnSpPr>
          <p:cNvPr id="345" name="Google Shape;345;g366d9ef8a65_0_780"/>
          <p:cNvCxnSpPr/>
          <p:nvPr/>
        </p:nvCxnSpPr>
        <p:spPr>
          <a:xfrm>
            <a:off x="6030468" y="2139689"/>
            <a:ext cx="0" cy="0"/>
          </a:xfrm>
          <a:prstGeom prst="straightConnector1">
            <a:avLst/>
          </a:prstGeom>
          <a:noFill/>
          <a:ln w="9525" cap="flat" cmpd="sng">
            <a:solidFill>
              <a:schemeClr val="accent1"/>
            </a:solidFill>
            <a:prstDash val="solid"/>
            <a:miter lim="800000"/>
            <a:headEnd type="none" w="sm" len="sm"/>
            <a:tailEnd type="none" w="sm" len="sm"/>
          </a:ln>
        </p:spPr>
      </p:cxnSp>
      <p:sp>
        <p:nvSpPr>
          <p:cNvPr id="346" name="Google Shape;346;g366d9ef8a65_0_780"/>
          <p:cNvSpPr txBox="1"/>
          <p:nvPr/>
        </p:nvSpPr>
        <p:spPr>
          <a:xfrm>
            <a:off x="248588" y="2620419"/>
            <a:ext cx="3845025" cy="1315715"/>
          </a:xfrm>
          <a:prstGeom prst="rect">
            <a:avLst/>
          </a:prstGeom>
          <a:noFill/>
          <a:ln>
            <a:noFill/>
          </a:ln>
        </p:spPr>
        <p:txBody>
          <a:bodyPr spcFirstLastPara="1" wrap="square" lIns="68569" tIns="34275" rIns="68569" bIns="34275" anchor="t" anchorCtr="0">
            <a:spAutoFit/>
          </a:bodyPr>
          <a:lstStyle/>
          <a:p>
            <a:r>
              <a:rPr lang="en-US" sz="1350" b="1" dirty="0">
                <a:solidFill>
                  <a:srgbClr val="0070C0"/>
                </a:solidFill>
                <a:latin typeface="Roboto" panose="02000000000000000000" pitchFamily="2" charset="0"/>
                <a:ea typeface="Roboto" panose="02000000000000000000" pitchFamily="2" charset="0"/>
                <a:cs typeface="Roboto" panose="02000000000000000000" pitchFamily="2" charset="0"/>
                <a:sym typeface="Calibri"/>
              </a:rPr>
              <a:t>Child Safeguarding concerns: </a:t>
            </a:r>
            <a:r>
              <a:rPr lang="en-US" sz="135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harm (deliberate or unintentional) </a:t>
            </a:r>
            <a:r>
              <a:rPr lang="en-US" sz="1350" b="1" u="sng"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caused by an </a:t>
            </a:r>
            <a:r>
              <a:rPr lang="en-US" sz="1350" b="1" u="sng"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organisation</a:t>
            </a:r>
            <a:r>
              <a:rPr lang="en-US" sz="135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one of its workers (including NGO teachers/NGO school staff), partners, volunteers, representatives, casual workers, contractors or poor practice within education programs.</a:t>
            </a:r>
            <a:endParaRPr sz="1350" dirty="0">
              <a:latin typeface="Roboto" panose="02000000000000000000" pitchFamily="2" charset="0"/>
              <a:ea typeface="Roboto" panose="02000000000000000000" pitchFamily="2" charset="0"/>
              <a:cs typeface="Roboto" panose="02000000000000000000" pitchFamily="2" charset="0"/>
            </a:endParaRPr>
          </a:p>
        </p:txBody>
      </p:sp>
      <p:sp>
        <p:nvSpPr>
          <p:cNvPr id="347" name="Google Shape;347;g366d9ef8a65_0_780"/>
          <p:cNvSpPr txBox="1"/>
          <p:nvPr/>
        </p:nvSpPr>
        <p:spPr>
          <a:xfrm>
            <a:off x="4616150" y="3029157"/>
            <a:ext cx="4079924" cy="900216"/>
          </a:xfrm>
          <a:prstGeom prst="rect">
            <a:avLst/>
          </a:prstGeom>
          <a:noFill/>
          <a:ln>
            <a:noFill/>
          </a:ln>
        </p:spPr>
        <p:txBody>
          <a:bodyPr spcFirstLastPara="1" wrap="square" lIns="68569" tIns="34275" rIns="68569" bIns="34275" anchor="t" anchorCtr="0">
            <a:spAutoFit/>
          </a:bodyPr>
          <a:lstStyle/>
          <a:p>
            <a:r>
              <a:rPr lang="en-US" sz="1350" b="1" dirty="0">
                <a:solidFill>
                  <a:srgbClr val="EB35C4"/>
                </a:solidFill>
                <a:latin typeface="Roboto" panose="02000000000000000000" pitchFamily="2" charset="0"/>
                <a:ea typeface="Roboto" panose="02000000000000000000" pitchFamily="2" charset="0"/>
                <a:cs typeface="Roboto" panose="02000000000000000000" pitchFamily="2" charset="0"/>
                <a:sym typeface="Calibri"/>
              </a:rPr>
              <a:t>Child Protection concerns: </a:t>
            </a:r>
            <a:r>
              <a:rPr lang="en-US" sz="135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harm </a:t>
            </a:r>
            <a:r>
              <a:rPr lang="en-US" sz="1350" b="1" u="sng"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caused by the outside world</a:t>
            </a:r>
            <a:r>
              <a:rPr lang="en-US" sz="135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family members, community members, peers, armed groups and armed forces, natural and man-made disasters. </a:t>
            </a:r>
            <a:endParaRPr sz="1350" dirty="0">
              <a:latin typeface="Roboto" panose="02000000000000000000" pitchFamily="2" charset="0"/>
              <a:ea typeface="Roboto" panose="02000000000000000000" pitchFamily="2" charset="0"/>
              <a:cs typeface="Roboto" panose="02000000000000000000" pitchFamily="2" charset="0"/>
            </a:endParaRPr>
          </a:p>
        </p:txBody>
      </p:sp>
      <p:cxnSp>
        <p:nvCxnSpPr>
          <p:cNvPr id="348" name="Google Shape;348;g366d9ef8a65_0_780"/>
          <p:cNvCxnSpPr/>
          <p:nvPr/>
        </p:nvCxnSpPr>
        <p:spPr>
          <a:xfrm flipH="1">
            <a:off x="5610972" y="1149089"/>
            <a:ext cx="1122300" cy="586350"/>
          </a:xfrm>
          <a:prstGeom prst="straightConnector1">
            <a:avLst/>
          </a:prstGeom>
          <a:noFill/>
          <a:ln w="57150" cap="flat" cmpd="sng">
            <a:solidFill>
              <a:srgbClr val="EB35C4"/>
            </a:solidFill>
            <a:prstDash val="solid"/>
            <a:miter lim="800000"/>
            <a:headEnd type="none" w="sm" len="sm"/>
            <a:tailEnd type="triangle" w="med" len="med"/>
          </a:ln>
        </p:spPr>
      </p:cxnSp>
      <p:cxnSp>
        <p:nvCxnSpPr>
          <p:cNvPr id="349" name="Google Shape;349;g366d9ef8a65_0_780"/>
          <p:cNvCxnSpPr/>
          <p:nvPr/>
        </p:nvCxnSpPr>
        <p:spPr>
          <a:xfrm flipH="1">
            <a:off x="5654309" y="2096347"/>
            <a:ext cx="1124325" cy="27675"/>
          </a:xfrm>
          <a:prstGeom prst="straightConnector1">
            <a:avLst/>
          </a:prstGeom>
          <a:noFill/>
          <a:ln w="57150" cap="flat" cmpd="sng">
            <a:solidFill>
              <a:srgbClr val="EB35C4"/>
            </a:solidFill>
            <a:prstDash val="solid"/>
            <a:miter lim="800000"/>
            <a:headEnd type="none" w="sm" len="sm"/>
            <a:tailEnd type="triangle" w="med" len="med"/>
          </a:ln>
        </p:spPr>
      </p:cxnSp>
      <p:cxnSp>
        <p:nvCxnSpPr>
          <p:cNvPr id="350" name="Google Shape;350;g366d9ef8a65_0_780"/>
          <p:cNvCxnSpPr/>
          <p:nvPr/>
        </p:nvCxnSpPr>
        <p:spPr>
          <a:xfrm rot="10800000">
            <a:off x="5615159" y="2362277"/>
            <a:ext cx="1163475" cy="364275"/>
          </a:xfrm>
          <a:prstGeom prst="straightConnector1">
            <a:avLst/>
          </a:prstGeom>
          <a:noFill/>
          <a:ln w="57150" cap="flat" cmpd="sng">
            <a:solidFill>
              <a:srgbClr val="EB35C4"/>
            </a:solidFill>
            <a:prstDash val="solid"/>
            <a:miter lim="800000"/>
            <a:headEnd type="none" w="sm" len="sm"/>
            <a:tailEnd type="triangle" w="med" len="med"/>
          </a:ln>
        </p:spPr>
      </p:cxnSp>
      <p:cxnSp>
        <p:nvCxnSpPr>
          <p:cNvPr id="351" name="Google Shape;351;g366d9ef8a65_0_780"/>
          <p:cNvCxnSpPr/>
          <p:nvPr/>
        </p:nvCxnSpPr>
        <p:spPr>
          <a:xfrm>
            <a:off x="2494333" y="2045121"/>
            <a:ext cx="1254825" cy="0"/>
          </a:xfrm>
          <a:prstGeom prst="straightConnector1">
            <a:avLst/>
          </a:prstGeom>
          <a:noFill/>
          <a:ln w="57150" cap="flat" cmpd="sng">
            <a:solidFill>
              <a:schemeClr val="accent1"/>
            </a:solidFill>
            <a:prstDash val="solid"/>
            <a:miter lim="800000"/>
            <a:headEnd type="none" w="sm" len="sm"/>
            <a:tailEnd type="triangle" w="med" len="med"/>
          </a:ln>
        </p:spPr>
      </p:cxnSp>
      <p:sp>
        <p:nvSpPr>
          <p:cNvPr id="352" name="Google Shape;352;g366d9ef8a65_0_780"/>
          <p:cNvSpPr txBox="1"/>
          <p:nvPr/>
        </p:nvSpPr>
        <p:spPr>
          <a:xfrm>
            <a:off x="112013" y="68682"/>
            <a:ext cx="8862075" cy="611550"/>
          </a:xfrm>
          <a:prstGeom prst="rect">
            <a:avLst/>
          </a:prstGeom>
          <a:solidFill>
            <a:srgbClr val="00A0DC"/>
          </a:solid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b="1" dirty="0">
                <a:solidFill>
                  <a:schemeClr val="lt1"/>
                </a:solidFill>
                <a:latin typeface="Arial "/>
                <a:ea typeface="Arial "/>
                <a:cs typeface="Arial "/>
                <a:sym typeface="Arial "/>
              </a:rPr>
              <a:t>Child Safeguarding (CSG) vs Child Protection (CP): </a:t>
            </a:r>
            <a:endParaRPr sz="1350" dirty="0"/>
          </a:p>
          <a:p>
            <a:pPr algn="ctr">
              <a:lnSpc>
                <a:spcPct val="90000"/>
              </a:lnSpc>
              <a:spcBef>
                <a:spcPts val="750"/>
              </a:spcBef>
              <a:buClr>
                <a:schemeClr val="lt1"/>
              </a:buClr>
              <a:buSzPts val="2400"/>
            </a:pPr>
            <a:r>
              <a:rPr lang="en-US" b="1" dirty="0">
                <a:solidFill>
                  <a:schemeClr val="lt1"/>
                </a:solidFill>
                <a:latin typeface="Arial "/>
                <a:ea typeface="Arial "/>
                <a:cs typeface="Arial "/>
                <a:sym typeface="Arial "/>
              </a:rPr>
              <a:t>Differences and Commonalities</a:t>
            </a:r>
            <a:endParaRPr sz="1350" dirty="0"/>
          </a:p>
        </p:txBody>
      </p:sp>
      <p:pic>
        <p:nvPicPr>
          <p:cNvPr id="353" name="Google Shape;353;g366d9ef8a65_0_780"/>
          <p:cNvPicPr preferRelativeResize="0"/>
          <p:nvPr/>
        </p:nvPicPr>
        <p:blipFill rotWithShape="1">
          <a:blip r:embed="rId7">
            <a:alphaModFix/>
          </a:blip>
          <a:srcRect/>
          <a:stretch/>
        </p:blipFill>
        <p:spPr>
          <a:xfrm>
            <a:off x="8514770" y="4839789"/>
            <a:ext cx="550684" cy="210556"/>
          </a:xfrm>
          <a:prstGeom prst="rect">
            <a:avLst/>
          </a:prstGeom>
          <a:noFill/>
          <a:ln>
            <a:noFill/>
          </a:ln>
        </p:spPr>
      </p:pic>
      <p:pic>
        <p:nvPicPr>
          <p:cNvPr id="354" name="Google Shape;354;g366d9ef8a65_0_780" descr="A close up of a logo&#10;&#10;Description automatically generated"/>
          <p:cNvPicPr preferRelativeResize="0"/>
          <p:nvPr/>
        </p:nvPicPr>
        <p:blipFill rotWithShape="1">
          <a:blip r:embed="rId8">
            <a:alphaModFix/>
          </a:blip>
          <a:srcRect/>
          <a:stretch/>
        </p:blipFill>
        <p:spPr>
          <a:xfrm>
            <a:off x="6778634" y="751141"/>
            <a:ext cx="698576" cy="698576"/>
          </a:xfrm>
          <a:prstGeom prst="rect">
            <a:avLst/>
          </a:prstGeom>
          <a:noFill/>
          <a:ln>
            <a:noFill/>
          </a:ln>
        </p:spPr>
      </p:pic>
      <p:sp>
        <p:nvSpPr>
          <p:cNvPr id="355" name="Google Shape;355;g366d9ef8a65_0_780"/>
          <p:cNvSpPr/>
          <p:nvPr/>
        </p:nvSpPr>
        <p:spPr>
          <a:xfrm>
            <a:off x="248588" y="4048898"/>
            <a:ext cx="3845025" cy="745425"/>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dirty="0" err="1">
                <a:solidFill>
                  <a:schemeClr val="lt1"/>
                </a:solidFill>
                <a:latin typeface="Roboto" panose="02000000000000000000" pitchFamily="2" charset="0"/>
                <a:ea typeface="Roboto" panose="02000000000000000000" pitchFamily="2" charset="0"/>
                <a:cs typeface="Roboto" panose="02000000000000000000" pitchFamily="2" charset="0"/>
                <a:sym typeface="Calibri"/>
              </a:rPr>
              <a:t>Organisational</a:t>
            </a:r>
            <a:r>
              <a:rPr lang="en-US" sz="1200" b="1" dirty="0">
                <a:solidFill>
                  <a:schemeClr val="lt1"/>
                </a:solidFill>
                <a:latin typeface="Roboto" panose="02000000000000000000" pitchFamily="2" charset="0"/>
                <a:ea typeface="Roboto" panose="02000000000000000000" pitchFamily="2" charset="0"/>
                <a:cs typeface="Roboto" panose="02000000000000000000" pitchFamily="2" charset="0"/>
                <a:sym typeface="Calibri"/>
              </a:rPr>
              <a:t> policy and procedures to prevent and respond to harm to children caused by the </a:t>
            </a:r>
            <a:r>
              <a:rPr lang="en-US" sz="1200" b="1" dirty="0" err="1">
                <a:solidFill>
                  <a:schemeClr val="lt1"/>
                </a:solidFill>
                <a:latin typeface="Roboto" panose="02000000000000000000" pitchFamily="2" charset="0"/>
                <a:ea typeface="Roboto" panose="02000000000000000000" pitchFamily="2" charset="0"/>
                <a:cs typeface="Roboto" panose="02000000000000000000" pitchFamily="2" charset="0"/>
                <a:sym typeface="Calibri"/>
              </a:rPr>
              <a:t>organisation’s</a:t>
            </a:r>
            <a:r>
              <a:rPr lang="en-US" sz="1200" b="1" dirty="0">
                <a:solidFill>
                  <a:schemeClr val="lt1"/>
                </a:solidFill>
                <a:latin typeface="Roboto" panose="02000000000000000000" pitchFamily="2" charset="0"/>
                <a:ea typeface="Roboto" panose="02000000000000000000" pitchFamily="2" charset="0"/>
                <a:cs typeface="Roboto" panose="02000000000000000000" pitchFamily="2" charset="0"/>
                <a:sym typeface="Calibri"/>
              </a:rPr>
              <a:t> staff and </a:t>
            </a:r>
            <a:r>
              <a:rPr lang="en-US" sz="1200" b="1" dirty="0" err="1">
                <a:solidFill>
                  <a:schemeClr val="lt1"/>
                </a:solidFill>
                <a:latin typeface="Roboto" panose="02000000000000000000" pitchFamily="2" charset="0"/>
                <a:ea typeface="Roboto" panose="02000000000000000000" pitchFamily="2" charset="0"/>
                <a:cs typeface="Roboto" panose="02000000000000000000" pitchFamily="2" charset="0"/>
                <a:sym typeface="Calibri"/>
              </a:rPr>
              <a:t>programmes</a:t>
            </a:r>
            <a:endParaRPr sz="1350" dirty="0">
              <a:latin typeface="Roboto" panose="02000000000000000000" pitchFamily="2" charset="0"/>
              <a:ea typeface="Roboto" panose="02000000000000000000" pitchFamily="2" charset="0"/>
              <a:cs typeface="Roboto" panose="02000000000000000000" pitchFamily="2" charset="0"/>
            </a:endParaRPr>
          </a:p>
        </p:txBody>
      </p:sp>
      <p:sp>
        <p:nvSpPr>
          <p:cNvPr id="356" name="Google Shape;356;g366d9ef8a65_0_780"/>
          <p:cNvSpPr/>
          <p:nvPr/>
        </p:nvSpPr>
        <p:spPr>
          <a:xfrm>
            <a:off x="4616150" y="4048898"/>
            <a:ext cx="4079925" cy="745425"/>
          </a:xfrm>
          <a:prstGeom prst="roundRect">
            <a:avLst>
              <a:gd name="adj" fmla="val 16667"/>
            </a:avLst>
          </a:prstGeom>
          <a:solidFill>
            <a:srgbClr val="EB35C4"/>
          </a:solidFill>
          <a:ln w="12700" cap="flat" cmpd="sng">
            <a:solidFill>
              <a:srgbClr val="EB35C4"/>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dirty="0">
                <a:solidFill>
                  <a:schemeClr val="lt1"/>
                </a:solidFill>
                <a:latin typeface="Roboto" panose="02000000000000000000" pitchFamily="2" charset="0"/>
                <a:ea typeface="Roboto" panose="02000000000000000000" pitchFamily="2" charset="0"/>
                <a:cs typeface="Roboto" panose="02000000000000000000" pitchFamily="2" charset="0"/>
                <a:sym typeface="Calibri"/>
              </a:rPr>
              <a:t>Programmatic sector to prevent and respond to abuse, neglect, exploitation, and violence perpetrated by those external to an </a:t>
            </a:r>
            <a:r>
              <a:rPr lang="en-US" sz="1200" b="1" dirty="0" err="1">
                <a:solidFill>
                  <a:schemeClr val="lt1"/>
                </a:solidFill>
                <a:latin typeface="Roboto" panose="02000000000000000000" pitchFamily="2" charset="0"/>
                <a:ea typeface="Roboto" panose="02000000000000000000" pitchFamily="2" charset="0"/>
                <a:cs typeface="Roboto" panose="02000000000000000000" pitchFamily="2" charset="0"/>
                <a:sym typeface="Calibri"/>
              </a:rPr>
              <a:t>organisation</a:t>
            </a:r>
            <a:endParaRPr sz="1350"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0615" y="3910973"/>
            <a:ext cx="6639633" cy="548507"/>
          </a:xfrm>
          <a:prstGeom prst="rect">
            <a:avLst/>
          </a:prstGeom>
          <a:noFill/>
          <a:ln/>
        </p:spPr>
        <p:txBody>
          <a:bodyPr wrap="square" lIns="0" tIns="0" rIns="0" bIns="0" rtlCol="0" anchor="t"/>
          <a:lstStyle/>
          <a:p>
            <a:pPr marL="190495" indent="-190495">
              <a:lnSpc>
                <a:spcPts val="1440"/>
              </a:lnSpc>
              <a:buSzPct val="100000"/>
              <a:buFontTx/>
              <a:buChar char="•"/>
            </a:pPr>
            <a:r>
              <a:rPr lang="en-US" sz="1200" kern="0" spc="-12" dirty="0">
                <a:solidFill>
                  <a:srgbClr val="000000"/>
                </a:solidFill>
                <a:latin typeface="Roboto" pitchFamily="34" charset="0"/>
                <a:ea typeface="Roboto" pitchFamily="34" charset="-122"/>
                <a:cs typeface="Roboto" pitchFamily="34" charset="-120"/>
              </a:rPr>
              <a:t>SEA is a is a form of GBV – it is sexual violence, specifically perpetrated by someone who works with an aid organization (see below for more details).</a:t>
            </a:r>
          </a:p>
          <a:p>
            <a:pPr marL="190495" indent="-190495">
              <a:lnSpc>
                <a:spcPts val="1440"/>
              </a:lnSpc>
              <a:buSzPct val="100000"/>
              <a:buChar char="•"/>
            </a:pPr>
            <a:r>
              <a:rPr lang="en-US" sz="1200" kern="0" spc="-12" dirty="0">
                <a:solidFill>
                  <a:srgbClr val="000000"/>
                </a:solidFill>
                <a:latin typeface="Roboto" pitchFamily="34" charset="0"/>
                <a:ea typeface="Roboto" pitchFamily="34" charset="-122"/>
                <a:cs typeface="Roboto" pitchFamily="34" charset="-120"/>
              </a:rPr>
              <a:t>PSEA is a set of organizational policies and procedures to protect children and vulnerable adults from SEA by anyone working with an aid organization.</a:t>
            </a:r>
          </a:p>
          <a:p>
            <a:pPr marL="190495" indent="-190495">
              <a:lnSpc>
                <a:spcPts val="1440"/>
              </a:lnSpc>
              <a:buSzPct val="100000"/>
              <a:buFontTx/>
              <a:buChar char="•"/>
            </a:pPr>
            <a:r>
              <a:rPr lang="en-US" sz="1200" kern="0" spc="-12" dirty="0">
                <a:solidFill>
                  <a:srgbClr val="000000"/>
                </a:solidFill>
                <a:latin typeface="Roboto" pitchFamily="34" charset="0"/>
                <a:ea typeface="Roboto" pitchFamily="34" charset="-122"/>
                <a:cs typeface="Roboto" pitchFamily="34" charset="-120"/>
              </a:rPr>
              <a:t>Child safeguarding </a:t>
            </a:r>
            <a:r>
              <a:rPr lang="en-US" sz="1200" u="sng" kern="0" spc="-12" dirty="0">
                <a:solidFill>
                  <a:srgbClr val="000000"/>
                </a:solidFill>
                <a:latin typeface="Roboto" pitchFamily="34" charset="0"/>
                <a:ea typeface="Roboto" pitchFamily="34" charset="-122"/>
                <a:cs typeface="Roboto" pitchFamily="34" charset="-120"/>
              </a:rPr>
              <a:t>includes</a:t>
            </a:r>
            <a:r>
              <a:rPr lang="en-US" sz="1200" kern="0" spc="-12" dirty="0">
                <a:solidFill>
                  <a:srgbClr val="000000"/>
                </a:solidFill>
                <a:latin typeface="Roboto" pitchFamily="34" charset="0"/>
                <a:ea typeface="Roboto" pitchFamily="34" charset="-122"/>
                <a:cs typeface="Roboto" pitchFamily="34" charset="-120"/>
              </a:rPr>
              <a:t> PSEA, specifically the protection of children from SEA. </a:t>
            </a:r>
          </a:p>
        </p:txBody>
      </p:sp>
      <p:sp>
        <p:nvSpPr>
          <p:cNvPr id="4" name="Text 1"/>
          <p:cNvSpPr/>
          <p:nvPr/>
        </p:nvSpPr>
        <p:spPr>
          <a:xfrm>
            <a:off x="680615" y="3470609"/>
            <a:ext cx="6639634" cy="186970"/>
          </a:xfrm>
          <a:prstGeom prst="rect">
            <a:avLst/>
          </a:prstGeom>
          <a:noFill/>
          <a:ln/>
        </p:spPr>
        <p:txBody>
          <a:bodyPr wrap="square" lIns="0" tIns="0" rIns="0" bIns="0" rtlCol="0" anchor="t"/>
          <a:lstStyle/>
          <a:p>
            <a:pPr>
              <a:lnSpc>
                <a:spcPts val="1680"/>
              </a:lnSpc>
            </a:pPr>
            <a:r>
              <a:rPr lang="en-US" sz="1400" b="1" kern="0" spc="-12" dirty="0">
                <a:solidFill>
                  <a:srgbClr val="000000"/>
                </a:solidFill>
                <a:latin typeface="Roboto" pitchFamily="34" charset="0"/>
                <a:ea typeface="Roboto" pitchFamily="34" charset="-122"/>
                <a:cs typeface="Roboto" pitchFamily="34" charset="-120"/>
              </a:rPr>
              <a:t>Protection from Sexual Exploitation and Abuse (PSEA) </a:t>
            </a:r>
            <a:r>
              <a:rPr lang="en-US" sz="1400" b="1" kern="0" spc="-12" dirty="0">
                <a:solidFill>
                  <a:srgbClr val="FF0000"/>
                </a:solidFill>
                <a:latin typeface="Roboto" pitchFamily="34" charset="0"/>
                <a:ea typeface="Roboto" pitchFamily="34" charset="-122"/>
                <a:cs typeface="Roboto" pitchFamily="34" charset="-120"/>
              </a:rPr>
              <a:t>– mandatory reporting</a:t>
            </a:r>
            <a:endParaRPr lang="en-US" sz="1400" dirty="0">
              <a:solidFill>
                <a:srgbClr val="FF0000"/>
              </a:solidFill>
            </a:endParaRPr>
          </a:p>
        </p:txBody>
      </p:sp>
      <p:sp>
        <p:nvSpPr>
          <p:cNvPr id="5" name="Text 2"/>
          <p:cNvSpPr/>
          <p:nvPr/>
        </p:nvSpPr>
        <p:spPr>
          <a:xfrm>
            <a:off x="689398" y="2745942"/>
            <a:ext cx="7782767" cy="365671"/>
          </a:xfrm>
          <a:prstGeom prst="rect">
            <a:avLst/>
          </a:prstGeom>
          <a:noFill/>
          <a:ln/>
        </p:spPr>
        <p:txBody>
          <a:bodyPr wrap="square" lIns="0" tIns="0" rIns="0" bIns="0" rtlCol="0" anchor="t"/>
          <a:lstStyle/>
          <a:p>
            <a:pPr marL="190495" indent="-190495">
              <a:lnSpc>
                <a:spcPts val="1440"/>
              </a:lnSpc>
              <a:buSzPct val="100000"/>
              <a:buChar char="•"/>
            </a:pPr>
            <a:r>
              <a:rPr lang="en-US" sz="1200" kern="0" spc="-12" dirty="0">
                <a:solidFill>
                  <a:srgbClr val="000000"/>
                </a:solidFill>
                <a:latin typeface="Roboto" pitchFamily="34" charset="0"/>
                <a:ea typeface="Roboto" pitchFamily="34" charset="-122"/>
                <a:cs typeface="Roboto" pitchFamily="34" charset="-120"/>
              </a:rPr>
              <a:t>Child safeguarding violations </a:t>
            </a:r>
            <a:r>
              <a:rPr lang="en-US" sz="1200" u="sng" kern="0" spc="-12" dirty="0">
                <a:solidFill>
                  <a:srgbClr val="000000"/>
                </a:solidFill>
                <a:latin typeface="Roboto" pitchFamily="34" charset="0"/>
                <a:ea typeface="Roboto" pitchFamily="34" charset="-122"/>
                <a:cs typeface="Roboto" pitchFamily="34" charset="-120"/>
              </a:rPr>
              <a:t>include</a:t>
            </a:r>
            <a:r>
              <a:rPr lang="en-US" sz="1200" kern="0" spc="-12" dirty="0">
                <a:solidFill>
                  <a:srgbClr val="000000"/>
                </a:solidFill>
                <a:latin typeface="Roboto" pitchFamily="34" charset="0"/>
                <a:ea typeface="Roboto" pitchFamily="34" charset="-122"/>
                <a:cs typeface="Roboto" pitchFamily="34" charset="-120"/>
              </a:rPr>
              <a:t> many forms of GBV, which can be perpetrated by anyone working with an aid organization.</a:t>
            </a:r>
            <a:endParaRPr lang="en-US" sz="1200" dirty="0"/>
          </a:p>
          <a:p>
            <a:pPr marL="190495" indent="-190495">
              <a:lnSpc>
                <a:spcPts val="1440"/>
              </a:lnSpc>
              <a:buSzPct val="100000"/>
              <a:buChar char="•"/>
            </a:pPr>
            <a:r>
              <a:rPr lang="en-US" sz="1200" kern="0" spc="-12" dirty="0">
                <a:solidFill>
                  <a:srgbClr val="000000"/>
                </a:solidFill>
                <a:latin typeface="Roboto" pitchFamily="34" charset="0"/>
                <a:ea typeface="Roboto" pitchFamily="34" charset="-122"/>
                <a:cs typeface="Roboto" pitchFamily="34" charset="-120"/>
              </a:rPr>
              <a:t>Mitigating child safeguarding risks also means mitigating GBV and SEA risks associated with aid organizations.</a:t>
            </a:r>
            <a:endParaRPr lang="en-US" sz="1200" dirty="0"/>
          </a:p>
        </p:txBody>
      </p:sp>
      <p:sp>
        <p:nvSpPr>
          <p:cNvPr id="6" name="Text 3"/>
          <p:cNvSpPr/>
          <p:nvPr/>
        </p:nvSpPr>
        <p:spPr>
          <a:xfrm>
            <a:off x="689398" y="2341409"/>
            <a:ext cx="4572000" cy="213345"/>
          </a:xfrm>
          <a:prstGeom prst="rect">
            <a:avLst/>
          </a:prstGeom>
          <a:noFill/>
          <a:ln/>
        </p:spPr>
        <p:txBody>
          <a:bodyPr wrap="square" lIns="0" tIns="0" rIns="0" bIns="0" rtlCol="0" anchor="t"/>
          <a:lstStyle/>
          <a:p>
            <a:pPr>
              <a:lnSpc>
                <a:spcPts val="1680"/>
              </a:lnSpc>
            </a:pPr>
            <a:r>
              <a:rPr lang="en-US" sz="1400" b="1" kern="0" spc="-12" dirty="0">
                <a:solidFill>
                  <a:srgbClr val="000000"/>
                </a:solidFill>
                <a:latin typeface="Roboto" pitchFamily="34" charset="0"/>
                <a:ea typeface="Roboto" pitchFamily="34" charset="-122"/>
                <a:cs typeface="Roboto" pitchFamily="34" charset="-120"/>
              </a:rPr>
              <a:t>Gender-Based Violence (GBV)</a:t>
            </a:r>
            <a:endParaRPr lang="en-US" sz="1400" dirty="0"/>
          </a:p>
        </p:txBody>
      </p:sp>
      <p:sp>
        <p:nvSpPr>
          <p:cNvPr id="7" name="Text 4"/>
          <p:cNvSpPr/>
          <p:nvPr/>
        </p:nvSpPr>
        <p:spPr>
          <a:xfrm>
            <a:off x="687839" y="1297151"/>
            <a:ext cx="4572000" cy="213345"/>
          </a:xfrm>
          <a:prstGeom prst="rect">
            <a:avLst/>
          </a:prstGeom>
          <a:noFill/>
          <a:ln/>
        </p:spPr>
        <p:txBody>
          <a:bodyPr wrap="square" lIns="0" tIns="0" rIns="0" bIns="0" rtlCol="0" anchor="t"/>
          <a:lstStyle/>
          <a:p>
            <a:pPr>
              <a:lnSpc>
                <a:spcPts val="1680"/>
              </a:lnSpc>
            </a:pPr>
            <a:r>
              <a:rPr lang="en-US" sz="1400" b="1" kern="0" spc="-12" dirty="0">
                <a:solidFill>
                  <a:srgbClr val="000000"/>
                </a:solidFill>
                <a:latin typeface="Roboto" pitchFamily="34" charset="0"/>
                <a:ea typeface="Roboto" pitchFamily="34" charset="-122"/>
                <a:cs typeface="Roboto" pitchFamily="34" charset="-120"/>
              </a:rPr>
              <a:t>Child Protection (CP)</a:t>
            </a:r>
            <a:endParaRPr lang="en-US" sz="1400" dirty="0"/>
          </a:p>
        </p:txBody>
      </p:sp>
      <p:sp>
        <p:nvSpPr>
          <p:cNvPr id="8" name="Text 5"/>
          <p:cNvSpPr/>
          <p:nvPr/>
        </p:nvSpPr>
        <p:spPr>
          <a:xfrm>
            <a:off x="680616" y="1664516"/>
            <a:ext cx="7782767" cy="548507"/>
          </a:xfrm>
          <a:prstGeom prst="rect">
            <a:avLst/>
          </a:prstGeom>
          <a:noFill/>
          <a:ln/>
        </p:spPr>
        <p:txBody>
          <a:bodyPr wrap="square" lIns="0" tIns="0" rIns="0" bIns="0" rtlCol="0" anchor="t"/>
          <a:lstStyle/>
          <a:p>
            <a:pPr marL="190495" indent="-190495">
              <a:lnSpc>
                <a:spcPts val="1440"/>
              </a:lnSpc>
              <a:buSzPct val="100000"/>
              <a:buChar char="•"/>
            </a:pPr>
            <a:r>
              <a:rPr lang="en-US" sz="1200" kern="0" spc="-12" dirty="0">
                <a:solidFill>
                  <a:srgbClr val="000000"/>
                </a:solidFill>
                <a:latin typeface="Roboto" pitchFamily="34" charset="0"/>
                <a:ea typeface="Roboto" pitchFamily="34" charset="-122"/>
                <a:cs typeface="Roboto" pitchFamily="34" charset="-120"/>
              </a:rPr>
              <a:t>Abuse, neglect, exploitation and violence perpetrated against children </a:t>
            </a:r>
            <a:r>
              <a:rPr lang="en-US" sz="1200" u="sng" kern="0" spc="-12" dirty="0">
                <a:solidFill>
                  <a:srgbClr val="000000"/>
                </a:solidFill>
                <a:latin typeface="Roboto" pitchFamily="34" charset="0"/>
                <a:ea typeface="Roboto" pitchFamily="34" charset="-122"/>
                <a:cs typeface="Roboto" pitchFamily="34" charset="-120"/>
              </a:rPr>
              <a:t>external</a:t>
            </a:r>
            <a:r>
              <a:rPr lang="en-US" sz="1200" kern="0" spc="-12" dirty="0">
                <a:solidFill>
                  <a:srgbClr val="000000"/>
                </a:solidFill>
                <a:latin typeface="Roboto" pitchFamily="34" charset="0"/>
                <a:ea typeface="Roboto" pitchFamily="34" charset="-122"/>
                <a:cs typeface="Roboto" pitchFamily="34" charset="-120"/>
              </a:rPr>
              <a:t> to an aid organization falls under CP </a:t>
            </a:r>
            <a:endParaRPr lang="en-US" sz="1200" dirty="0"/>
          </a:p>
          <a:p>
            <a:pPr marL="190495" indent="-190495">
              <a:lnSpc>
                <a:spcPts val="1440"/>
              </a:lnSpc>
              <a:buSzPct val="100000"/>
              <a:buChar char="•"/>
            </a:pPr>
            <a:r>
              <a:rPr lang="en-US" sz="1200" kern="0" spc="-12" dirty="0">
                <a:solidFill>
                  <a:srgbClr val="000000"/>
                </a:solidFill>
                <a:latin typeface="Roboto" pitchFamily="34" charset="0"/>
                <a:ea typeface="Roboto" pitchFamily="34" charset="-122"/>
                <a:cs typeface="Roboto" pitchFamily="34" charset="-120"/>
              </a:rPr>
              <a:t>Abuse, neglect, exploitation and violence perpetrated against children </a:t>
            </a:r>
            <a:r>
              <a:rPr lang="en-US" sz="1200" u="sng" kern="0" spc="-12" dirty="0">
                <a:solidFill>
                  <a:srgbClr val="000000"/>
                </a:solidFill>
                <a:latin typeface="Roboto" pitchFamily="34" charset="0"/>
                <a:ea typeface="Roboto" pitchFamily="34" charset="-122"/>
                <a:cs typeface="Roboto" pitchFamily="34" charset="-120"/>
              </a:rPr>
              <a:t>internal</a:t>
            </a:r>
            <a:r>
              <a:rPr lang="en-US" sz="1200" kern="0" spc="-12" dirty="0">
                <a:solidFill>
                  <a:srgbClr val="000000"/>
                </a:solidFill>
                <a:latin typeface="Roboto" pitchFamily="34" charset="0"/>
                <a:ea typeface="Roboto" pitchFamily="34" charset="-122"/>
                <a:cs typeface="Roboto" pitchFamily="34" charset="-120"/>
              </a:rPr>
              <a:t> to an aid organization (or caused by an aid organization and anyone associated with it) falls under child safeguarding</a:t>
            </a:r>
            <a:endParaRPr lang="en-US" sz="1200" dirty="0"/>
          </a:p>
        </p:txBody>
      </p:sp>
      <p:sp>
        <p:nvSpPr>
          <p:cNvPr id="11" name="Text 8"/>
          <p:cNvSpPr/>
          <p:nvPr/>
        </p:nvSpPr>
        <p:spPr>
          <a:xfrm>
            <a:off x="687839" y="473249"/>
            <a:ext cx="54864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Connections with Other Key Concepts</a:t>
            </a:r>
            <a:endParaRPr lang="en-US" sz="2251" dirty="0"/>
          </a:p>
        </p:txBody>
      </p:sp>
      <p:sp>
        <p:nvSpPr>
          <p:cNvPr id="12" name="Text 9"/>
          <p:cNvSpPr/>
          <p:nvPr/>
        </p:nvSpPr>
        <p:spPr>
          <a:xfrm>
            <a:off x="687839" y="900509"/>
            <a:ext cx="8229600" cy="213345"/>
          </a:xfrm>
          <a:prstGeom prst="rect">
            <a:avLst/>
          </a:prstGeom>
          <a:noFill/>
          <a:ln/>
        </p:spPr>
        <p:txBody>
          <a:bodyPr wrap="square" lIns="0" tIns="0" rIns="0" bIns="0" rtlCol="0" anchor="t"/>
          <a:lstStyle/>
          <a:p>
            <a:pPr>
              <a:lnSpc>
                <a:spcPts val="1680"/>
              </a:lnSpc>
            </a:pPr>
            <a:r>
              <a:rPr lang="en-US" sz="1200" b="1" kern="0" spc="-12" dirty="0">
                <a:solidFill>
                  <a:srgbClr val="000000">
                    <a:alpha val="70000"/>
                  </a:srgbClr>
                </a:solidFill>
                <a:latin typeface="Roboto" pitchFamily="34" charset="0"/>
                <a:ea typeface="Roboto" pitchFamily="34" charset="-122"/>
                <a:cs typeface="Roboto" pitchFamily="34" charset="-120"/>
              </a:rPr>
              <a:t>Child safeguarding connects to other key concepts that keep girls and boys, including children with disabilities, safe:</a:t>
            </a:r>
            <a:endParaRPr lang="en-US" sz="1200" b="1" dirty="0"/>
          </a:p>
        </p:txBody>
      </p:sp>
      <p:sp>
        <p:nvSpPr>
          <p:cNvPr id="13" name="Shape 10"/>
          <p:cNvSpPr/>
          <p:nvPr/>
        </p:nvSpPr>
        <p:spPr>
          <a:xfrm>
            <a:off x="680615" y="2623488"/>
            <a:ext cx="4042497" cy="0"/>
          </a:xfrm>
          <a:prstGeom prst="line">
            <a:avLst/>
          </a:prstGeom>
          <a:solidFill>
            <a:srgbClr val="004BB4"/>
          </a:solidFill>
          <a:ln w="5292">
            <a:solidFill>
              <a:srgbClr val="00A0DC"/>
            </a:solidFill>
            <a:prstDash val="solid"/>
            <a:headEnd type="none"/>
            <a:tailEnd type="none"/>
          </a:ln>
        </p:spPr>
        <p:txBody>
          <a:bodyPr/>
          <a:lstStyle/>
          <a:p>
            <a:endParaRPr lang="en-US"/>
          </a:p>
        </p:txBody>
      </p:sp>
      <p:sp>
        <p:nvSpPr>
          <p:cNvPr id="14" name="Shape 11"/>
          <p:cNvSpPr/>
          <p:nvPr/>
        </p:nvSpPr>
        <p:spPr>
          <a:xfrm>
            <a:off x="687839" y="1543742"/>
            <a:ext cx="4042497" cy="0"/>
          </a:xfrm>
          <a:prstGeom prst="line">
            <a:avLst/>
          </a:prstGeom>
          <a:solidFill>
            <a:srgbClr val="004BB4"/>
          </a:solidFill>
          <a:ln w="5292">
            <a:solidFill>
              <a:srgbClr val="00A0DC"/>
            </a:solidFill>
            <a:prstDash val="solid"/>
            <a:headEnd type="none"/>
            <a:tailEnd type="none"/>
          </a:ln>
        </p:spPr>
        <p:txBody>
          <a:bodyPr/>
          <a:lstStyle/>
          <a:p>
            <a:endParaRPr lang="en-US"/>
          </a:p>
        </p:txBody>
      </p:sp>
      <p:sp>
        <p:nvSpPr>
          <p:cNvPr id="16" name="Shape 13"/>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17"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320249" y="4312406"/>
            <a:ext cx="1352551" cy="543055"/>
          </a:xfrm>
          <a:prstGeom prst="rect">
            <a:avLst/>
          </a:prstGeom>
        </p:spPr>
      </p:pic>
      <p:sp>
        <p:nvSpPr>
          <p:cNvPr id="18" name="Shape 14"/>
          <p:cNvSpPr/>
          <p:nvPr/>
        </p:nvSpPr>
        <p:spPr>
          <a:xfrm>
            <a:off x="689398" y="3757239"/>
            <a:ext cx="4042497" cy="0"/>
          </a:xfrm>
          <a:prstGeom prst="line">
            <a:avLst/>
          </a:prstGeom>
          <a:solidFill>
            <a:srgbClr val="004BB4"/>
          </a:solidFill>
          <a:ln w="5292">
            <a:solidFill>
              <a:srgbClr val="00A0DC"/>
            </a:solidFill>
            <a:prstDash val="solid"/>
            <a:headEnd type="none"/>
            <a:tailEnd type="none"/>
          </a:ln>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74615" y="329173"/>
            <a:ext cx="91440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Safe and Ethical Child Participation</a:t>
            </a:r>
            <a:endParaRPr lang="en-US" sz="2251" b="1" kern="0" spc="-24" dirty="0">
              <a:solidFill>
                <a:srgbClr val="000000"/>
              </a:solidFill>
              <a:latin typeface="Roboto" pitchFamily="34" charset="0"/>
              <a:ea typeface="Roboto" pitchFamily="34" charset="-122"/>
              <a:cs typeface="Roboto" pitchFamily="34" charset="-120"/>
            </a:endParaRPr>
          </a:p>
        </p:txBody>
      </p:sp>
      <p:sp>
        <p:nvSpPr>
          <p:cNvPr id="6" name="Shape 2"/>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pic>
        <p:nvPicPr>
          <p:cNvPr id="2" name="Image 1">
            <a:extLst>
              <a:ext uri="{FF2B5EF4-FFF2-40B4-BE49-F238E27FC236}">
                <a16:creationId xmlns:a16="http://schemas.microsoft.com/office/drawing/2014/main" id="{1EF76369-32DC-7722-A547-7604F387702C}"/>
              </a:ext>
            </a:extLst>
          </p:cNvPr>
          <p:cNvPicPr>
            <a:picLocks noChangeAspect="1"/>
          </p:cNvPicPr>
          <p:nvPr/>
        </p:nvPicPr>
        <p:blipFill rotWithShape="1">
          <a:blip r:embed="rId4"/>
          <a:srcRect l="26000" r="3232"/>
          <a:stretch/>
        </p:blipFill>
        <p:spPr>
          <a:xfrm>
            <a:off x="5342965" y="294720"/>
            <a:ext cx="3260394" cy="3071423"/>
          </a:xfrm>
          <a:prstGeom prst="roundRect">
            <a:avLst>
              <a:gd name="adj" fmla="val 6260"/>
            </a:avLst>
          </a:prstGeom>
        </p:spPr>
      </p:pic>
      <p:sp>
        <p:nvSpPr>
          <p:cNvPr id="10" name="Shape 1">
            <a:extLst>
              <a:ext uri="{FF2B5EF4-FFF2-40B4-BE49-F238E27FC236}">
                <a16:creationId xmlns:a16="http://schemas.microsoft.com/office/drawing/2014/main" id="{6DD0723C-AFA3-53BE-A46E-ED80A787DE4E}"/>
              </a:ext>
            </a:extLst>
          </p:cNvPr>
          <p:cNvSpPr/>
          <p:nvPr/>
        </p:nvSpPr>
        <p:spPr>
          <a:xfrm>
            <a:off x="4835680" y="3523886"/>
            <a:ext cx="3793284" cy="854128"/>
          </a:xfrm>
          <a:prstGeom prst="roundRect">
            <a:avLst>
              <a:gd name="adj" fmla="val 8000"/>
            </a:avLst>
          </a:prstGeom>
          <a:solidFill>
            <a:srgbClr val="CCECF8"/>
          </a:solidFill>
          <a:ln/>
        </p:spPr>
        <p:txBody>
          <a:bodyPr/>
          <a:lstStyle/>
          <a:p>
            <a:endParaRPr lang="en-US"/>
          </a:p>
        </p:txBody>
      </p:sp>
      <p:sp>
        <p:nvSpPr>
          <p:cNvPr id="11" name="Text 2">
            <a:extLst>
              <a:ext uri="{FF2B5EF4-FFF2-40B4-BE49-F238E27FC236}">
                <a16:creationId xmlns:a16="http://schemas.microsoft.com/office/drawing/2014/main" id="{2AA6831F-D360-9883-A91E-4E0DF451C66B}"/>
              </a:ext>
            </a:extLst>
          </p:cNvPr>
          <p:cNvSpPr/>
          <p:nvPr/>
        </p:nvSpPr>
        <p:spPr>
          <a:xfrm>
            <a:off x="5042153" y="3606338"/>
            <a:ext cx="3561206" cy="426691"/>
          </a:xfrm>
          <a:prstGeom prst="rect">
            <a:avLst/>
          </a:prstGeom>
          <a:noFill/>
          <a:ln/>
        </p:spPr>
        <p:txBody>
          <a:bodyPr wrap="square" lIns="0" tIns="0" rIns="0" bIns="0" rtlCol="0" anchor="t"/>
          <a:lstStyle/>
          <a:p>
            <a:pPr>
              <a:lnSpc>
                <a:spcPts val="1680"/>
              </a:lnSpc>
            </a:pPr>
            <a:r>
              <a:rPr lang="en-US" sz="1400" b="1" kern="0" spc="-12" dirty="0">
                <a:solidFill>
                  <a:srgbClr val="000000"/>
                </a:solidFill>
                <a:latin typeface="Roboto" pitchFamily="34" charset="0"/>
                <a:ea typeface="Roboto" pitchFamily="34" charset="-122"/>
                <a:cs typeface="Roboto" pitchFamily="34" charset="-120"/>
              </a:rPr>
              <a:t>Best interest of the child: </a:t>
            </a:r>
            <a:r>
              <a:rPr lang="en-US" sz="1400" kern="0" spc="-12" dirty="0">
                <a:solidFill>
                  <a:srgbClr val="000000"/>
                </a:solidFill>
                <a:latin typeface="Roboto" pitchFamily="34" charset="0"/>
                <a:ea typeface="Roboto" pitchFamily="34" charset="-122"/>
                <a:cs typeface="Roboto" pitchFamily="34" charset="-120"/>
              </a:rPr>
              <a:t>All actions taken by organizations should be in the best interest of the child.</a:t>
            </a:r>
            <a:endParaRPr lang="en-US" sz="1400" dirty="0"/>
          </a:p>
        </p:txBody>
      </p:sp>
      <p:sp>
        <p:nvSpPr>
          <p:cNvPr id="12" name="Shape 4">
            <a:extLst>
              <a:ext uri="{FF2B5EF4-FFF2-40B4-BE49-F238E27FC236}">
                <a16:creationId xmlns:a16="http://schemas.microsoft.com/office/drawing/2014/main" id="{CBBDFA1D-B92A-336E-BC70-8F16A0739D3D}"/>
              </a:ext>
            </a:extLst>
          </p:cNvPr>
          <p:cNvSpPr/>
          <p:nvPr/>
        </p:nvSpPr>
        <p:spPr>
          <a:xfrm>
            <a:off x="689083" y="2932061"/>
            <a:ext cx="3793284" cy="689005"/>
          </a:xfrm>
          <a:prstGeom prst="roundRect">
            <a:avLst>
              <a:gd name="adj" fmla="val 8000"/>
            </a:avLst>
          </a:prstGeom>
          <a:solidFill>
            <a:srgbClr val="CCECF8"/>
          </a:solidFill>
          <a:ln/>
        </p:spPr>
        <p:txBody>
          <a:bodyPr/>
          <a:lstStyle/>
          <a:p>
            <a:endParaRPr lang="en-US"/>
          </a:p>
        </p:txBody>
      </p:sp>
      <p:sp>
        <p:nvSpPr>
          <p:cNvPr id="13" name="Text 5">
            <a:extLst>
              <a:ext uri="{FF2B5EF4-FFF2-40B4-BE49-F238E27FC236}">
                <a16:creationId xmlns:a16="http://schemas.microsoft.com/office/drawing/2014/main" id="{0BD3F686-681D-1342-8D25-84BF1269CAC4}"/>
              </a:ext>
            </a:extLst>
          </p:cNvPr>
          <p:cNvSpPr/>
          <p:nvPr/>
        </p:nvSpPr>
        <p:spPr>
          <a:xfrm>
            <a:off x="789260" y="3050106"/>
            <a:ext cx="3607980" cy="426691"/>
          </a:xfrm>
          <a:prstGeom prst="rect">
            <a:avLst/>
          </a:prstGeom>
          <a:noFill/>
          <a:ln/>
        </p:spPr>
        <p:txBody>
          <a:bodyPr wrap="square" lIns="0" tIns="0" rIns="0" bIns="0" rtlCol="0" anchor="t"/>
          <a:lstStyle/>
          <a:p>
            <a:pPr>
              <a:lnSpc>
                <a:spcPts val="1680"/>
              </a:lnSpc>
            </a:pPr>
            <a:r>
              <a:rPr lang="en-US" sz="1400" b="1" kern="0" spc="-12" dirty="0">
                <a:solidFill>
                  <a:srgbClr val="000000"/>
                </a:solidFill>
                <a:latin typeface="Roboto" pitchFamily="34" charset="0"/>
                <a:ea typeface="Roboto" pitchFamily="34" charset="-122"/>
                <a:cs typeface="Roboto" pitchFamily="34" charset="-120"/>
              </a:rPr>
              <a:t>Do No Harm: </a:t>
            </a:r>
            <a:r>
              <a:rPr lang="en-US" sz="1400" kern="0" spc="-12" dirty="0">
                <a:solidFill>
                  <a:srgbClr val="000000"/>
                </a:solidFill>
                <a:latin typeface="Roboto" pitchFamily="34" charset="0"/>
                <a:ea typeface="Roboto" pitchFamily="34" charset="-122"/>
                <a:cs typeface="Roboto" pitchFamily="34" charset="-120"/>
              </a:rPr>
              <a:t>Organizations have a responsibility to Do No Harm to children.</a:t>
            </a:r>
            <a:endParaRPr lang="en-US" sz="1400" dirty="0"/>
          </a:p>
        </p:txBody>
      </p:sp>
      <p:sp>
        <p:nvSpPr>
          <p:cNvPr id="14" name="Text 10">
            <a:extLst>
              <a:ext uri="{FF2B5EF4-FFF2-40B4-BE49-F238E27FC236}">
                <a16:creationId xmlns:a16="http://schemas.microsoft.com/office/drawing/2014/main" id="{DFC79A9F-9B13-25D9-F75F-CB9A7AFC18FE}"/>
              </a:ext>
            </a:extLst>
          </p:cNvPr>
          <p:cNvSpPr/>
          <p:nvPr/>
        </p:nvSpPr>
        <p:spPr>
          <a:xfrm>
            <a:off x="674615" y="3857599"/>
            <a:ext cx="3793284" cy="991180"/>
          </a:xfrm>
          <a:prstGeom prst="roundRect">
            <a:avLst>
              <a:gd name="adj" fmla="val 8000"/>
            </a:avLst>
          </a:prstGeom>
          <a:solidFill>
            <a:srgbClr val="CCECF8"/>
          </a:solidFill>
          <a:ln/>
        </p:spPr>
        <p:txBody>
          <a:bodyPr wrap="square" lIns="210739" tIns="81341" rIns="210739" bIns="81341" rtlCol="0" anchor="ctr"/>
          <a:lstStyle/>
          <a:p>
            <a:pPr algn="ctr">
              <a:lnSpc>
                <a:spcPts val="1680"/>
              </a:lnSpc>
            </a:pPr>
            <a:endParaRPr lang="en-US" sz="1051"/>
          </a:p>
        </p:txBody>
      </p:sp>
      <p:sp>
        <p:nvSpPr>
          <p:cNvPr id="15" name="Text 11">
            <a:extLst>
              <a:ext uri="{FF2B5EF4-FFF2-40B4-BE49-F238E27FC236}">
                <a16:creationId xmlns:a16="http://schemas.microsoft.com/office/drawing/2014/main" id="{F858FEC6-B6DB-DF05-CDC9-613A9FEC6244}"/>
              </a:ext>
            </a:extLst>
          </p:cNvPr>
          <p:cNvSpPr/>
          <p:nvPr/>
        </p:nvSpPr>
        <p:spPr>
          <a:xfrm>
            <a:off x="789914" y="3909523"/>
            <a:ext cx="3575165" cy="594271"/>
          </a:xfrm>
          <a:prstGeom prst="rect">
            <a:avLst/>
          </a:prstGeom>
          <a:noFill/>
          <a:ln/>
        </p:spPr>
        <p:txBody>
          <a:bodyPr wrap="square" lIns="0" tIns="0" rIns="0" bIns="0" rtlCol="0" anchor="t"/>
          <a:lstStyle/>
          <a:p>
            <a:pPr>
              <a:lnSpc>
                <a:spcPts val="1560"/>
              </a:lnSpc>
            </a:pPr>
            <a:r>
              <a:rPr lang="en-US" sz="1400" b="1" kern="0" spc="-12" dirty="0">
                <a:solidFill>
                  <a:srgbClr val="000000"/>
                </a:solidFill>
                <a:latin typeface="Roboto" pitchFamily="34" charset="0"/>
                <a:ea typeface="Roboto" pitchFamily="34" charset="-122"/>
                <a:cs typeface="Roboto" pitchFamily="34" charset="-120"/>
              </a:rPr>
              <a:t>Zero tolerance: </a:t>
            </a:r>
            <a:r>
              <a:rPr lang="en-US" sz="1400" kern="0" spc="-12" dirty="0">
                <a:solidFill>
                  <a:srgbClr val="000000"/>
                </a:solidFill>
                <a:latin typeface="Roboto" pitchFamily="34" charset="0"/>
                <a:ea typeface="Roboto" pitchFamily="34" charset="-122"/>
                <a:cs typeface="Roboto" pitchFamily="34" charset="-120"/>
              </a:rPr>
              <a:t>There is a zero-tolerance policy for child safeguarding violations. Child safeguarding is fundamental and non-negotiable.</a:t>
            </a:r>
            <a:endParaRPr lang="en-US" sz="1400" dirty="0"/>
          </a:p>
        </p:txBody>
      </p:sp>
      <p:sp>
        <p:nvSpPr>
          <p:cNvPr id="16" name="Text 1">
            <a:extLst>
              <a:ext uri="{FF2B5EF4-FFF2-40B4-BE49-F238E27FC236}">
                <a16:creationId xmlns:a16="http://schemas.microsoft.com/office/drawing/2014/main" id="{60A6FA6D-881E-F433-9464-A9CF893B721C}"/>
              </a:ext>
            </a:extLst>
          </p:cNvPr>
          <p:cNvSpPr/>
          <p:nvPr/>
        </p:nvSpPr>
        <p:spPr>
          <a:xfrm>
            <a:off x="689083" y="882395"/>
            <a:ext cx="4520989" cy="1896071"/>
          </a:xfrm>
          <a:prstGeom prst="rect">
            <a:avLst/>
          </a:prstGeom>
          <a:noFill/>
          <a:ln/>
        </p:spPr>
        <p:txBody>
          <a:bodyPr wrap="square" lIns="0" tIns="0" rIns="0" bIns="0" rtlCol="0" anchor="t"/>
          <a:lstStyle/>
          <a:p>
            <a:pPr>
              <a:lnSpc>
                <a:spcPts val="1680"/>
              </a:lnSpc>
            </a:pPr>
            <a:r>
              <a:rPr lang="en-US" sz="1400" kern="0" spc="-12" dirty="0">
                <a:latin typeface="Roboto" pitchFamily="34" charset="0"/>
                <a:ea typeface="Roboto" pitchFamily="34" charset="-122"/>
                <a:cs typeface="Roboto" pitchFamily="34" charset="-120"/>
              </a:rPr>
              <a:t>For consultations with children/ child participation processes to be safe and ethical, </a:t>
            </a:r>
            <a:r>
              <a:rPr lang="en-US" sz="1400" b="1" kern="0" spc="-12" dirty="0">
                <a:latin typeface="Roboto" pitchFamily="34" charset="0"/>
                <a:ea typeface="Roboto" pitchFamily="34" charset="-122"/>
                <a:cs typeface="Roboto" pitchFamily="34" charset="-120"/>
              </a:rPr>
              <a:t>child safeguarding policies and procedures must be in place and followed by everyone involved. </a:t>
            </a:r>
          </a:p>
          <a:p>
            <a:pPr>
              <a:lnSpc>
                <a:spcPts val="1680"/>
              </a:lnSpc>
            </a:pPr>
            <a:endParaRPr lang="en-US" sz="1400" kern="0" spc="-12" dirty="0">
              <a:latin typeface="Roboto" pitchFamily="34" charset="0"/>
              <a:ea typeface="Roboto" pitchFamily="34" charset="-122"/>
              <a:cs typeface="Roboto" pitchFamily="34" charset="-120"/>
            </a:endParaRPr>
          </a:p>
          <a:p>
            <a:pPr>
              <a:lnSpc>
                <a:spcPts val="1680"/>
              </a:lnSpc>
            </a:pPr>
            <a:r>
              <a:rPr lang="en-US" sz="1400" kern="0" spc="-12" dirty="0">
                <a:latin typeface="Roboto" pitchFamily="34" charset="0"/>
                <a:ea typeface="Roboto" pitchFamily="34" charset="-122"/>
                <a:cs typeface="Roboto" pitchFamily="34" charset="-120"/>
              </a:rPr>
              <a:t>This includes safeguarding policies that cover Protection from Sexual Exploitation and Abuse (PSEA).</a:t>
            </a:r>
          </a:p>
          <a:p>
            <a:pPr marL="190495" indent="-190495">
              <a:lnSpc>
                <a:spcPts val="1680"/>
              </a:lnSpc>
              <a:buSzPct val="100000"/>
              <a:buChar char="•"/>
            </a:pPr>
            <a:endParaRPr lang="en-US" sz="1400" kern="0" spc="-12" dirty="0">
              <a:latin typeface="Roboto" pitchFamily="34" charset="0"/>
              <a:ea typeface="Roboto" pitchFamily="34" charset="-122"/>
              <a:cs typeface="Roboto" pitchFamily="34" charset="-120"/>
            </a:endParaRPr>
          </a:p>
          <a:p>
            <a:pPr>
              <a:lnSpc>
                <a:spcPts val="1680"/>
              </a:lnSpc>
              <a:buSzPct val="100000"/>
            </a:pPr>
            <a:r>
              <a:rPr lang="en-US" sz="1400" b="1" kern="0" spc="-12" dirty="0">
                <a:latin typeface="Roboto" pitchFamily="34" charset="0"/>
                <a:ea typeface="Roboto" pitchFamily="34" charset="-122"/>
                <a:cs typeface="Roboto" pitchFamily="34" charset="-120"/>
              </a:rPr>
              <a:t>Guiding principles:</a:t>
            </a:r>
          </a:p>
        </p:txBody>
      </p:sp>
    </p:spTree>
    <p:extLst>
      <p:ext uri="{BB962C8B-B14F-4D97-AF65-F5344CB8AC3E}">
        <p14:creationId xmlns:p14="http://schemas.microsoft.com/office/powerpoint/2010/main" val="2936489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0AE5D-FAE9-02A8-4E82-2EA5D0752FCA}"/>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CA6F1B9E-3BE8-FA17-DDC7-D0FF27164A34}"/>
              </a:ext>
            </a:extLst>
          </p:cNvPr>
          <p:cNvSpPr/>
          <p:nvPr/>
        </p:nvSpPr>
        <p:spPr>
          <a:xfrm>
            <a:off x="674615" y="294721"/>
            <a:ext cx="8012185" cy="342900"/>
          </a:xfrm>
          <a:prstGeom prst="rect">
            <a:avLst/>
          </a:prstGeom>
          <a:noFill/>
          <a:ln/>
        </p:spPr>
        <p:txBody>
          <a:bodyPr wrap="square" lIns="0" tIns="0" rIns="0" bIns="0" rtlCol="0" anchor="t"/>
          <a:lstStyle/>
          <a:p>
            <a:pPr marL="0" marR="0">
              <a:lnSpc>
                <a:spcPct val="115000"/>
              </a:lnSpc>
              <a:spcBef>
                <a:spcPts val="0"/>
              </a:spcBef>
              <a:spcAft>
                <a:spcPts val="800"/>
              </a:spcAft>
            </a:pPr>
            <a:r>
              <a:rPr lang="en-US" sz="2400" b="1" kern="100" noProof="0" dirty="0">
                <a:solidFill>
                  <a:srgbClr val="004BB4"/>
                </a:solidFill>
                <a:effectLst/>
                <a:latin typeface="Roboto" panose="02000000000000000000" pitchFamily="2" charset="0"/>
                <a:ea typeface="Roboto" panose="02000000000000000000" pitchFamily="2" charset="0"/>
                <a:cs typeface="Roboto" panose="02000000000000000000" pitchFamily="2" charset="0"/>
              </a:rPr>
              <a:t>Responding to </a:t>
            </a:r>
            <a:r>
              <a:rPr lang="en-US" sz="2400" b="1" kern="100" dirty="0">
                <a:solidFill>
                  <a:srgbClr val="004BB4"/>
                </a:solidFill>
                <a:latin typeface="Roboto" panose="02000000000000000000" pitchFamily="2" charset="0"/>
                <a:ea typeface="Roboto" panose="02000000000000000000" pitchFamily="2" charset="0"/>
                <a:cs typeface="Roboto" panose="02000000000000000000" pitchFamily="2" charset="0"/>
              </a:rPr>
              <a:t>safeguarding, protection, GBV, and PSEA incidents or disclosures</a:t>
            </a:r>
            <a:endParaRPr lang="en-US" sz="2400" kern="100" noProof="0" dirty="0">
              <a:solidFill>
                <a:srgbClr val="004BB4"/>
              </a:solidFill>
              <a:effectLst/>
              <a:latin typeface="Roboto" panose="02000000000000000000" pitchFamily="2" charset="0"/>
              <a:ea typeface="Roboto" panose="02000000000000000000" pitchFamily="2" charset="0"/>
              <a:cs typeface="Roboto" panose="02000000000000000000" pitchFamily="2" charset="0"/>
            </a:endParaRPr>
          </a:p>
        </p:txBody>
      </p:sp>
      <p:sp>
        <p:nvSpPr>
          <p:cNvPr id="6" name="Shape 2">
            <a:extLst>
              <a:ext uri="{FF2B5EF4-FFF2-40B4-BE49-F238E27FC236}">
                <a16:creationId xmlns:a16="http://schemas.microsoft.com/office/drawing/2014/main" id="{B0C05A1D-5FDC-C66D-0A81-6606A1EE8B84}"/>
              </a:ext>
            </a:extLst>
          </p:cNvPr>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a:extLst>
              <a:ext uri="{FF2B5EF4-FFF2-40B4-BE49-F238E27FC236}">
                <a16:creationId xmlns:a16="http://schemas.microsoft.com/office/drawing/2014/main" id="{0A6B4A5E-66E7-7884-0220-FAB4B3634410}"/>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8" name="Text 3">
            <a:extLst>
              <a:ext uri="{FF2B5EF4-FFF2-40B4-BE49-F238E27FC236}">
                <a16:creationId xmlns:a16="http://schemas.microsoft.com/office/drawing/2014/main" id="{0B7E9CC1-5585-E66C-9D84-3C96D3ACDBE0}"/>
              </a:ext>
            </a:extLst>
          </p:cNvPr>
          <p:cNvSpPr/>
          <p:nvPr/>
        </p:nvSpPr>
        <p:spPr>
          <a:xfrm>
            <a:off x="674615" y="1273337"/>
            <a:ext cx="7581879" cy="3353841"/>
          </a:xfrm>
          <a:prstGeom prst="rect">
            <a:avLst/>
          </a:prstGeom>
          <a:noFill/>
          <a:ln/>
        </p:spPr>
        <p:txBody>
          <a:bodyPr wrap="square" lIns="0" tIns="0" rIns="0" bIns="0" rtlCol="0" anchor="t"/>
          <a:lstStyle/>
          <a:p>
            <a:pPr algn="just"/>
            <a:r>
              <a:rPr lang="en-GB" sz="1600" dirty="0">
                <a:solidFill>
                  <a:schemeClr val="dk1"/>
                </a:solidFill>
                <a:latin typeface="Roboto"/>
                <a:ea typeface="Roboto"/>
                <a:cs typeface="Roboto"/>
                <a:sym typeface="Calibri"/>
              </a:rPr>
              <a:t>If a child shares a concern related to violence, including GBV, abuse, exploitation, or mistreatment, you must:</a:t>
            </a:r>
          </a:p>
          <a:p>
            <a:pPr algn="just"/>
            <a:endPar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a:p>
            <a:pPr marL="685800" lvl="1" indent="-228600" algn="just">
              <a:buFont typeface="+mj-lt"/>
              <a:buAutoNum type="arabicPeriod"/>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Listen to the child and support them in a safe, ethical and non-judgmental way:</a:t>
            </a:r>
          </a:p>
          <a:p>
            <a:pPr marL="1200150" lvl="2" indent="-285750" algn="just">
              <a:buFont typeface="Arial" panose="020B0604020202020204" pitchFamily="34" charset="0"/>
              <a:buChar char="•"/>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Do not ask for details</a:t>
            </a:r>
          </a:p>
          <a:p>
            <a:pPr marL="1200150" lvl="2" indent="-285750" algn="just">
              <a:buFont typeface="Arial" panose="020B0604020202020204" pitchFamily="34" charset="0"/>
              <a:buChar char="•"/>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Do not investigate or assess</a:t>
            </a:r>
          </a:p>
          <a:p>
            <a:pPr marL="1200150" lvl="2" indent="-285750" algn="just">
              <a:buFont typeface="Arial" panose="020B0604020202020204" pitchFamily="34" charset="0"/>
              <a:buChar char="•"/>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Reassure the child: “You're not alone.” “You were brave to speak up.”</a:t>
            </a:r>
            <a:endParaRPr lang="en-GB" sz="1600" dirty="0">
              <a:solidFill>
                <a:schemeClr val="dk1"/>
              </a:solidFill>
              <a:latin typeface="Roboto" panose="02000000000000000000" pitchFamily="2" charset="0"/>
              <a:ea typeface="Roboto" panose="02000000000000000000" pitchFamily="2" charset="0"/>
              <a:cs typeface="Roboto" panose="02000000000000000000" pitchFamily="2" charset="0"/>
            </a:endParaRPr>
          </a:p>
          <a:p>
            <a:pPr marL="685800" lvl="1" indent="-228600" algn="just">
              <a:buAutoNum type="arabicPeriod"/>
            </a:pPr>
            <a:endParaRPr lang="en-GB" sz="1600" dirty="0">
              <a:solidFill>
                <a:schemeClr val="dk1"/>
              </a:solidFill>
              <a:latin typeface="Roboto"/>
              <a:ea typeface="Roboto"/>
              <a:cs typeface="Roboto"/>
              <a:sym typeface="Calibri"/>
            </a:endParaRPr>
          </a:p>
          <a:p>
            <a:pPr marL="685800" lvl="1" indent="-228600" algn="just">
              <a:buFont typeface="+mj-lt"/>
              <a:buAutoNum type="arabicPeriod"/>
            </a:pPr>
            <a:r>
              <a:rPr lang="en-GB" sz="1600" dirty="0">
                <a:solidFill>
                  <a:schemeClr val="dk1"/>
                </a:solidFill>
                <a:latin typeface="Roboto"/>
                <a:ea typeface="Roboto"/>
                <a:cs typeface="Roboto"/>
                <a:sym typeface="Calibri"/>
              </a:rPr>
              <a:t>Provide accurate information on available support services:</a:t>
            </a:r>
          </a:p>
          <a:p>
            <a:pPr marL="1200150" lvl="2" indent="-285750" algn="just">
              <a:buFont typeface="Arial" panose="020B0604020202020204" pitchFamily="34" charset="0"/>
              <a:buChar char="•"/>
            </a:pPr>
            <a:r>
              <a:rPr lang="en-GB" sz="1600" dirty="0">
                <a:solidFill>
                  <a:schemeClr val="dk1"/>
                </a:solidFill>
                <a:latin typeface="Roboto"/>
                <a:ea typeface="Roboto"/>
                <a:cs typeface="Roboto"/>
                <a:sym typeface="Calibri"/>
              </a:rPr>
              <a:t>Ask if the child wants to hear about support services</a:t>
            </a:r>
          </a:p>
          <a:p>
            <a:pPr marL="1200150" lvl="2" indent="-285750" algn="just">
              <a:buFont typeface="Arial" panose="020B0604020202020204" pitchFamily="34" charset="0"/>
              <a:buChar char="•"/>
            </a:pPr>
            <a:r>
              <a:rPr lang="en-GB" sz="1600" dirty="0">
                <a:solidFill>
                  <a:schemeClr val="dk1"/>
                </a:solidFill>
                <a:latin typeface="Roboto"/>
                <a:ea typeface="Roboto"/>
                <a:cs typeface="Roboto"/>
                <a:sym typeface="Calibri"/>
              </a:rPr>
              <a:t>Only refer the child with their consent/ assent. </a:t>
            </a:r>
            <a:endParaRPr lang="en-GB" sz="1600" dirty="0">
              <a:solidFill>
                <a:schemeClr val="dk1"/>
              </a:solidFill>
              <a:latin typeface="Roboto"/>
              <a:ea typeface="Roboto"/>
              <a:cs typeface="Roboto"/>
            </a:endParaRPr>
          </a:p>
          <a:p>
            <a:pPr marL="685800" lvl="1" indent="-228600" algn="just">
              <a:buAutoNum type="arabicPeriod"/>
            </a:pPr>
            <a:endParaRPr lang="en-GB" sz="1600" dirty="0">
              <a:solidFill>
                <a:schemeClr val="dk1"/>
              </a:solidFill>
              <a:latin typeface="Roboto"/>
              <a:ea typeface="Roboto"/>
              <a:cs typeface="Roboto"/>
              <a:sym typeface="Calibri"/>
            </a:endParaRPr>
          </a:p>
          <a:p>
            <a:pPr lvl="1" algn="just"/>
            <a:r>
              <a:rPr lang="en-GB" sz="1600" b="1" dirty="0">
                <a:solidFill>
                  <a:srgbClr val="00B0F0"/>
                </a:solidFill>
                <a:latin typeface="Roboto" panose="02000000000000000000" pitchFamily="2" charset="0"/>
                <a:ea typeface="Roboto" panose="02000000000000000000" pitchFamily="2" charset="0"/>
                <a:cs typeface="Roboto" panose="02000000000000000000" pitchFamily="2" charset="0"/>
                <a:sym typeface="Calibri"/>
              </a:rPr>
              <a:t>Use: LOOK – LISTEN – LINK </a:t>
            </a:r>
          </a:p>
        </p:txBody>
      </p:sp>
    </p:spTree>
    <p:extLst>
      <p:ext uri="{BB962C8B-B14F-4D97-AF65-F5344CB8AC3E}">
        <p14:creationId xmlns:p14="http://schemas.microsoft.com/office/powerpoint/2010/main" val="4228710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6952DF-4FA4-4A4D-9F40-7DFC2075445C}"/>
              </a:ext>
            </a:extLst>
          </p:cNvPr>
          <p:cNvSpPr>
            <a:spLocks noGrp="1"/>
          </p:cNvSpPr>
          <p:nvPr>
            <p:ph type="body" idx="1"/>
          </p:nvPr>
        </p:nvSpPr>
        <p:spPr>
          <a:xfrm>
            <a:off x="311700" y="1787237"/>
            <a:ext cx="8520600" cy="3271780"/>
          </a:xfrm>
        </p:spPr>
        <p:txBody>
          <a:bodyPr>
            <a:normAutofit/>
          </a:bodyPr>
          <a:lstStyle/>
          <a:p>
            <a:pPr marL="114300" indent="0">
              <a:buNone/>
            </a:pPr>
            <a:endParaRPr lang="en-US" sz="1400" dirty="0">
              <a:solidFill>
                <a:schemeClr val="tx1"/>
              </a:solidFill>
              <a:latin typeface="Calibri (Body)"/>
            </a:endParaRPr>
          </a:p>
          <a:p>
            <a:pPr marL="114300" indent="0" algn="just">
              <a:buNone/>
            </a:pPr>
            <a:endParaRPr lang="en-US" sz="1600" dirty="0">
              <a:solidFill>
                <a:schemeClr val="tx1"/>
              </a:solidFill>
              <a:latin typeface="Calibri (Body)"/>
            </a:endParaRPr>
          </a:p>
        </p:txBody>
      </p:sp>
      <p:grpSp>
        <p:nvGrpSpPr>
          <p:cNvPr id="7" name="Group 6">
            <a:extLst>
              <a:ext uri="{FF2B5EF4-FFF2-40B4-BE49-F238E27FC236}">
                <a16:creationId xmlns:a16="http://schemas.microsoft.com/office/drawing/2014/main" id="{419DB6C3-5995-46BA-BF30-54256ED7CE7C}"/>
              </a:ext>
            </a:extLst>
          </p:cNvPr>
          <p:cNvGrpSpPr/>
          <p:nvPr/>
        </p:nvGrpSpPr>
        <p:grpSpPr>
          <a:xfrm>
            <a:off x="119934" y="785300"/>
            <a:ext cx="8712366" cy="4265793"/>
            <a:chOff x="1534986" y="1534578"/>
            <a:chExt cx="9247236" cy="5023565"/>
          </a:xfrm>
        </p:grpSpPr>
        <p:sp>
          <p:nvSpPr>
            <p:cNvPr id="8" name="TextBox 10">
              <a:extLst>
                <a:ext uri="{FF2B5EF4-FFF2-40B4-BE49-F238E27FC236}">
                  <a16:creationId xmlns:a16="http://schemas.microsoft.com/office/drawing/2014/main" id="{EAA8CF3D-6557-43D5-ADDC-2EB3C9D7F5D6}"/>
                </a:ext>
              </a:extLst>
            </p:cNvPr>
            <p:cNvSpPr txBox="1"/>
            <p:nvPr/>
          </p:nvSpPr>
          <p:spPr>
            <a:xfrm>
              <a:off x="1536030" y="1537771"/>
              <a:ext cx="4559969" cy="1739760"/>
            </a:xfrm>
            <a:prstGeom prst="rect">
              <a:avLst/>
            </a:prstGeom>
            <a:solidFill>
              <a:srgbClr val="00206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noProof="0" dirty="0">
                  <a:solidFill>
                    <a:schemeClr val="bg1"/>
                  </a:solidFill>
                  <a:latin typeface="Univers" panose="020B0503020202020204" pitchFamily="34" charset="0"/>
                </a:rPr>
                <a:t>RESPECT</a:t>
              </a:r>
            </a:p>
            <a:p>
              <a:pPr algn="ctr"/>
              <a:endParaRPr lang="en-US" sz="600" b="1" noProof="0" dirty="0">
                <a:solidFill>
                  <a:schemeClr val="bg1"/>
                </a:solidFill>
                <a:latin typeface="Univers" panose="020B0503020202020204" pitchFamily="34" charset="0"/>
              </a:endParaRPr>
            </a:p>
            <a:p>
              <a:pPr algn="ctr"/>
              <a:r>
                <a:rPr lang="en-US" sz="1600" noProof="0" dirty="0">
                  <a:solidFill>
                    <a:schemeClr val="bg1"/>
                  </a:solidFill>
                  <a:latin typeface="Univers" panose="020B0503020202020204" pitchFamily="34" charset="0"/>
                </a:rPr>
                <a:t>Every action you take is guided by respect for the child's choices, wishes, rights and dignity.</a:t>
              </a:r>
            </a:p>
            <a:p>
              <a:endParaRPr lang="en-US" noProof="0" dirty="0">
                <a:latin typeface="Univers" panose="020B0503020202020204" pitchFamily="34" charset="0"/>
              </a:endParaRPr>
            </a:p>
          </p:txBody>
        </p:sp>
        <p:sp>
          <p:nvSpPr>
            <p:cNvPr id="9" name="TextBox 11">
              <a:extLst>
                <a:ext uri="{FF2B5EF4-FFF2-40B4-BE49-F238E27FC236}">
                  <a16:creationId xmlns:a16="http://schemas.microsoft.com/office/drawing/2014/main" id="{8841C9A3-6B6C-46D2-B2D2-FF6134DF88B9}"/>
                </a:ext>
              </a:extLst>
            </p:cNvPr>
            <p:cNvSpPr txBox="1"/>
            <p:nvPr/>
          </p:nvSpPr>
          <p:spPr>
            <a:xfrm>
              <a:off x="6222252" y="1534578"/>
              <a:ext cx="4559970" cy="3298293"/>
            </a:xfrm>
            <a:prstGeom prst="rect">
              <a:avLst/>
            </a:prstGeom>
            <a:solidFill>
              <a:srgbClr val="00206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noProof="0" dirty="0">
                  <a:solidFill>
                    <a:schemeClr val="bg1"/>
                  </a:solidFill>
                  <a:latin typeface="Univers" panose="020B0503020202020204" pitchFamily="34" charset="0"/>
                </a:rPr>
                <a:t>SAFETY</a:t>
              </a:r>
            </a:p>
            <a:p>
              <a:pPr algn="ctr"/>
              <a:endParaRPr lang="en-US" b="1" noProof="0" dirty="0">
                <a:solidFill>
                  <a:schemeClr val="bg1"/>
                </a:solidFill>
                <a:latin typeface="Univers" panose="020B0503020202020204" pitchFamily="34" charset="0"/>
              </a:endParaRPr>
            </a:p>
            <a:p>
              <a:pPr algn="ctr"/>
              <a:r>
                <a:rPr lang="en-US" noProof="0" dirty="0">
                  <a:solidFill>
                    <a:schemeClr val="bg1"/>
                  </a:solidFill>
                  <a:latin typeface="Univers" panose="020B0503020202020204" pitchFamily="34" charset="0"/>
                </a:rPr>
                <a:t>Child safety is the number one priority.</a:t>
              </a:r>
            </a:p>
            <a:p>
              <a:pPr algn="ctr"/>
              <a:endParaRPr lang="en-US" sz="600" dirty="0">
                <a:solidFill>
                  <a:schemeClr val="bg1"/>
                </a:solidFill>
                <a:latin typeface="Univers" panose="020B0503020202020204" pitchFamily="34" charset="0"/>
              </a:endParaRPr>
            </a:p>
            <a:p>
              <a:pPr algn="ctr"/>
              <a:r>
                <a:rPr lang="en-US" sz="1600" noProof="0" dirty="0">
                  <a:solidFill>
                    <a:schemeClr val="bg1"/>
                  </a:solidFill>
                  <a:latin typeface="Univers" panose="020B0503020202020204" pitchFamily="34" charset="0"/>
                </a:rPr>
                <a:t> Always consider whether your response might increase the child’s risk before acting.</a:t>
              </a:r>
            </a:p>
            <a:p>
              <a:pPr algn="ctr"/>
              <a:r>
                <a:rPr lang="en-US" sz="1600" dirty="0">
                  <a:solidFill>
                    <a:schemeClr val="bg1"/>
                  </a:solidFill>
                  <a:latin typeface="Univers" panose="020B0503020202020204" pitchFamily="34" charset="0"/>
                </a:rPr>
                <a:t>Do not engage if your involvement may place the child or yourself in danger.</a:t>
              </a:r>
              <a:endParaRPr lang="en-US" sz="1600" noProof="0" dirty="0">
                <a:solidFill>
                  <a:srgbClr val="791E77"/>
                </a:solidFill>
                <a:latin typeface="Univers" panose="020B0503020202020204" pitchFamily="34" charset="0"/>
              </a:endParaRPr>
            </a:p>
            <a:p>
              <a:pPr algn="ctr"/>
              <a:endParaRPr lang="en-US" noProof="0" dirty="0">
                <a:latin typeface="Univers" panose="020B0503020202020204" pitchFamily="34" charset="0"/>
              </a:endParaRPr>
            </a:p>
          </p:txBody>
        </p:sp>
        <p:sp>
          <p:nvSpPr>
            <p:cNvPr id="10" name="TextBox 12">
              <a:extLst>
                <a:ext uri="{FF2B5EF4-FFF2-40B4-BE49-F238E27FC236}">
                  <a16:creationId xmlns:a16="http://schemas.microsoft.com/office/drawing/2014/main" id="{21333EE4-52CD-4BE9-BA89-B52CE9B1B686}"/>
                </a:ext>
              </a:extLst>
            </p:cNvPr>
            <p:cNvSpPr txBox="1"/>
            <p:nvPr/>
          </p:nvSpPr>
          <p:spPr>
            <a:xfrm>
              <a:off x="1534986" y="3368585"/>
              <a:ext cx="4559969" cy="3189558"/>
            </a:xfrm>
            <a:prstGeom prst="rect">
              <a:avLst/>
            </a:prstGeom>
            <a:solidFill>
              <a:srgbClr val="00206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noProof="0" dirty="0">
                  <a:solidFill>
                    <a:schemeClr val="bg1"/>
                  </a:solidFill>
                  <a:latin typeface="Univers" panose="020B0503020202020204" pitchFamily="34" charset="0"/>
                </a:rPr>
                <a:t>CONFIDENTIALITY</a:t>
              </a:r>
            </a:p>
            <a:p>
              <a:pPr algn="ctr"/>
              <a:endParaRPr lang="en-GB" sz="1600" b="1" noProof="0" dirty="0">
                <a:solidFill>
                  <a:schemeClr val="bg1"/>
                </a:solidFill>
                <a:latin typeface="Univers" panose="020B0503020202020204" pitchFamily="34" charset="0"/>
              </a:endParaRPr>
            </a:p>
            <a:p>
              <a:pPr algn="ctr"/>
              <a:r>
                <a:rPr lang="en-GB" sz="1600" noProof="0" dirty="0">
                  <a:solidFill>
                    <a:schemeClr val="bg1"/>
                  </a:solidFill>
                  <a:latin typeface="Univers" panose="020B0503020202020204" pitchFamily="34" charset="0"/>
                </a:rPr>
                <a:t>Do not share any information with anyone without the child's consent / assent* </a:t>
              </a:r>
            </a:p>
            <a:p>
              <a:pPr algn="ctr"/>
              <a:endParaRPr lang="en-GB" sz="600" noProof="0" dirty="0">
                <a:solidFill>
                  <a:schemeClr val="bg1"/>
                </a:solidFill>
                <a:latin typeface="Univers" panose="020B0503020202020204" pitchFamily="34" charset="0"/>
              </a:endParaRPr>
            </a:p>
            <a:p>
              <a:pPr algn="ctr"/>
              <a:r>
                <a:rPr lang="en-GB" sz="1400" noProof="0" dirty="0">
                  <a:solidFill>
                    <a:schemeClr val="bg1"/>
                  </a:solidFill>
                  <a:latin typeface="Univers" panose="020B0503020202020204" pitchFamily="34" charset="0"/>
                </a:rPr>
                <a:t>*Except for cases of safeguarding and SEA, which </a:t>
              </a:r>
              <a:r>
                <a:rPr lang="en-GB" sz="1400" b="1" noProof="0" dirty="0">
                  <a:solidFill>
                    <a:schemeClr val="bg1"/>
                  </a:solidFill>
                  <a:latin typeface="Univers" panose="020B0503020202020204" pitchFamily="34" charset="0"/>
                </a:rPr>
                <a:t>must be </a:t>
              </a:r>
              <a:r>
                <a:rPr lang="en-GB" sz="1400" noProof="0" dirty="0">
                  <a:solidFill>
                    <a:schemeClr val="bg1"/>
                  </a:solidFill>
                  <a:latin typeface="Univers" panose="020B0503020202020204" pitchFamily="34" charset="0"/>
                </a:rPr>
                <a:t>reported. You must tell the child that you need to report these cases. You can say: </a:t>
              </a:r>
              <a:br>
                <a:rPr lang="en-GB" sz="1400" noProof="0" dirty="0">
                  <a:solidFill>
                    <a:schemeClr val="bg1"/>
                  </a:solidFill>
                  <a:latin typeface="Univers" panose="020B0503020202020204" pitchFamily="34" charset="0"/>
                </a:rPr>
              </a:br>
              <a:r>
                <a:rPr lang="en-GB" sz="1400" noProof="0" dirty="0">
                  <a:solidFill>
                    <a:schemeClr val="bg1"/>
                  </a:solidFill>
                  <a:latin typeface="Univers" panose="020B0503020202020204" pitchFamily="34" charset="0"/>
                </a:rPr>
                <a:t>I will keep what you say private, but if you’re not safe or someone has hurt you, I may need to tell someone who can help.”</a:t>
              </a:r>
            </a:p>
            <a:p>
              <a:pPr algn="ctr"/>
              <a:endParaRPr lang="en-GB" sz="1400" noProof="0" dirty="0">
                <a:solidFill>
                  <a:schemeClr val="bg1"/>
                </a:solidFill>
                <a:latin typeface="Univers" panose="020B0503020202020204" pitchFamily="34" charset="0"/>
              </a:endParaRPr>
            </a:p>
          </p:txBody>
        </p:sp>
        <p:sp>
          <p:nvSpPr>
            <p:cNvPr id="11" name="TextBox 13">
              <a:extLst>
                <a:ext uri="{FF2B5EF4-FFF2-40B4-BE49-F238E27FC236}">
                  <a16:creationId xmlns:a16="http://schemas.microsoft.com/office/drawing/2014/main" id="{A3E68652-6200-4B15-A120-DD65B844F1FB}"/>
                </a:ext>
              </a:extLst>
            </p:cNvPr>
            <p:cNvSpPr txBox="1"/>
            <p:nvPr/>
          </p:nvSpPr>
          <p:spPr>
            <a:xfrm>
              <a:off x="6222252" y="4885507"/>
              <a:ext cx="4559970" cy="1667269"/>
            </a:xfrm>
            <a:prstGeom prst="rect">
              <a:avLst/>
            </a:prstGeom>
            <a:solidFill>
              <a:srgbClr val="00206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latin typeface="Univers" panose="020B0503020202020204" pitchFamily="34" charset="0"/>
                </a:rPr>
                <a:t>NON-DISCRIMINATION</a:t>
              </a:r>
            </a:p>
            <a:p>
              <a:pPr algn="ctr"/>
              <a:endParaRPr lang="en-US" b="1" dirty="0">
                <a:solidFill>
                  <a:schemeClr val="bg1"/>
                </a:solidFill>
                <a:latin typeface="Univers" panose="020B0503020202020204" pitchFamily="34" charset="0"/>
              </a:endParaRPr>
            </a:p>
            <a:p>
              <a:pPr algn="ctr"/>
              <a:r>
                <a:rPr lang="fr-FR" sz="1600" dirty="0">
                  <a:solidFill>
                    <a:schemeClr val="bg1"/>
                  </a:solidFill>
                  <a:latin typeface="Univers" panose="020B0503020202020204" pitchFamily="34" charset="0"/>
                </a:rPr>
                <a:t>Ensuring equal and fair treatment for everyone who </a:t>
              </a:r>
              <a:r>
                <a:rPr lang="fr-FR" sz="1600" dirty="0" err="1">
                  <a:solidFill>
                    <a:schemeClr val="bg1"/>
                  </a:solidFill>
                  <a:latin typeface="Univers" panose="020B0503020202020204" pitchFamily="34" charset="0"/>
                </a:rPr>
                <a:t>needs</a:t>
              </a:r>
              <a:r>
                <a:rPr lang="fr-FR" sz="1600" dirty="0">
                  <a:solidFill>
                    <a:schemeClr val="bg1"/>
                  </a:solidFill>
                  <a:latin typeface="Univers" panose="020B0503020202020204" pitchFamily="34" charset="0"/>
                </a:rPr>
                <a:t> support</a:t>
              </a:r>
              <a:endParaRPr lang="en-US" dirty="0">
                <a:solidFill>
                  <a:srgbClr val="791E77"/>
                </a:solidFill>
                <a:latin typeface="Univers" panose="020B0503020202020204" pitchFamily="34" charset="0"/>
              </a:endParaRPr>
            </a:p>
            <a:p>
              <a:pPr algn="ctr"/>
              <a:endParaRPr lang="en-US" dirty="0">
                <a:solidFill>
                  <a:srgbClr val="791E77"/>
                </a:solidFill>
                <a:latin typeface="Univers" panose="020B0503020202020204" pitchFamily="34" charset="0"/>
              </a:endParaRPr>
            </a:p>
          </p:txBody>
        </p:sp>
      </p:grpSp>
      <p:sp>
        <p:nvSpPr>
          <p:cNvPr id="12" name="Title 1">
            <a:extLst>
              <a:ext uri="{FF2B5EF4-FFF2-40B4-BE49-F238E27FC236}">
                <a16:creationId xmlns:a16="http://schemas.microsoft.com/office/drawing/2014/main" id="{667523B5-8885-435C-A9A9-DADA9EF98D20}"/>
              </a:ext>
            </a:extLst>
          </p:cNvPr>
          <p:cNvSpPr txBox="1">
            <a:spLocks noGrp="1"/>
          </p:cNvSpPr>
          <p:nvPr>
            <p:ph type="title"/>
          </p:nvPr>
        </p:nvSpPr>
        <p:spPr>
          <a:xfrm>
            <a:off x="0" y="135488"/>
            <a:ext cx="8832850" cy="532024"/>
          </a:xfrm>
          <a:prstGeom prst="rect">
            <a:avLst/>
          </a:prstGeom>
          <a:solidFill>
            <a:srgbClr val="004BB4"/>
          </a:solidFill>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sym typeface="Arial"/>
              </a:rPr>
              <a:t>Survivor-centered approach to supporting children</a:t>
            </a:r>
          </a:p>
        </p:txBody>
      </p:sp>
      <p:sp>
        <p:nvSpPr>
          <p:cNvPr id="2" name="Oval 1">
            <a:extLst>
              <a:ext uri="{FF2B5EF4-FFF2-40B4-BE49-F238E27FC236}">
                <a16:creationId xmlns:a16="http://schemas.microsoft.com/office/drawing/2014/main" id="{0B70C076-D721-927D-9E26-9A398AEBC626}"/>
              </a:ext>
            </a:extLst>
          </p:cNvPr>
          <p:cNvSpPr/>
          <p:nvPr/>
        </p:nvSpPr>
        <p:spPr>
          <a:xfrm>
            <a:off x="0" y="2724291"/>
            <a:ext cx="4536085" cy="22837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4992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F711-316D-48D3-AD42-69A7575E16FA}"/>
              </a:ext>
            </a:extLst>
          </p:cNvPr>
          <p:cNvSpPr>
            <a:spLocks noGrp="1"/>
          </p:cNvSpPr>
          <p:nvPr>
            <p:ph type="title"/>
          </p:nvPr>
        </p:nvSpPr>
        <p:spPr/>
        <p:txBody>
          <a:bodyPr>
            <a:normAutofit fontScale="90000"/>
          </a:bodyPr>
          <a:lstStyle/>
          <a:p>
            <a:endParaRPr lang="fr-FR"/>
          </a:p>
        </p:txBody>
      </p:sp>
      <p:sp>
        <p:nvSpPr>
          <p:cNvPr id="3" name="Content Placeholder 2">
            <a:extLst>
              <a:ext uri="{FF2B5EF4-FFF2-40B4-BE49-F238E27FC236}">
                <a16:creationId xmlns:a16="http://schemas.microsoft.com/office/drawing/2014/main" id="{809A24F9-70EA-4DA5-85E8-8331148EA97A}"/>
              </a:ext>
            </a:extLst>
          </p:cNvPr>
          <p:cNvSpPr>
            <a:spLocks noGrp="1"/>
          </p:cNvSpPr>
          <p:nvPr>
            <p:ph idx="1"/>
          </p:nvPr>
        </p:nvSpPr>
        <p:spPr/>
        <p:txBody>
          <a:bodyPr/>
          <a:lstStyle/>
          <a:p>
            <a:endParaRPr lang="fr-FR"/>
          </a:p>
        </p:txBody>
      </p:sp>
      <p:pic>
        <p:nvPicPr>
          <p:cNvPr id="6" name="Picture 5">
            <a:extLst>
              <a:ext uri="{FF2B5EF4-FFF2-40B4-BE49-F238E27FC236}">
                <a16:creationId xmlns:a16="http://schemas.microsoft.com/office/drawing/2014/main" id="{C76AF404-E18E-958D-7458-1ABFF6D52523}"/>
              </a:ext>
            </a:extLst>
          </p:cNvPr>
          <p:cNvPicPr>
            <a:picLocks noChangeAspect="1"/>
          </p:cNvPicPr>
          <p:nvPr/>
        </p:nvPicPr>
        <p:blipFill>
          <a:blip r:embed="rId3"/>
          <a:stretch>
            <a:fillRect/>
          </a:stretch>
        </p:blipFill>
        <p:spPr>
          <a:xfrm>
            <a:off x="35920" y="0"/>
            <a:ext cx="9072159" cy="5049055"/>
          </a:xfrm>
          <a:prstGeom prst="rect">
            <a:avLst/>
          </a:prstGeom>
        </p:spPr>
      </p:pic>
      <p:sp>
        <p:nvSpPr>
          <p:cNvPr id="4" name="Oval 3">
            <a:extLst>
              <a:ext uri="{FF2B5EF4-FFF2-40B4-BE49-F238E27FC236}">
                <a16:creationId xmlns:a16="http://schemas.microsoft.com/office/drawing/2014/main" id="{20A1C81F-E933-7C1A-4921-FDBE4E2C54B5}"/>
              </a:ext>
            </a:extLst>
          </p:cNvPr>
          <p:cNvSpPr/>
          <p:nvPr/>
        </p:nvSpPr>
        <p:spPr>
          <a:xfrm>
            <a:off x="236483" y="1017725"/>
            <a:ext cx="4177861" cy="19533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292A2BE1-6E52-CEDA-280C-0F8E594FF97A}"/>
              </a:ext>
            </a:extLst>
          </p:cNvPr>
          <p:cNvSpPr/>
          <p:nvPr/>
        </p:nvSpPr>
        <p:spPr>
          <a:xfrm>
            <a:off x="394138" y="3854032"/>
            <a:ext cx="4177861" cy="119502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542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F76F-53DD-4956-9A77-C36984AE461E}"/>
              </a:ext>
            </a:extLst>
          </p:cNvPr>
          <p:cNvSpPr>
            <a:spLocks noGrp="1"/>
          </p:cNvSpPr>
          <p:nvPr>
            <p:ph type="title"/>
          </p:nvPr>
        </p:nvSpPr>
        <p:spPr/>
        <p:txBody>
          <a:bodyPr>
            <a:normAutofit fontScale="90000"/>
          </a:bodyPr>
          <a:lstStyle/>
          <a:p>
            <a:endParaRPr lang="fr-FR"/>
          </a:p>
        </p:txBody>
      </p:sp>
      <p:pic>
        <p:nvPicPr>
          <p:cNvPr id="6" name="Content Placeholder 5">
            <a:extLst>
              <a:ext uri="{FF2B5EF4-FFF2-40B4-BE49-F238E27FC236}">
                <a16:creationId xmlns:a16="http://schemas.microsoft.com/office/drawing/2014/main" id="{66FFFE37-2555-0CC6-C294-E3818523E8C9}"/>
              </a:ext>
            </a:extLst>
          </p:cNvPr>
          <p:cNvPicPr>
            <a:picLocks noGrp="1" noChangeAspect="1"/>
          </p:cNvPicPr>
          <p:nvPr>
            <p:ph idx="1"/>
          </p:nvPr>
        </p:nvPicPr>
        <p:blipFill>
          <a:blip r:embed="rId3"/>
          <a:stretch>
            <a:fillRect/>
          </a:stretch>
        </p:blipFill>
        <p:spPr>
          <a:xfrm>
            <a:off x="0" y="0"/>
            <a:ext cx="9155038" cy="4623758"/>
          </a:xfrm>
        </p:spPr>
      </p:pic>
      <p:sp>
        <p:nvSpPr>
          <p:cNvPr id="3" name="Oval 2">
            <a:extLst>
              <a:ext uri="{FF2B5EF4-FFF2-40B4-BE49-F238E27FC236}">
                <a16:creationId xmlns:a16="http://schemas.microsoft.com/office/drawing/2014/main" id="{A1FF25E2-A248-34EA-74C4-77567D6CA36B}"/>
              </a:ext>
            </a:extLst>
          </p:cNvPr>
          <p:cNvSpPr/>
          <p:nvPr/>
        </p:nvSpPr>
        <p:spPr>
          <a:xfrm>
            <a:off x="236483" y="1728787"/>
            <a:ext cx="4177861" cy="12422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5D49C764-0734-F115-4D76-1CE2CD57AAD1}"/>
              </a:ext>
            </a:extLst>
          </p:cNvPr>
          <p:cNvSpPr/>
          <p:nvPr/>
        </p:nvSpPr>
        <p:spPr>
          <a:xfrm>
            <a:off x="4729656" y="828675"/>
            <a:ext cx="4350050" cy="16787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4132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B231F7B-368A-4BB7-14C5-778EAC609A47}"/>
              </a:ext>
            </a:extLst>
          </p:cNvPr>
          <p:cNvPicPr>
            <a:picLocks noGrp="1" noChangeAspect="1"/>
          </p:cNvPicPr>
          <p:nvPr>
            <p:ph idx="1"/>
          </p:nvPr>
        </p:nvPicPr>
        <p:blipFill>
          <a:blip r:embed="rId3"/>
          <a:stretch>
            <a:fillRect/>
          </a:stretch>
        </p:blipFill>
        <p:spPr>
          <a:xfrm>
            <a:off x="547777" y="-12661"/>
            <a:ext cx="8048445" cy="5168821"/>
          </a:xfrm>
        </p:spPr>
      </p:pic>
      <p:sp>
        <p:nvSpPr>
          <p:cNvPr id="3" name="Oval 2">
            <a:extLst>
              <a:ext uri="{FF2B5EF4-FFF2-40B4-BE49-F238E27FC236}">
                <a16:creationId xmlns:a16="http://schemas.microsoft.com/office/drawing/2014/main" id="{6B8CBDB2-A2EF-03D3-7B80-9A8B34495A55}"/>
              </a:ext>
            </a:extLst>
          </p:cNvPr>
          <p:cNvSpPr/>
          <p:nvPr/>
        </p:nvSpPr>
        <p:spPr>
          <a:xfrm>
            <a:off x="292894" y="2864644"/>
            <a:ext cx="4121450" cy="22915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8828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094813C-82F4-E4B8-CBAD-361AA544DD06}"/>
              </a:ext>
            </a:extLst>
          </p:cNvPr>
          <p:cNvPicPr>
            <a:picLocks noGrp="1" noChangeAspect="1"/>
          </p:cNvPicPr>
          <p:nvPr>
            <p:ph idx="1"/>
          </p:nvPr>
        </p:nvPicPr>
        <p:blipFill>
          <a:blip r:embed="rId3"/>
          <a:stretch>
            <a:fillRect/>
          </a:stretch>
        </p:blipFill>
        <p:spPr>
          <a:xfrm>
            <a:off x="1117121" y="0"/>
            <a:ext cx="6909757" cy="5058603"/>
          </a:xfrm>
        </p:spPr>
      </p:pic>
      <p:sp>
        <p:nvSpPr>
          <p:cNvPr id="2" name="Oval 1">
            <a:extLst>
              <a:ext uri="{FF2B5EF4-FFF2-40B4-BE49-F238E27FC236}">
                <a16:creationId xmlns:a16="http://schemas.microsoft.com/office/drawing/2014/main" id="{AE80B8F1-0D59-D705-DE37-C8F882831D30}"/>
              </a:ext>
            </a:extLst>
          </p:cNvPr>
          <p:cNvSpPr/>
          <p:nvPr/>
        </p:nvSpPr>
        <p:spPr>
          <a:xfrm>
            <a:off x="1021556" y="664369"/>
            <a:ext cx="3429000" cy="1371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705D5984-2031-5633-1A65-8039829468FC}"/>
              </a:ext>
            </a:extLst>
          </p:cNvPr>
          <p:cNvSpPr/>
          <p:nvPr/>
        </p:nvSpPr>
        <p:spPr>
          <a:xfrm>
            <a:off x="1021556" y="2802731"/>
            <a:ext cx="3429000" cy="12715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267E8297-AE80-3680-B252-E66AD1B05FD3}"/>
              </a:ext>
            </a:extLst>
          </p:cNvPr>
          <p:cNvSpPr/>
          <p:nvPr/>
        </p:nvSpPr>
        <p:spPr>
          <a:xfrm>
            <a:off x="1095217" y="3893343"/>
            <a:ext cx="3429000" cy="12715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72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0B2C2-C29A-7B6C-F429-6F75828A8372}"/>
            </a:ext>
          </a:extLst>
        </p:cNvPr>
        <p:cNvGrpSpPr/>
        <p:nvPr/>
      </p:nvGrpSpPr>
      <p:grpSpPr>
        <a:xfrm>
          <a:off x="0" y="0"/>
          <a:ext cx="0" cy="0"/>
          <a:chOff x="0" y="0"/>
          <a:chExt cx="0" cy="0"/>
        </a:xfrm>
      </p:grpSpPr>
      <p:sp>
        <p:nvSpPr>
          <p:cNvPr id="6" name="Shape 2">
            <a:extLst>
              <a:ext uri="{FF2B5EF4-FFF2-40B4-BE49-F238E27FC236}">
                <a16:creationId xmlns:a16="http://schemas.microsoft.com/office/drawing/2014/main" id="{B0CA14F7-6ABA-018D-8730-9AC8D332A6F7}"/>
              </a:ext>
            </a:extLst>
          </p:cNvPr>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a:extLst>
              <a:ext uri="{FF2B5EF4-FFF2-40B4-BE49-F238E27FC236}">
                <a16:creationId xmlns:a16="http://schemas.microsoft.com/office/drawing/2014/main" id="{C36912F6-D8DD-9128-C2A3-1B4FA72F95EA}"/>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8" name="Text 3">
            <a:extLst>
              <a:ext uri="{FF2B5EF4-FFF2-40B4-BE49-F238E27FC236}">
                <a16:creationId xmlns:a16="http://schemas.microsoft.com/office/drawing/2014/main" id="{D5E9DBF2-F3EF-A8B3-110A-2767EB113774}"/>
              </a:ext>
            </a:extLst>
          </p:cNvPr>
          <p:cNvSpPr/>
          <p:nvPr/>
        </p:nvSpPr>
        <p:spPr>
          <a:xfrm>
            <a:off x="665908" y="1226457"/>
            <a:ext cx="7581879" cy="2860364"/>
          </a:xfrm>
          <a:prstGeom prst="rect">
            <a:avLst/>
          </a:prstGeom>
          <a:noFill/>
          <a:ln/>
        </p:spPr>
        <p:txBody>
          <a:bodyPr wrap="square" lIns="0" tIns="0" rIns="0" bIns="0" rtlCol="0" anchor="t"/>
          <a:lstStyle/>
          <a:p>
            <a:pPr algn="just"/>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**Include context-specific referral pathways here**</a:t>
            </a:r>
          </a:p>
          <a:p>
            <a:pPr algn="just"/>
            <a:endPar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a:p>
            <a:pPr algn="just"/>
            <a:endPar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a:p>
            <a:pPr algn="just"/>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If no pathways are available, see next slide</a:t>
            </a:r>
          </a:p>
        </p:txBody>
      </p:sp>
      <p:pic>
        <p:nvPicPr>
          <p:cNvPr id="2" name="Content Placeholder 5">
            <a:extLst>
              <a:ext uri="{FF2B5EF4-FFF2-40B4-BE49-F238E27FC236}">
                <a16:creationId xmlns:a16="http://schemas.microsoft.com/office/drawing/2014/main" id="{6733BE69-4F26-2899-A3B1-E3B04D42E942}"/>
              </a:ext>
            </a:extLst>
          </p:cNvPr>
          <p:cNvPicPr>
            <a:picLocks noChangeAspect="1"/>
          </p:cNvPicPr>
          <p:nvPr/>
        </p:nvPicPr>
        <p:blipFill>
          <a:blip r:embed="rId4"/>
          <a:srcRect b="82436"/>
          <a:stretch/>
        </p:blipFill>
        <p:spPr>
          <a:xfrm>
            <a:off x="661755" y="-1"/>
            <a:ext cx="7540604" cy="969579"/>
          </a:xfrm>
          <a:prstGeom prst="rect">
            <a:avLst/>
          </a:prstGeom>
        </p:spPr>
      </p:pic>
      <p:sp>
        <p:nvSpPr>
          <p:cNvPr id="3" name="Text 0">
            <a:extLst>
              <a:ext uri="{FF2B5EF4-FFF2-40B4-BE49-F238E27FC236}">
                <a16:creationId xmlns:a16="http://schemas.microsoft.com/office/drawing/2014/main" id="{A0826668-084C-CA35-BD50-53FB6E5CB189}"/>
              </a:ext>
            </a:extLst>
          </p:cNvPr>
          <p:cNvSpPr/>
          <p:nvPr/>
        </p:nvSpPr>
        <p:spPr>
          <a:xfrm>
            <a:off x="2814083" y="262341"/>
            <a:ext cx="5959428" cy="543054"/>
          </a:xfrm>
          <a:prstGeom prst="rect">
            <a:avLst/>
          </a:prstGeom>
          <a:noFill/>
          <a:ln/>
        </p:spPr>
        <p:txBody>
          <a:bodyPr wrap="square" lIns="0" tIns="0" rIns="0" bIns="0" rtlCol="0" anchor="t"/>
          <a:lstStyle/>
          <a:p>
            <a:pPr marL="0" marR="0">
              <a:lnSpc>
                <a:spcPct val="115000"/>
              </a:lnSpc>
              <a:spcBef>
                <a:spcPts val="0"/>
              </a:spcBef>
              <a:spcAft>
                <a:spcPts val="800"/>
              </a:spcAft>
            </a:pPr>
            <a:r>
              <a:rPr lang="en-US" sz="2400" b="1" kern="100" noProof="0" dirty="0">
                <a:solidFill>
                  <a:schemeClr val="bg1"/>
                </a:solidFill>
                <a:effectLst/>
                <a:latin typeface="Roboto" panose="02000000000000000000" pitchFamily="2" charset="0"/>
                <a:ea typeface="Roboto" panose="02000000000000000000" pitchFamily="2" charset="0"/>
                <a:cs typeface="Roboto" panose="02000000000000000000" pitchFamily="2" charset="0"/>
              </a:rPr>
              <a:t>Protection and GBV referral pathways</a:t>
            </a:r>
            <a:endParaRPr lang="en-US" sz="2400" kern="100" noProof="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7795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859111" y="887283"/>
            <a:ext cx="5030701" cy="3845028"/>
          </a:xfrm>
          <a:prstGeom prst="rect">
            <a:avLst/>
          </a:prstGeom>
          <a:noFill/>
          <a:ln/>
        </p:spPr>
        <p:txBody>
          <a:bodyPr wrap="square" lIns="0" tIns="0" rIns="0" bIns="0" rtlCol="0" anchor="t"/>
          <a:lstStyle/>
          <a:p>
            <a:pPr>
              <a:lnSpc>
                <a:spcPts val="1680"/>
              </a:lnSpc>
              <a:spcAft>
                <a:spcPts val="600"/>
              </a:spcAft>
            </a:pPr>
            <a:r>
              <a:rPr lang="fr-FR" sz="1200" kern="0" spc="-12" dirty="0">
                <a:solidFill>
                  <a:srgbClr val="000000"/>
                </a:solidFill>
                <a:latin typeface="Roboto" pitchFamily="34" charset="0"/>
                <a:ea typeface="Roboto" pitchFamily="34" charset="-122"/>
                <a:cs typeface="Roboto" pitchFamily="34" charset="-120"/>
              </a:rPr>
              <a:t>The UN Committee on the Rights of the Child (CRC) defines child participation as follows:</a:t>
            </a:r>
          </a:p>
          <a:p>
            <a:pPr>
              <a:lnSpc>
                <a:spcPts val="1680"/>
              </a:lnSpc>
              <a:spcAft>
                <a:spcPts val="600"/>
              </a:spcAft>
            </a:pPr>
            <a:r>
              <a:rPr lang="fr-FR" sz="1200" kern="0" spc="-12" dirty="0">
                <a:solidFill>
                  <a:srgbClr val="000000"/>
                </a:solidFill>
                <a:latin typeface="Roboto" pitchFamily="34" charset="0"/>
                <a:ea typeface="Roboto" pitchFamily="34" charset="-122"/>
                <a:cs typeface="Roboto" pitchFamily="34" charset="-120"/>
              </a:rPr>
              <a:t>"... [a] </a:t>
            </a:r>
            <a:r>
              <a:rPr lang="fr-FR" sz="1200" b="1" kern="0" spc="-12" dirty="0">
                <a:solidFill>
                  <a:srgbClr val="000000"/>
                </a:solidFill>
                <a:latin typeface="Roboto" pitchFamily="34" charset="0"/>
                <a:ea typeface="Roboto" pitchFamily="34" charset="-122"/>
                <a:cs typeface="Roboto" pitchFamily="34" charset="-120"/>
              </a:rPr>
              <a:t>continuous process</a:t>
            </a:r>
            <a:r>
              <a:rPr lang="fr-FR" sz="1200" kern="0" spc="-12" dirty="0">
                <a:solidFill>
                  <a:srgbClr val="000000"/>
                </a:solidFill>
                <a:latin typeface="Roboto" pitchFamily="34" charset="0"/>
                <a:ea typeface="Roboto" pitchFamily="34" charset="-122"/>
                <a:cs typeface="Roboto" pitchFamily="34" charset="-120"/>
              </a:rPr>
              <a:t>, which includes information sharing and </a:t>
            </a:r>
            <a:r>
              <a:rPr lang="fr-FR" sz="1200" b="1" kern="0" spc="-12" dirty="0">
                <a:solidFill>
                  <a:srgbClr val="000000"/>
                </a:solidFill>
                <a:latin typeface="Roboto" pitchFamily="34" charset="0"/>
                <a:ea typeface="Roboto" pitchFamily="34" charset="-122"/>
                <a:cs typeface="Roboto" pitchFamily="34" charset="-120"/>
              </a:rPr>
              <a:t>dialogue between children and adults </a:t>
            </a:r>
            <a:r>
              <a:rPr lang="fr-FR" sz="1200" kern="0" spc="-12" dirty="0">
                <a:solidFill>
                  <a:srgbClr val="000000"/>
                </a:solidFill>
                <a:latin typeface="Roboto" pitchFamily="34" charset="0"/>
                <a:ea typeface="Roboto" pitchFamily="34" charset="-122"/>
                <a:cs typeface="Roboto" pitchFamily="34" charset="-120"/>
              </a:rPr>
              <a:t>on the basis of mutual respect, and in which children can learn how </a:t>
            </a:r>
            <a:r>
              <a:rPr lang="fr-FR" sz="1200" b="1" kern="0" spc="-12" dirty="0">
                <a:solidFill>
                  <a:srgbClr val="000000"/>
                </a:solidFill>
                <a:latin typeface="Roboto" pitchFamily="34" charset="0"/>
                <a:ea typeface="Roboto" pitchFamily="34" charset="-122"/>
                <a:cs typeface="Roboto" pitchFamily="34" charset="-120"/>
              </a:rPr>
              <a:t>their views </a:t>
            </a:r>
            <a:r>
              <a:rPr lang="fr-FR" sz="1200" kern="0" spc="-12" dirty="0">
                <a:solidFill>
                  <a:srgbClr val="000000"/>
                </a:solidFill>
                <a:latin typeface="Roboto" pitchFamily="34" charset="0"/>
                <a:ea typeface="Roboto" pitchFamily="34" charset="-122"/>
                <a:cs typeface="Roboto" pitchFamily="34" charset="-120"/>
              </a:rPr>
              <a:t>and those of adults are taken into account and influence the outcome of these processes". </a:t>
            </a:r>
          </a:p>
          <a:p>
            <a:pPr>
              <a:lnSpc>
                <a:spcPts val="1680"/>
              </a:lnSpc>
              <a:spcAft>
                <a:spcPts val="600"/>
              </a:spcAft>
            </a:pPr>
            <a:endParaRPr lang="fr-FR" sz="1200" kern="0" spc="-12" dirty="0">
              <a:solidFill>
                <a:srgbClr val="000000"/>
              </a:solidFill>
              <a:latin typeface="Roboto" pitchFamily="34" charset="0"/>
              <a:ea typeface="Roboto" pitchFamily="34" charset="-122"/>
              <a:cs typeface="Roboto" pitchFamily="34" charset="-120"/>
            </a:endParaRPr>
          </a:p>
          <a:p>
            <a:pPr>
              <a:lnSpc>
                <a:spcPts val="1680"/>
              </a:lnSpc>
              <a:spcAft>
                <a:spcPts val="600"/>
              </a:spcAft>
            </a:pPr>
            <a:endParaRPr lang="fr-FR" sz="1200" kern="0" spc="-12" dirty="0">
              <a:solidFill>
                <a:srgbClr val="000000"/>
              </a:solidFill>
              <a:latin typeface="Roboto" pitchFamily="34" charset="0"/>
              <a:ea typeface="Roboto" pitchFamily="34" charset="-122"/>
              <a:cs typeface="Roboto" pitchFamily="34" charset="-120"/>
            </a:endParaRPr>
          </a:p>
          <a:p>
            <a:pPr>
              <a:lnSpc>
                <a:spcPts val="1680"/>
              </a:lnSpc>
              <a:spcAft>
                <a:spcPts val="600"/>
              </a:spcAft>
            </a:pPr>
            <a:endParaRPr lang="fr-FR" sz="1200" kern="0" spc="-12" dirty="0">
              <a:solidFill>
                <a:srgbClr val="000000"/>
              </a:solidFill>
              <a:latin typeface="Roboto" pitchFamily="34" charset="0"/>
              <a:ea typeface="Roboto" pitchFamily="34" charset="-122"/>
              <a:cs typeface="Roboto" pitchFamily="34" charset="-120"/>
            </a:endParaRPr>
          </a:p>
          <a:p>
            <a:pPr>
              <a:lnSpc>
                <a:spcPts val="1680"/>
              </a:lnSpc>
              <a:spcAft>
                <a:spcPts val="600"/>
              </a:spcAft>
            </a:pPr>
            <a:endParaRPr lang="fr-FR" sz="1200" kern="0" spc="-12" dirty="0">
              <a:solidFill>
                <a:srgbClr val="000000"/>
              </a:solidFill>
              <a:latin typeface="Roboto" pitchFamily="34" charset="0"/>
              <a:ea typeface="Roboto" pitchFamily="34" charset="-122"/>
              <a:cs typeface="Roboto" pitchFamily="34" charset="-120"/>
            </a:endParaRPr>
          </a:p>
          <a:p>
            <a:pPr>
              <a:lnSpc>
                <a:spcPts val="1680"/>
              </a:lnSpc>
              <a:spcAft>
                <a:spcPts val="600"/>
              </a:spcAft>
            </a:pPr>
            <a:endParaRPr lang="fr-FR" sz="1200" b="1"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a:lnSpc>
                <a:spcPts val="1680"/>
              </a:lnSpc>
              <a:spcAft>
                <a:spcPts val="600"/>
              </a:spcAft>
            </a:pPr>
            <a:r>
              <a:rPr lang="fr-FR"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In humanitarian action, children's participation is a key element of </a:t>
            </a:r>
            <a:r>
              <a:rPr lang="fr-FR" sz="1200" b="1" dirty="0">
                <a:solidFill>
                  <a:srgbClr val="000000"/>
                </a:solidFill>
                <a:effectLst/>
                <a:latin typeface="Roboto" panose="02000000000000000000" pitchFamily="2" charset="0"/>
                <a:ea typeface="Roboto" panose="02000000000000000000" pitchFamily="2" charset="0"/>
                <a:cs typeface="Roboto" panose="02000000000000000000" pitchFamily="2" charset="0"/>
              </a:rPr>
              <a:t>accountability to affected populations (AAP). </a:t>
            </a:r>
            <a:endParaRPr lang="fr-FR" sz="1200" b="1"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lnSpc>
                <a:spcPts val="1680"/>
              </a:lnSpc>
              <a:spcAft>
                <a:spcPts val="600"/>
              </a:spcAft>
            </a:pPr>
            <a:endParaRPr lang="fr-FR" sz="1200" kern="0" spc="-12" dirty="0">
              <a:solidFill>
                <a:srgbClr val="000000"/>
              </a:solidFill>
              <a:latin typeface="Roboto" pitchFamily="34" charset="0"/>
              <a:ea typeface="Roboto" pitchFamily="34" charset="-122"/>
              <a:cs typeface="Roboto" pitchFamily="34" charset="-120"/>
            </a:endParaRPr>
          </a:p>
          <a:p>
            <a:pPr>
              <a:lnSpc>
                <a:spcPts val="1680"/>
              </a:lnSpc>
              <a:spcAft>
                <a:spcPts val="600"/>
              </a:spcAft>
            </a:pPr>
            <a:endParaRPr lang="fr-FR" sz="1200" kern="0" spc="-12" dirty="0">
              <a:solidFill>
                <a:srgbClr val="000000"/>
              </a:solidFill>
              <a:latin typeface="Roboto" pitchFamily="34" charset="0"/>
              <a:ea typeface="Roboto" pitchFamily="34" charset="-122"/>
              <a:cs typeface="Roboto" pitchFamily="34" charset="-120"/>
            </a:endParaRPr>
          </a:p>
          <a:p>
            <a:pPr>
              <a:lnSpc>
                <a:spcPts val="1680"/>
              </a:lnSpc>
              <a:spcAft>
                <a:spcPts val="600"/>
              </a:spcAft>
            </a:pPr>
            <a:endParaRPr lang="fr-FR" sz="1051" dirty="0"/>
          </a:p>
        </p:txBody>
      </p:sp>
      <p:sp>
        <p:nvSpPr>
          <p:cNvPr id="4" name="Text 1"/>
          <p:cNvSpPr/>
          <p:nvPr/>
        </p:nvSpPr>
        <p:spPr>
          <a:xfrm>
            <a:off x="857133" y="411189"/>
            <a:ext cx="5880946"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What is child participation?</a:t>
            </a:r>
            <a:endParaRPr lang="en-US" sz="2251" dirty="0"/>
          </a:p>
        </p:txBody>
      </p:sp>
      <p:sp>
        <p:nvSpPr>
          <p:cNvPr id="5" name="Shape 2"/>
          <p:cNvSpPr/>
          <p:nvPr/>
        </p:nvSpPr>
        <p:spPr>
          <a:xfrm>
            <a:off x="857133" y="2753144"/>
            <a:ext cx="4683055" cy="904456"/>
          </a:xfrm>
          <a:prstGeom prst="roundRect">
            <a:avLst>
              <a:gd name="adj" fmla="val 2700"/>
            </a:avLst>
          </a:prstGeom>
          <a:solidFill>
            <a:srgbClr val="CCECF8"/>
          </a:solidFill>
          <a:ln/>
        </p:spPr>
        <p:txBody>
          <a:bodyPr/>
          <a:lstStyle/>
          <a:p>
            <a:endParaRPr lang="en-US" dirty="0"/>
          </a:p>
        </p:txBody>
      </p:sp>
      <p:sp>
        <p:nvSpPr>
          <p:cNvPr id="7" name="Text 4"/>
          <p:cNvSpPr/>
          <p:nvPr/>
        </p:nvSpPr>
        <p:spPr>
          <a:xfrm>
            <a:off x="1043110" y="2859647"/>
            <a:ext cx="4308820" cy="723003"/>
          </a:xfrm>
          <a:prstGeom prst="rect">
            <a:avLst/>
          </a:prstGeom>
          <a:noFill/>
          <a:ln/>
        </p:spPr>
        <p:txBody>
          <a:bodyPr wrap="square" lIns="0" tIns="0" rIns="0" bIns="0" rtlCol="0" anchor="t"/>
          <a:lstStyle/>
          <a:p>
            <a:pPr>
              <a:lnSpc>
                <a:spcPts val="1440"/>
              </a:lnSpc>
            </a:pPr>
            <a:r>
              <a:rPr lang="en-US" sz="1200" b="1" kern="0" spc="-12" dirty="0">
                <a:solidFill>
                  <a:srgbClr val="000000"/>
                </a:solidFill>
                <a:latin typeface="Roboto" pitchFamily="34" charset="0"/>
                <a:ea typeface="Roboto" pitchFamily="34" charset="-122"/>
                <a:cs typeface="Roboto" pitchFamily="34" charset="-120"/>
              </a:rPr>
              <a:t>The right to participate </a:t>
            </a:r>
            <a:r>
              <a:rPr lang="en-US" sz="1200" kern="0" spc="-12" dirty="0">
                <a:solidFill>
                  <a:srgbClr val="000000"/>
                </a:solidFill>
                <a:latin typeface="Roboto" pitchFamily="34" charset="0"/>
                <a:ea typeface="Roboto" pitchFamily="34" charset="-122"/>
                <a:cs typeface="Roboto" pitchFamily="34" charset="-120"/>
              </a:rPr>
              <a:t>extends to all children, i.e. boys, girls and young people aged 0-18, including children and young people with disabilities and the most marginalized children. </a:t>
            </a:r>
          </a:p>
        </p:txBody>
      </p:sp>
      <p:sp>
        <p:nvSpPr>
          <p:cNvPr id="8" name="Text 5"/>
          <p:cNvSpPr/>
          <p:nvPr/>
        </p:nvSpPr>
        <p:spPr>
          <a:xfrm>
            <a:off x="859755" y="887283"/>
            <a:ext cx="5442960" cy="472380"/>
          </a:xfrm>
          <a:prstGeom prst="rect">
            <a:avLst/>
          </a:prstGeom>
          <a:noFill/>
          <a:ln/>
        </p:spPr>
        <p:txBody>
          <a:bodyPr wrap="square" lIns="0" tIns="0" rIns="0" bIns="0" rtlCol="0" anchor="t"/>
          <a:lstStyle/>
          <a:p>
            <a:pPr>
              <a:lnSpc>
                <a:spcPts val="1860"/>
              </a:lnSpc>
            </a:pPr>
            <a:r>
              <a:rPr lang="en-US" sz="1200" b="1" kern="0" spc="-12" dirty="0">
                <a:solidFill>
                  <a:srgbClr val="004BB4"/>
                </a:solidFill>
                <a:latin typeface="Roboto" pitchFamily="34" charset="0"/>
                <a:ea typeface="Roboto" pitchFamily="34" charset="-122"/>
                <a:cs typeface="Roboto" pitchFamily="34" charset="-120"/>
              </a:rPr>
              <a:t> </a:t>
            </a:r>
            <a:endParaRPr lang="en-US" sz="1163" dirty="0"/>
          </a:p>
        </p:txBody>
      </p:sp>
      <p:sp>
        <p:nvSpPr>
          <p:cNvPr id="9" name="Shape 6"/>
          <p:cNvSpPr/>
          <p:nvPr/>
        </p:nvSpPr>
        <p:spPr>
          <a:xfrm>
            <a:off x="1484" y="-1894"/>
            <a:ext cx="428625" cy="5145395"/>
          </a:xfrm>
          <a:prstGeom prst="roundRect">
            <a:avLst>
              <a:gd name="adj" fmla="val -213333"/>
            </a:avLst>
          </a:prstGeom>
          <a:solidFill>
            <a:srgbClr val="00A0DC"/>
          </a:solidFill>
          <a:ln/>
        </p:spPr>
        <p:txBody>
          <a:bodyPr/>
          <a:lstStyle/>
          <a:p>
            <a:endParaRPr lang="en-US" dirty="0"/>
          </a:p>
        </p:txBody>
      </p:sp>
      <p:pic>
        <p:nvPicPr>
          <p:cNvPr id="10"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320249" y="4365303"/>
            <a:ext cx="1352551" cy="543055"/>
          </a:xfrm>
          <a:prstGeom prst="rect">
            <a:avLst/>
          </a:prstGeom>
        </p:spPr>
      </p:pic>
      <p:pic>
        <p:nvPicPr>
          <p:cNvPr id="2" name="Picture 1" descr="A person and a child in a room&#10;&#10;Description automatically generated">
            <a:extLst>
              <a:ext uri="{FF2B5EF4-FFF2-40B4-BE49-F238E27FC236}">
                <a16:creationId xmlns:a16="http://schemas.microsoft.com/office/drawing/2014/main" id="{E29BFA41-D8F8-5F0B-4EBC-FD4C7BCBCD92}"/>
              </a:ext>
            </a:extLst>
          </p:cNvPr>
          <p:cNvPicPr>
            <a:picLocks noChangeAspect="1"/>
          </p:cNvPicPr>
          <p:nvPr/>
        </p:nvPicPr>
        <p:blipFill rotWithShape="1">
          <a:blip r:embed="rId4"/>
          <a:srcRect l="16002" t="219" r="33304" b="4739"/>
          <a:stretch/>
        </p:blipFill>
        <p:spPr>
          <a:xfrm>
            <a:off x="6073811" y="783242"/>
            <a:ext cx="2694074" cy="3367237"/>
          </a:xfrm>
          <a:prstGeom prst="roundRect">
            <a:avLst>
              <a:gd name="adj" fmla="val 6260"/>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E06B2D-9D04-4505-B112-9ED5CB82C3CE}"/>
              </a:ext>
            </a:extLst>
          </p:cNvPr>
          <p:cNvSpPr txBox="1">
            <a:spLocks/>
          </p:cNvSpPr>
          <p:nvPr/>
        </p:nvSpPr>
        <p:spPr>
          <a:xfrm>
            <a:off x="2067834" y="407799"/>
            <a:ext cx="6873600" cy="78696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000" b="0" i="0" kern="1200">
                <a:solidFill>
                  <a:srgbClr val="791E77"/>
                </a:solidFill>
                <a:latin typeface="+mj-lt"/>
                <a:ea typeface="+mj-ea"/>
                <a:cs typeface="Calibri"/>
              </a:defRPr>
            </a:lvl1pPr>
          </a:lstStyle>
          <a:p>
            <a:pPr algn="ctr"/>
            <a:r>
              <a:rPr lang="en-US" sz="2400" b="1" noProof="0" dirty="0">
                <a:solidFill>
                  <a:schemeClr val="tx1"/>
                </a:solidFill>
                <a:latin typeface="Roboto" panose="02000000000000000000" pitchFamily="2" charset="0"/>
                <a:ea typeface="Roboto" panose="02000000000000000000" pitchFamily="2" charset="0"/>
                <a:cs typeface="Roboto" panose="02000000000000000000" pitchFamily="2" charset="0"/>
              </a:rPr>
              <a:t>If there are no referral pathways available </a:t>
            </a:r>
          </a:p>
        </p:txBody>
      </p:sp>
      <p:sp>
        <p:nvSpPr>
          <p:cNvPr id="11" name="Rectangle 10">
            <a:extLst>
              <a:ext uri="{FF2B5EF4-FFF2-40B4-BE49-F238E27FC236}">
                <a16:creationId xmlns:a16="http://schemas.microsoft.com/office/drawing/2014/main" id="{75A28906-4BF1-4F46-AEC8-99B2F1CF360C}"/>
              </a:ext>
            </a:extLst>
          </p:cNvPr>
          <p:cNvSpPr/>
          <p:nvPr/>
        </p:nvSpPr>
        <p:spPr>
          <a:xfrm>
            <a:off x="743919" y="4695987"/>
            <a:ext cx="6195447" cy="447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 name="Picture 1">
            <a:extLst>
              <a:ext uri="{FF2B5EF4-FFF2-40B4-BE49-F238E27FC236}">
                <a16:creationId xmlns:a16="http://schemas.microsoft.com/office/drawing/2014/main" id="{213656DC-7972-61E3-F461-7995615E6D63}"/>
              </a:ext>
            </a:extLst>
          </p:cNvPr>
          <p:cNvPicPr>
            <a:picLocks noChangeAspect="1"/>
          </p:cNvPicPr>
          <p:nvPr/>
        </p:nvPicPr>
        <p:blipFill>
          <a:blip r:embed="rId3"/>
          <a:stretch>
            <a:fillRect/>
          </a:stretch>
        </p:blipFill>
        <p:spPr>
          <a:xfrm>
            <a:off x="202566" y="407799"/>
            <a:ext cx="2004853" cy="3145545"/>
          </a:xfrm>
          <a:prstGeom prst="rect">
            <a:avLst/>
          </a:prstGeom>
        </p:spPr>
      </p:pic>
      <p:pic>
        <p:nvPicPr>
          <p:cNvPr id="3" name="Picture 2">
            <a:extLst>
              <a:ext uri="{FF2B5EF4-FFF2-40B4-BE49-F238E27FC236}">
                <a16:creationId xmlns:a16="http://schemas.microsoft.com/office/drawing/2014/main" id="{62916450-E145-B471-E28F-7E66C21846FA}"/>
              </a:ext>
            </a:extLst>
          </p:cNvPr>
          <p:cNvPicPr>
            <a:picLocks noChangeAspect="1"/>
          </p:cNvPicPr>
          <p:nvPr/>
        </p:nvPicPr>
        <p:blipFill>
          <a:blip r:embed="rId4"/>
          <a:stretch>
            <a:fillRect/>
          </a:stretch>
        </p:blipFill>
        <p:spPr>
          <a:xfrm>
            <a:off x="4071605" y="1194761"/>
            <a:ext cx="5072395" cy="3898976"/>
          </a:xfrm>
          <a:prstGeom prst="rect">
            <a:avLst/>
          </a:prstGeom>
        </p:spPr>
      </p:pic>
      <p:sp>
        <p:nvSpPr>
          <p:cNvPr id="9" name="Oval 8">
            <a:extLst>
              <a:ext uri="{FF2B5EF4-FFF2-40B4-BE49-F238E27FC236}">
                <a16:creationId xmlns:a16="http://schemas.microsoft.com/office/drawing/2014/main" id="{2EBF97CF-BD59-48B2-A836-39ED7A1DDAAE}"/>
              </a:ext>
            </a:extLst>
          </p:cNvPr>
          <p:cNvSpPr/>
          <p:nvPr/>
        </p:nvSpPr>
        <p:spPr>
          <a:xfrm>
            <a:off x="1778794" y="2016291"/>
            <a:ext cx="2434976" cy="2428378"/>
          </a:xfrm>
          <a:prstGeom prst="ellipse">
            <a:avLst/>
          </a:prstGeom>
          <a:solidFill>
            <a:srgbClr val="8C3F8B"/>
          </a:solidFill>
          <a:ln w="12700" cap="flat" cmpd="sng" algn="ctr">
            <a:solidFill>
              <a:sysClr val="windowText" lastClr="000000"/>
            </a:solidFill>
            <a:prstDash val="solid"/>
            <a:miter lim="800000"/>
          </a:ln>
          <a:effectLst/>
        </p:spPr>
        <p:txBody>
          <a:bodyPr rtlCol="0" anchor="ctr"/>
          <a:lstStyle/>
          <a:p>
            <a:pPr algn="ctr" defTabSz="685800">
              <a:buClrTx/>
              <a:defRPr/>
            </a:pPr>
            <a:endParaRPr lang="en-US" sz="1350">
              <a:solidFill>
                <a:prstClr val="white"/>
              </a:solidFill>
              <a:latin typeface="Calibri" panose="020F0502020204030204"/>
              <a:ea typeface="+mn-ea"/>
              <a:cs typeface="+mn-cs"/>
            </a:endParaRPr>
          </a:p>
        </p:txBody>
      </p:sp>
      <p:sp>
        <p:nvSpPr>
          <p:cNvPr id="10" name="TextBox 9">
            <a:extLst>
              <a:ext uri="{FF2B5EF4-FFF2-40B4-BE49-F238E27FC236}">
                <a16:creationId xmlns:a16="http://schemas.microsoft.com/office/drawing/2014/main" id="{DC14D2E9-C022-4ADC-A0F5-6F3FFE662A9E}"/>
              </a:ext>
            </a:extLst>
          </p:cNvPr>
          <p:cNvSpPr txBox="1"/>
          <p:nvPr/>
        </p:nvSpPr>
        <p:spPr>
          <a:xfrm>
            <a:off x="1945790" y="2518998"/>
            <a:ext cx="2100983" cy="1384995"/>
          </a:xfrm>
          <a:prstGeom prst="rect">
            <a:avLst/>
          </a:prstGeom>
          <a:noFill/>
        </p:spPr>
        <p:txBody>
          <a:bodyPr wrap="square" rtlCol="0">
            <a:spAutoFit/>
          </a:bodyPr>
          <a:lstStyle/>
          <a:p>
            <a:pPr algn="ctr" defTabSz="685800">
              <a:buClrTx/>
              <a:defRPr/>
            </a:pPr>
            <a:r>
              <a:rPr lang="en-US" sz="1400" noProof="0" dirty="0">
                <a:solidFill>
                  <a:prstClr val="white"/>
                </a:solidFill>
                <a:latin typeface="Roboto" panose="02000000000000000000" pitchFamily="2" charset="0"/>
                <a:ea typeface="Roboto" panose="02000000000000000000" pitchFamily="2" charset="0"/>
                <a:cs typeface="Roboto" panose="02000000000000000000" pitchFamily="2" charset="0"/>
              </a:rPr>
              <a:t>Use the Pocket Guide fact sheet (pages 5-6) to gather information on available humanitarian and community services </a:t>
            </a:r>
          </a:p>
        </p:txBody>
      </p:sp>
    </p:spTree>
    <p:extLst>
      <p:ext uri="{BB962C8B-B14F-4D97-AF65-F5344CB8AC3E}">
        <p14:creationId xmlns:p14="http://schemas.microsoft.com/office/powerpoint/2010/main" val="217419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986F9-F328-4500-099B-71C85183ED02}"/>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EAC7AF3-E940-69C9-BAEF-366DAF2802AA}"/>
              </a:ext>
            </a:extLst>
          </p:cNvPr>
          <p:cNvSpPr/>
          <p:nvPr/>
        </p:nvSpPr>
        <p:spPr>
          <a:xfrm>
            <a:off x="674615" y="294721"/>
            <a:ext cx="8012185" cy="342900"/>
          </a:xfrm>
          <a:prstGeom prst="rect">
            <a:avLst/>
          </a:prstGeom>
          <a:noFill/>
          <a:ln/>
        </p:spPr>
        <p:txBody>
          <a:bodyPr wrap="square" lIns="0" tIns="0" rIns="0" bIns="0" rtlCol="0" anchor="t"/>
          <a:lstStyle/>
          <a:p>
            <a:pPr marL="0" marR="0">
              <a:lnSpc>
                <a:spcPct val="115000"/>
              </a:lnSpc>
              <a:spcBef>
                <a:spcPts val="0"/>
              </a:spcBef>
              <a:spcAft>
                <a:spcPts val="800"/>
              </a:spcAft>
            </a:pPr>
            <a:r>
              <a:rPr lang="en-US" sz="2400" b="1" kern="100" noProof="0" dirty="0">
                <a:solidFill>
                  <a:srgbClr val="004BB4"/>
                </a:solidFill>
                <a:effectLst/>
                <a:latin typeface="Roboto" panose="02000000000000000000" pitchFamily="2" charset="0"/>
                <a:ea typeface="Roboto" panose="02000000000000000000" pitchFamily="2" charset="0"/>
                <a:cs typeface="Roboto" panose="02000000000000000000" pitchFamily="2" charset="0"/>
              </a:rPr>
              <a:t>Summary: Key Messages</a:t>
            </a:r>
            <a:endParaRPr lang="en-US" sz="2400" kern="100" noProof="0" dirty="0">
              <a:solidFill>
                <a:srgbClr val="004BB4"/>
              </a:solidFill>
              <a:effectLst/>
              <a:latin typeface="Roboto" panose="02000000000000000000" pitchFamily="2" charset="0"/>
              <a:ea typeface="Roboto" panose="02000000000000000000" pitchFamily="2" charset="0"/>
              <a:cs typeface="Roboto" panose="02000000000000000000" pitchFamily="2" charset="0"/>
            </a:endParaRPr>
          </a:p>
        </p:txBody>
      </p:sp>
      <p:sp>
        <p:nvSpPr>
          <p:cNvPr id="6" name="Shape 2">
            <a:extLst>
              <a:ext uri="{FF2B5EF4-FFF2-40B4-BE49-F238E27FC236}">
                <a16:creationId xmlns:a16="http://schemas.microsoft.com/office/drawing/2014/main" id="{36AC32FA-5E0B-32E3-A3D0-8C48EBA306C9}"/>
              </a:ext>
            </a:extLst>
          </p:cNvPr>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a:extLst>
              <a:ext uri="{FF2B5EF4-FFF2-40B4-BE49-F238E27FC236}">
                <a16:creationId xmlns:a16="http://schemas.microsoft.com/office/drawing/2014/main" id="{DC214C56-5D6F-132A-0833-5D2004453F2E}"/>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8" name="Text 3">
            <a:extLst>
              <a:ext uri="{FF2B5EF4-FFF2-40B4-BE49-F238E27FC236}">
                <a16:creationId xmlns:a16="http://schemas.microsoft.com/office/drawing/2014/main" id="{BBC4F7A6-FE43-D3FE-7E97-5DE5E6679184}"/>
              </a:ext>
            </a:extLst>
          </p:cNvPr>
          <p:cNvSpPr/>
          <p:nvPr/>
        </p:nvSpPr>
        <p:spPr>
          <a:xfrm>
            <a:off x="558752" y="862125"/>
            <a:ext cx="7581879" cy="4105743"/>
          </a:xfrm>
          <a:prstGeom prst="rect">
            <a:avLst/>
          </a:prstGeom>
          <a:noFill/>
          <a:ln/>
        </p:spPr>
        <p:txBody>
          <a:bodyPr wrap="square" lIns="0" tIns="0" rIns="0" bIns="0" rtlCol="0" anchor="t"/>
          <a:lstStyle/>
          <a:p>
            <a:pPr marL="114300" indent="0" algn="just">
              <a:buNone/>
            </a:pPr>
            <a:r>
              <a:rPr lang="en-US" sz="1200" noProof="0" dirty="0">
                <a:solidFill>
                  <a:schemeClr val="tx1"/>
                </a:solidFill>
                <a:latin typeface="Roboto" panose="02000000000000000000" pitchFamily="2" charset="0"/>
                <a:ea typeface="Roboto" panose="02000000000000000000" pitchFamily="2" charset="0"/>
                <a:cs typeface="Roboto" panose="02000000000000000000" pitchFamily="2" charset="0"/>
              </a:rPr>
              <a:t>"Hello, my name is [XX]. I work for organization [XX] and I'm part of the assessment team that wants to understand education and child protection needs in this area. </a:t>
            </a:r>
            <a:r>
              <a:rPr lang="en-US" sz="1200" b="1" noProof="0" dirty="0">
                <a:solidFill>
                  <a:schemeClr val="tx1"/>
                </a:solidFill>
                <a:latin typeface="Roboto" panose="02000000000000000000" pitchFamily="2" charset="0"/>
                <a:ea typeface="Roboto" panose="02000000000000000000" pitchFamily="2" charset="0"/>
                <a:cs typeface="Roboto" panose="02000000000000000000" pitchFamily="2" charset="0"/>
              </a:rPr>
              <a:t>I am not a counselor / social worker, but I’m here to listen to your concerns.” </a:t>
            </a:r>
          </a:p>
          <a:p>
            <a:pPr marL="114300" indent="0" algn="just">
              <a:buNone/>
            </a:pPr>
            <a:endParaRPr lang="en-US" sz="1200" noProof="0" dirty="0">
              <a:latin typeface="Roboto" panose="02000000000000000000" pitchFamily="2" charset="0"/>
              <a:ea typeface="Roboto" panose="02000000000000000000" pitchFamily="2" charset="0"/>
              <a:cs typeface="Roboto" panose="02000000000000000000" pitchFamily="2" charset="0"/>
            </a:endParaRPr>
          </a:p>
          <a:p>
            <a:pPr marL="114300" indent="0" algn="just">
              <a:buNone/>
            </a:pPr>
            <a:r>
              <a:rPr lang="en-US" sz="1200" noProof="0" dirty="0">
                <a:solidFill>
                  <a:schemeClr val="tx1"/>
                </a:solidFill>
                <a:latin typeface="Roboto" panose="02000000000000000000" pitchFamily="2" charset="0"/>
                <a:ea typeface="Roboto" panose="02000000000000000000" pitchFamily="2" charset="0"/>
                <a:cs typeface="Roboto" panose="02000000000000000000" pitchFamily="2" charset="0"/>
              </a:rPr>
              <a:t>"How can I help you?”</a:t>
            </a:r>
          </a:p>
          <a:p>
            <a:pPr marL="114300" indent="0" algn="just">
              <a:buNone/>
            </a:pPr>
            <a:r>
              <a:rPr lang="en-US" sz="1200" b="1" noProof="0" dirty="0">
                <a:solidFill>
                  <a:schemeClr val="tx1"/>
                </a:solidFill>
                <a:latin typeface="Roboto" panose="02000000000000000000" pitchFamily="2" charset="0"/>
                <a:ea typeface="Roboto" panose="02000000000000000000" pitchFamily="2" charset="0"/>
                <a:cs typeface="Roboto" panose="02000000000000000000" pitchFamily="2" charset="0"/>
              </a:rPr>
              <a:t>"Is there anything you need right now?" </a:t>
            </a:r>
          </a:p>
          <a:p>
            <a:pPr marL="114300" indent="0" algn="just">
              <a:buNone/>
            </a:pPr>
            <a:endParaRPr lang="en-US" sz="1200" noProof="0" dirty="0">
              <a:latin typeface="Roboto" panose="02000000000000000000" pitchFamily="2" charset="0"/>
              <a:ea typeface="Roboto" panose="02000000000000000000" pitchFamily="2" charset="0"/>
              <a:cs typeface="Roboto" panose="02000000000000000000" pitchFamily="2" charset="0"/>
            </a:endParaRPr>
          </a:p>
          <a:p>
            <a:pPr marL="114300" indent="0" algn="just">
              <a:buNone/>
            </a:pPr>
            <a:r>
              <a:rPr lang="en-US" sz="1200" noProof="0" dirty="0">
                <a:solidFill>
                  <a:schemeClr val="tx1"/>
                </a:solidFill>
                <a:latin typeface="Roboto" panose="02000000000000000000" pitchFamily="2" charset="0"/>
                <a:ea typeface="Roboto" panose="02000000000000000000" pitchFamily="2" charset="0"/>
                <a:cs typeface="Roboto" panose="02000000000000000000" pitchFamily="2" charset="0"/>
              </a:rPr>
              <a:t>“I know some people/organizations that may be able to provide some support to you and/or your family. Would you like to know about them?”</a:t>
            </a:r>
          </a:p>
          <a:p>
            <a:pPr marL="114300" indent="0" algn="just">
              <a:buNone/>
            </a:pPr>
            <a:endParaRPr lang="en-US" sz="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114300" indent="0" algn="just">
              <a:buNone/>
            </a:pPr>
            <a:r>
              <a:rPr lang="en-US" sz="1200" b="1" noProof="0" dirty="0">
                <a:latin typeface="Roboto" panose="02000000000000000000" pitchFamily="2" charset="0"/>
                <a:ea typeface="Roboto" panose="02000000000000000000" pitchFamily="2" charset="0"/>
                <a:cs typeface="Roboto" panose="02000000000000000000" pitchFamily="2" charset="0"/>
              </a:rPr>
              <a:t>“</a:t>
            </a:r>
            <a:r>
              <a:rPr lang="en-US" sz="1200" b="1" noProof="0" dirty="0">
                <a:solidFill>
                  <a:schemeClr val="tx1"/>
                </a:solidFill>
                <a:latin typeface="Roboto" panose="02000000000000000000" pitchFamily="2" charset="0"/>
                <a:ea typeface="Roboto" panose="02000000000000000000" pitchFamily="2" charset="0"/>
                <a:cs typeface="Roboto" panose="02000000000000000000" pitchFamily="2" charset="0"/>
              </a:rPr>
              <a:t>You don't have to tell me about your experience in detail if you don't want to. I can give you information about services that exist here for incidents of violence like the one you experienced.</a:t>
            </a:r>
            <a:r>
              <a:rPr lang="en-US" sz="1200" b="1" dirty="0">
                <a:solidFill>
                  <a:schemeClr val="tx1"/>
                </a:solidFill>
                <a:latin typeface="Roboto" panose="02000000000000000000" pitchFamily="2" charset="0"/>
                <a:ea typeface="Roboto" panose="02000000000000000000" pitchFamily="2" charset="0"/>
                <a:cs typeface="Roboto" panose="02000000000000000000" pitchFamily="2" charset="0"/>
              </a:rPr>
              <a:t>”</a:t>
            </a:r>
            <a:endParaRPr lang="en-US" sz="1200" b="1" noProof="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114300" indent="0" algn="just">
              <a:buNone/>
            </a:pPr>
            <a:endParaRPr lang="en-US" sz="1200" noProof="0" dirty="0">
              <a:latin typeface="Roboto" panose="02000000000000000000" pitchFamily="2" charset="0"/>
              <a:ea typeface="Roboto" panose="02000000000000000000" pitchFamily="2" charset="0"/>
              <a:cs typeface="Roboto" panose="02000000000000000000" pitchFamily="2" charset="0"/>
            </a:endParaRPr>
          </a:p>
          <a:p>
            <a:pPr marL="114300" indent="0">
              <a:buNone/>
            </a:pPr>
            <a:r>
              <a:rPr lang="en-US" sz="1200" noProof="0" dirty="0">
                <a:solidFill>
                  <a:schemeClr val="tx1"/>
                </a:solidFill>
                <a:latin typeface="Roboto" panose="02000000000000000000" pitchFamily="2" charset="0"/>
                <a:ea typeface="Roboto" panose="02000000000000000000" pitchFamily="2" charset="0"/>
                <a:cs typeface="Roboto" panose="02000000000000000000" pitchFamily="2" charset="0"/>
              </a:rPr>
              <a:t>"Is there someone you trust who can help you, like a family member or friend? Do you want to use my phone to call her and see if s/he can come over now?" </a:t>
            </a:r>
          </a:p>
          <a:p>
            <a:pPr marL="114300" indent="0">
              <a:buNone/>
            </a:pPr>
            <a:endParaRPr lang="en-US" sz="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114300" indent="0">
              <a:buNone/>
            </a:pPr>
            <a:r>
              <a:rPr lang="en-US" sz="1200" dirty="0">
                <a:latin typeface="Roboto" panose="02000000000000000000" pitchFamily="2" charset="0"/>
                <a:ea typeface="Roboto" panose="02000000000000000000" pitchFamily="2" charset="0"/>
                <a:cs typeface="Roboto" panose="02000000000000000000" pitchFamily="2" charset="0"/>
              </a:rPr>
              <a:t>“</a:t>
            </a:r>
            <a:r>
              <a:rPr lang="en-US" sz="1200" noProof="0" dirty="0">
                <a:solidFill>
                  <a:schemeClr val="tx1"/>
                </a:solidFill>
                <a:latin typeface="Roboto" panose="02000000000000000000" pitchFamily="2" charset="0"/>
                <a:ea typeface="Roboto" panose="02000000000000000000" pitchFamily="2" charset="0"/>
                <a:cs typeface="Roboto" panose="02000000000000000000" pitchFamily="2" charset="0"/>
              </a:rPr>
              <a:t>When it comes to next steps, the most important thing is to focus on what you want to do and what makes you most comfortable. Do not feel pressure to make a decision now. You can take time to think it over and change your mind later. However, there are some medical services for certain incidents that must be received within 72 hours (3 days) to be effective." </a:t>
            </a:r>
          </a:p>
          <a:p>
            <a:pPr marL="114300" indent="0" algn="just">
              <a:buNone/>
            </a:pPr>
            <a:endParaRPr lang="en-US" sz="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114300" indent="0" algn="just">
              <a:buNone/>
            </a:pPr>
            <a:endParaRPr lang="en-US" sz="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51848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9F4F1-A238-8EBA-5C79-97D98C12CBE9}"/>
              </a:ext>
            </a:extLst>
          </p:cNvPr>
          <p:cNvSpPr txBox="1"/>
          <p:nvPr/>
        </p:nvSpPr>
        <p:spPr>
          <a:xfrm>
            <a:off x="315043" y="470219"/>
            <a:ext cx="76009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4BB4"/>
                </a:solidFill>
                <a:latin typeface="Roboto"/>
                <a:ea typeface="Roboto"/>
                <a:cs typeface="Roboto"/>
              </a:rPr>
              <a:t>Your Role in Child Protection – Do’s and Don’ts</a:t>
            </a:r>
          </a:p>
        </p:txBody>
      </p:sp>
      <p:sp>
        <p:nvSpPr>
          <p:cNvPr id="3" name="TextBox 2">
            <a:extLst>
              <a:ext uri="{FF2B5EF4-FFF2-40B4-BE49-F238E27FC236}">
                <a16:creationId xmlns:a16="http://schemas.microsoft.com/office/drawing/2014/main" id="{6F2516D2-F16C-63C2-A59F-E7C046B66013}"/>
              </a:ext>
            </a:extLst>
          </p:cNvPr>
          <p:cNvSpPr txBox="1"/>
          <p:nvPr/>
        </p:nvSpPr>
        <p:spPr>
          <a:xfrm>
            <a:off x="315980" y="929654"/>
            <a:ext cx="857330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 </a:t>
            </a:r>
            <a:r>
              <a:rPr lang="en-US" b="1" dirty="0">
                <a:ea typeface="+mn-lt"/>
                <a:cs typeface="+mn-lt"/>
              </a:rPr>
              <a:t>You ARE</a:t>
            </a:r>
            <a:r>
              <a:rPr lang="en-US" dirty="0">
                <a:ea typeface="+mn-lt"/>
                <a:cs typeface="+mn-lt"/>
              </a:rPr>
              <a:t>:</a:t>
            </a:r>
            <a:endParaRPr lang="en-US" dirty="0"/>
          </a:p>
          <a:p>
            <a:pPr marL="742950" lvl="1" indent="-285750">
              <a:buFont typeface="Arial"/>
              <a:buChar char="•"/>
            </a:pPr>
            <a:r>
              <a:rPr lang="en-US" dirty="0">
                <a:ea typeface="+mn-lt"/>
                <a:cs typeface="+mn-lt"/>
              </a:rPr>
              <a:t>A safe adult children can talk to</a:t>
            </a:r>
            <a:endParaRPr lang="en-US" dirty="0">
              <a:ea typeface="Calibri" panose="020F0502020204030204"/>
              <a:cs typeface="Calibri" panose="020F0502020204030204"/>
            </a:endParaRPr>
          </a:p>
          <a:p>
            <a:pPr marL="742950" lvl="1" indent="-285750">
              <a:buFont typeface="Arial"/>
              <a:buChar char="•"/>
            </a:pPr>
            <a:r>
              <a:rPr lang="en-US" dirty="0">
                <a:ea typeface="+mn-lt"/>
                <a:cs typeface="+mn-lt"/>
              </a:rPr>
              <a:t>A listener, not a judge</a:t>
            </a:r>
            <a:endParaRPr lang="en-US" dirty="0">
              <a:ea typeface="Calibri" panose="020F0502020204030204"/>
              <a:cs typeface="Calibri" panose="020F0502020204030204"/>
            </a:endParaRPr>
          </a:p>
          <a:p>
            <a:pPr marL="742950" lvl="1" indent="-285750">
              <a:buFont typeface="Arial"/>
              <a:buChar char="•"/>
            </a:pPr>
            <a:r>
              <a:rPr lang="en-US" dirty="0">
                <a:ea typeface="+mn-lt"/>
                <a:cs typeface="+mn-lt"/>
              </a:rPr>
              <a:t>A connector – someone who refers concerns to the right people</a:t>
            </a:r>
            <a:endParaRPr lang="en-US" dirty="0">
              <a:ea typeface="Calibri" panose="020F0502020204030204"/>
              <a:cs typeface="Calibri" panose="020F0502020204030204"/>
            </a:endParaRPr>
          </a:p>
          <a:p>
            <a:pPr marL="742950" lvl="1" indent="-285750">
              <a:buFont typeface="Arial"/>
              <a:buChar char="•"/>
            </a:pPr>
            <a:r>
              <a:rPr lang="en-US" dirty="0">
                <a:ea typeface="+mn-lt"/>
                <a:cs typeface="+mn-lt"/>
              </a:rPr>
              <a:t>Accountable to child safeguarding protocols</a:t>
            </a:r>
            <a:endParaRPr lang="en-US" dirty="0">
              <a:ea typeface="Calibri" panose="020F0502020204030204"/>
              <a:cs typeface="Calibri" panose="020F0502020204030204"/>
            </a:endParaRPr>
          </a:p>
          <a:p>
            <a:r>
              <a:rPr lang="en-US" dirty="0">
                <a:ea typeface="+mn-lt"/>
                <a:cs typeface="+mn-lt"/>
              </a:rPr>
              <a:t>🔴 </a:t>
            </a:r>
            <a:r>
              <a:rPr lang="en-US" b="1" dirty="0">
                <a:ea typeface="+mn-lt"/>
                <a:cs typeface="+mn-lt"/>
              </a:rPr>
              <a:t>You are NOT</a:t>
            </a:r>
            <a:r>
              <a:rPr lang="en-US" dirty="0">
                <a:ea typeface="+mn-lt"/>
                <a:cs typeface="+mn-lt"/>
              </a:rPr>
              <a:t>:</a:t>
            </a:r>
            <a:endParaRPr lang="en-US" dirty="0"/>
          </a:p>
          <a:p>
            <a:pPr marL="742950" lvl="1" indent="-285750">
              <a:buFont typeface="Arial"/>
              <a:buChar char="•"/>
            </a:pPr>
            <a:r>
              <a:rPr lang="en-US" dirty="0">
                <a:ea typeface="+mn-lt"/>
                <a:cs typeface="+mn-lt"/>
              </a:rPr>
              <a:t>A counselor or therapist</a:t>
            </a:r>
            <a:endParaRPr lang="en-US" dirty="0">
              <a:ea typeface="Calibri" panose="020F0502020204030204"/>
              <a:cs typeface="Calibri" panose="020F0502020204030204"/>
            </a:endParaRPr>
          </a:p>
          <a:p>
            <a:pPr marL="742950" lvl="1" indent="-285750">
              <a:buFont typeface="Arial"/>
              <a:buChar char="•"/>
            </a:pPr>
            <a:r>
              <a:rPr lang="en-US" dirty="0">
                <a:ea typeface="+mn-lt"/>
                <a:cs typeface="+mn-lt"/>
              </a:rPr>
              <a:t>An investigator</a:t>
            </a:r>
            <a:endParaRPr lang="en-US" dirty="0">
              <a:ea typeface="Calibri" panose="020F0502020204030204"/>
              <a:cs typeface="Calibri" panose="020F0502020204030204"/>
            </a:endParaRPr>
          </a:p>
          <a:p>
            <a:pPr marL="742950" lvl="1" indent="-285750">
              <a:buFont typeface="Arial"/>
              <a:buChar char="•"/>
            </a:pPr>
            <a:r>
              <a:rPr lang="en-US" dirty="0">
                <a:ea typeface="+mn-lt"/>
                <a:cs typeface="+mn-lt"/>
              </a:rPr>
              <a:t>A case manager</a:t>
            </a:r>
            <a:endParaRPr lang="en-US" dirty="0">
              <a:ea typeface="Calibri" panose="020F0502020204030204"/>
              <a:cs typeface="Calibri" panose="020F0502020204030204"/>
            </a:endParaRPr>
          </a:p>
          <a:p>
            <a:pPr marL="742950" lvl="1" indent="-285750">
              <a:buFont typeface="Arial"/>
              <a:buChar char="•"/>
            </a:pPr>
            <a:r>
              <a:rPr lang="en-US" dirty="0">
                <a:ea typeface="+mn-lt"/>
                <a:cs typeface="+mn-lt"/>
              </a:rPr>
              <a:t>Someone who promises secret (safeguarding cases must be reported)</a:t>
            </a:r>
          </a:p>
          <a:p>
            <a:endParaRPr lang="en-US" dirty="0">
              <a:ea typeface="+mn-lt"/>
              <a:cs typeface="+mn-lt"/>
            </a:endParaRPr>
          </a:p>
          <a:p>
            <a:r>
              <a:rPr lang="en-US" dirty="0">
                <a:ea typeface="+mn-lt"/>
                <a:cs typeface="+mn-lt"/>
              </a:rPr>
              <a:t> </a:t>
            </a:r>
            <a:r>
              <a:rPr lang="en-US" b="1" dirty="0">
                <a:ea typeface="+mn-lt"/>
                <a:cs typeface="+mn-lt"/>
              </a:rPr>
              <a:t>If you’re unsure what to do:</a:t>
            </a:r>
            <a:br>
              <a:rPr lang="en-US" b="1" dirty="0">
                <a:ea typeface="+mn-lt"/>
                <a:cs typeface="+mn-lt"/>
              </a:rPr>
            </a:br>
            <a:r>
              <a:rPr lang="en-US" b="1" dirty="0">
                <a:ea typeface="+mn-lt"/>
                <a:cs typeface="+mn-lt"/>
              </a:rPr>
              <a:t> Pause and contact your Child Protection Focal Point</a:t>
            </a:r>
            <a:r>
              <a:rPr lang="en-US" dirty="0">
                <a:ea typeface="+mn-lt"/>
                <a:cs typeface="+mn-lt"/>
              </a:rPr>
              <a:t> or safeguarding lead.</a:t>
            </a:r>
            <a:endParaRPr lang="en-US">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2471249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3FAE5-A15A-C0CD-9D5B-4BF74AAD2B0E}"/>
              </a:ext>
            </a:extLst>
          </p:cNvPr>
          <p:cNvSpPr txBox="1"/>
          <p:nvPr/>
        </p:nvSpPr>
        <p:spPr>
          <a:xfrm>
            <a:off x="178374" y="376054"/>
            <a:ext cx="89667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Roboto"/>
                <a:ea typeface="Roboto"/>
                <a:cs typeface="Roboto"/>
              </a:rPr>
              <a:t>What to Do If a Child Shares a Concern – Quick Decision Tree</a:t>
            </a:r>
          </a:p>
        </p:txBody>
      </p:sp>
      <p:sp>
        <p:nvSpPr>
          <p:cNvPr id="3" name="TextBox 2">
            <a:extLst>
              <a:ext uri="{FF2B5EF4-FFF2-40B4-BE49-F238E27FC236}">
                <a16:creationId xmlns:a16="http://schemas.microsoft.com/office/drawing/2014/main" id="{7703FA1F-4B9D-476D-90CE-38A20E544F7B}"/>
              </a:ext>
            </a:extLst>
          </p:cNvPr>
          <p:cNvSpPr txBox="1"/>
          <p:nvPr/>
        </p:nvSpPr>
        <p:spPr>
          <a:xfrm>
            <a:off x="113610" y="893468"/>
            <a:ext cx="892419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1️⃣ </a:t>
            </a:r>
            <a:r>
              <a:rPr lang="en-US" b="1" dirty="0">
                <a:ea typeface="+mn-lt"/>
                <a:cs typeface="+mn-lt"/>
              </a:rPr>
              <a:t>Is there a child protection or safeguarding concern?</a:t>
            </a:r>
            <a:br>
              <a:rPr lang="en-US" b="1" dirty="0">
                <a:ea typeface="+mn-lt"/>
                <a:cs typeface="+mn-lt"/>
              </a:rPr>
            </a:br>
            <a:r>
              <a:rPr lang="en-US" b="1" dirty="0">
                <a:ea typeface="+mn-lt"/>
                <a:cs typeface="+mn-lt"/>
              </a:rPr>
              <a:t> </a:t>
            </a:r>
            <a:r>
              <a:rPr lang="en-US" dirty="0">
                <a:ea typeface="+mn-lt"/>
                <a:cs typeface="+mn-lt"/>
              </a:rPr>
              <a:t>✔ Yes → continue</a:t>
            </a:r>
            <a:br>
              <a:rPr lang="en-US" dirty="0">
                <a:ea typeface="+mn-lt"/>
                <a:cs typeface="+mn-lt"/>
              </a:rPr>
            </a:br>
            <a:r>
              <a:rPr lang="en-US" dirty="0">
                <a:ea typeface="+mn-lt"/>
                <a:cs typeface="+mn-lt"/>
              </a:rPr>
              <a:t> ✖ No → thank the child, continue session respectfully</a:t>
            </a:r>
            <a:endParaRPr lang="en-US" dirty="0"/>
          </a:p>
          <a:p>
            <a:r>
              <a:rPr lang="en-US" dirty="0">
                <a:ea typeface="+mn-lt"/>
                <a:cs typeface="+mn-lt"/>
              </a:rPr>
              <a:t>2️⃣ Is there a referral pathway available?</a:t>
            </a:r>
            <a:br>
              <a:rPr lang="en-US" dirty="0">
                <a:ea typeface="+mn-lt"/>
                <a:cs typeface="+mn-lt"/>
              </a:rPr>
            </a:br>
            <a:r>
              <a:rPr lang="en-US" dirty="0">
                <a:ea typeface="+mn-lt"/>
                <a:cs typeface="+mn-lt"/>
              </a:rPr>
              <a:t> ✔ Yes → Contact your Child Protection Focal Point</a:t>
            </a:r>
            <a:br>
              <a:rPr lang="en-US" dirty="0">
                <a:ea typeface="+mn-lt"/>
                <a:cs typeface="+mn-lt"/>
              </a:rPr>
            </a:br>
            <a:r>
              <a:rPr lang="en-US" dirty="0">
                <a:ea typeface="+mn-lt"/>
                <a:cs typeface="+mn-lt"/>
              </a:rPr>
              <a:t> ✖ No → Link the child to a trusted adult or available support service</a:t>
            </a:r>
            <a:endParaRPr lang="en-US" dirty="0"/>
          </a:p>
          <a:p>
            <a:r>
              <a:rPr lang="en-US" dirty="0">
                <a:ea typeface="+mn-lt"/>
                <a:cs typeface="+mn-lt"/>
              </a:rPr>
              <a:t>3️⃣ </a:t>
            </a:r>
            <a:r>
              <a:rPr lang="en-US" b="1" dirty="0">
                <a:ea typeface="+mn-lt"/>
                <a:cs typeface="+mn-lt"/>
              </a:rPr>
              <a:t>Follow the PLLL approach:</a:t>
            </a:r>
            <a:endParaRPr lang="en-US" b="1" dirty="0">
              <a:ea typeface="Calibri"/>
              <a:cs typeface="Calibri"/>
            </a:endParaRPr>
          </a:p>
          <a:p>
            <a:pPr marL="285750" indent="-285750">
              <a:buFont typeface="Arial"/>
              <a:buChar char="•"/>
            </a:pPr>
            <a:r>
              <a:rPr lang="en-US" dirty="0">
                <a:ea typeface="+mn-lt"/>
                <a:cs typeface="+mn-lt"/>
              </a:rPr>
              <a:t>Prepare: Know the CP focal point/referral process</a:t>
            </a:r>
            <a:endParaRPr lang="en-US" dirty="0"/>
          </a:p>
          <a:p>
            <a:pPr marL="285750" indent="-285750">
              <a:buFont typeface="Arial"/>
              <a:buChar char="•"/>
            </a:pPr>
            <a:r>
              <a:rPr lang="en-US" dirty="0">
                <a:ea typeface="+mn-lt"/>
                <a:cs typeface="+mn-lt"/>
              </a:rPr>
              <a:t>Look: Watch for signs and signals</a:t>
            </a:r>
            <a:endParaRPr lang="en-US" dirty="0"/>
          </a:p>
          <a:p>
            <a:pPr marL="285750" indent="-285750">
              <a:buFont typeface="Arial"/>
              <a:buChar char="•"/>
            </a:pPr>
            <a:r>
              <a:rPr lang="en-US" dirty="0">
                <a:ea typeface="+mn-lt"/>
                <a:cs typeface="+mn-lt"/>
              </a:rPr>
              <a:t>Listen: Let the child speak, don’t ask for details</a:t>
            </a:r>
            <a:endParaRPr lang="en-US" dirty="0"/>
          </a:p>
          <a:p>
            <a:pPr marL="285750" indent="-285750">
              <a:buFont typeface="Arial"/>
              <a:buChar char="•"/>
            </a:pPr>
            <a:r>
              <a:rPr lang="en-US" dirty="0">
                <a:ea typeface="+mn-lt"/>
                <a:cs typeface="+mn-lt"/>
              </a:rPr>
              <a:t>Link: Refer to appropriate support</a:t>
            </a:r>
            <a:endParaRPr lang="en-US" dirty="0"/>
          </a:p>
          <a:p>
            <a:r>
              <a:rPr lang="en-US" dirty="0">
                <a:ea typeface="+mn-lt"/>
                <a:cs typeface="+mn-lt"/>
              </a:rPr>
              <a:t>🚫 Do NOT investigate</a:t>
            </a:r>
            <a:br>
              <a:rPr lang="en-US" dirty="0">
                <a:ea typeface="+mn-lt"/>
                <a:cs typeface="+mn-lt"/>
              </a:rPr>
            </a:br>
            <a:r>
              <a:rPr lang="en-US" dirty="0">
                <a:ea typeface="+mn-lt"/>
                <a:cs typeface="+mn-lt"/>
              </a:rPr>
              <a:t>🚫 Do NOT promise full confidentiality (what the child tells you is “private” but not “secret”)</a:t>
            </a:r>
            <a:br>
              <a:rPr lang="en-US" dirty="0">
                <a:ea typeface="+mn-lt"/>
                <a:cs typeface="+mn-lt"/>
              </a:rPr>
            </a:br>
            <a:r>
              <a:rPr lang="en-US" dirty="0">
                <a:ea typeface="+mn-lt"/>
                <a:cs typeface="+mn-lt"/>
              </a:rPr>
              <a:t> ✅ Do get consent before referring (unless it’s a mandatory safeguarding concern)</a:t>
            </a:r>
            <a:endParaRPr lang="en-US" dirty="0"/>
          </a:p>
          <a:p>
            <a:pPr algn="l"/>
            <a:endParaRPr lang="en-US" dirty="0">
              <a:ea typeface="Calibri"/>
              <a:cs typeface="Calibri"/>
            </a:endParaRPr>
          </a:p>
        </p:txBody>
      </p:sp>
    </p:spTree>
    <p:extLst>
      <p:ext uri="{BB962C8B-B14F-4D97-AF65-F5344CB8AC3E}">
        <p14:creationId xmlns:p14="http://schemas.microsoft.com/office/powerpoint/2010/main" val="2658126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F264E-8974-3A29-EC68-47F63362289E}"/>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8C5AD5D7-69E6-AD56-B333-6FBDA609154B}"/>
              </a:ext>
            </a:extLst>
          </p:cNvPr>
          <p:cNvSpPr/>
          <p:nvPr/>
        </p:nvSpPr>
        <p:spPr>
          <a:xfrm>
            <a:off x="674615" y="175631"/>
            <a:ext cx="8012185" cy="342900"/>
          </a:xfrm>
          <a:prstGeom prst="rect">
            <a:avLst/>
          </a:prstGeom>
          <a:noFill/>
          <a:ln/>
        </p:spPr>
        <p:txBody>
          <a:bodyPr wrap="square" lIns="0" tIns="0" rIns="0" bIns="0" rtlCol="0" anchor="t"/>
          <a:lstStyle/>
          <a:p>
            <a:pPr marL="0" marR="0">
              <a:lnSpc>
                <a:spcPct val="115000"/>
              </a:lnSpc>
              <a:spcBef>
                <a:spcPts val="0"/>
              </a:spcBef>
              <a:spcAft>
                <a:spcPts val="800"/>
              </a:spcAft>
            </a:pPr>
            <a:r>
              <a:rPr lang="en-US" sz="2400" b="1" kern="100" noProof="0" dirty="0">
                <a:effectLst/>
                <a:latin typeface="Roboto" panose="02000000000000000000" pitchFamily="2" charset="0"/>
                <a:ea typeface="Roboto" panose="02000000000000000000" pitchFamily="2" charset="0"/>
                <a:cs typeface="Roboto" panose="02000000000000000000" pitchFamily="2" charset="0"/>
              </a:rPr>
              <a:t>Reporting child safeguarding (including PSEA) concerns</a:t>
            </a:r>
            <a:endParaRPr lang="en-US" sz="2400" kern="100" noProof="0" dirty="0">
              <a:effectLst/>
              <a:latin typeface="Roboto" panose="02000000000000000000" pitchFamily="2" charset="0"/>
              <a:ea typeface="Roboto" panose="02000000000000000000" pitchFamily="2" charset="0"/>
              <a:cs typeface="Roboto" panose="02000000000000000000" pitchFamily="2" charset="0"/>
            </a:endParaRPr>
          </a:p>
        </p:txBody>
      </p:sp>
      <p:sp>
        <p:nvSpPr>
          <p:cNvPr id="6" name="Shape 2">
            <a:extLst>
              <a:ext uri="{FF2B5EF4-FFF2-40B4-BE49-F238E27FC236}">
                <a16:creationId xmlns:a16="http://schemas.microsoft.com/office/drawing/2014/main" id="{6DA24CB7-962F-4860-5DF2-8E634CF82785}"/>
              </a:ext>
            </a:extLst>
          </p:cNvPr>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a:extLst>
              <a:ext uri="{FF2B5EF4-FFF2-40B4-BE49-F238E27FC236}">
                <a16:creationId xmlns:a16="http://schemas.microsoft.com/office/drawing/2014/main" id="{CC0C8853-C462-C865-5CB2-9A9BD11108AD}"/>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8" name="Text 3">
            <a:extLst>
              <a:ext uri="{FF2B5EF4-FFF2-40B4-BE49-F238E27FC236}">
                <a16:creationId xmlns:a16="http://schemas.microsoft.com/office/drawing/2014/main" id="{C95FA99D-CA15-4724-DB3B-E5356D9D4E6A}"/>
              </a:ext>
            </a:extLst>
          </p:cNvPr>
          <p:cNvSpPr/>
          <p:nvPr/>
        </p:nvSpPr>
        <p:spPr>
          <a:xfrm>
            <a:off x="674615" y="733214"/>
            <a:ext cx="8130338" cy="3818238"/>
          </a:xfrm>
          <a:prstGeom prst="rect">
            <a:avLst/>
          </a:prstGeom>
          <a:noFill/>
          <a:ln/>
        </p:spPr>
        <p:txBody>
          <a:bodyPr wrap="square" lIns="0" tIns="0" rIns="0" bIns="0" rtlCol="0" anchor="t"/>
          <a:lstStyle/>
          <a:p>
            <a:r>
              <a:rPr lang="en-GB" sz="1400" b="1" dirty="0">
                <a:solidFill>
                  <a:srgbClr val="FF0000"/>
                </a:solidFill>
                <a:latin typeface="Roboto" panose="02000000000000000000" pitchFamily="2" charset="0"/>
                <a:ea typeface="Roboto" panose="02000000000000000000" pitchFamily="2" charset="0"/>
                <a:cs typeface="Roboto" panose="02000000000000000000" pitchFamily="2" charset="0"/>
                <a:sym typeface="Calibri"/>
              </a:rPr>
              <a:t>* REMEMBER * </a:t>
            </a: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What a child tells you should be kept confidential (between you and the child) except if it is a safeguarding or SEA concern/ incident. Those </a:t>
            </a:r>
            <a:r>
              <a:rPr lang="en-GB" sz="14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must be reported</a:t>
            </a: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In this case, you must:</a:t>
            </a:r>
          </a:p>
          <a:p>
            <a:pPr marL="742950" lvl="1" indent="-285750">
              <a:buFont typeface="Arial" panose="020B0604020202020204" pitchFamily="34" charset="0"/>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Tell the child that you need to report the incident</a:t>
            </a:r>
          </a:p>
          <a:p>
            <a:pPr marL="742950" lvl="1" indent="-285750">
              <a:buFont typeface="Arial" panose="020B0604020202020204" pitchFamily="34" charset="0"/>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Explain the channels through which you will report the incident</a:t>
            </a:r>
          </a:p>
          <a:p>
            <a:pPr marL="742950" lvl="1" indent="-285750">
              <a:buFont typeface="Arial" panose="020B0604020202020204" pitchFamily="34" charset="0"/>
              <a:buChar char="•"/>
            </a:pPr>
            <a:r>
              <a:rPr lang="en-GB" sz="1400" dirty="0">
                <a:solidFill>
                  <a:schemeClr val="dk1"/>
                </a:solidFill>
                <a:latin typeface="Roboto"/>
                <a:ea typeface="Roboto"/>
                <a:cs typeface="Roboto"/>
                <a:sym typeface="Calibri"/>
              </a:rPr>
              <a:t>Reassure the child that the report will remain confidential : “</a:t>
            </a:r>
            <a:r>
              <a:rPr lang="en-GB" sz="1400" dirty="0">
                <a:solidFill>
                  <a:schemeClr val="accent1"/>
                </a:solidFill>
                <a:latin typeface="Roboto"/>
                <a:ea typeface="Roboto"/>
                <a:cs typeface="Roboto"/>
                <a:sym typeface="Calibri"/>
              </a:rPr>
              <a:t>The report is confidential/ private, but not secret. I will only share it with someone who can help.”</a:t>
            </a:r>
            <a:endParaRPr lang="en-GB" sz="1400" dirty="0">
              <a:solidFill>
                <a:schemeClr val="accent1"/>
              </a:solidFill>
              <a:latin typeface="Roboto" panose="02000000000000000000" pitchFamily="2" charset="0"/>
              <a:ea typeface="Roboto" panose="02000000000000000000" pitchFamily="2" charset="0"/>
              <a:cs typeface="Roboto" panose="02000000000000000000" pitchFamily="2" charset="0"/>
            </a:endParaRPr>
          </a:p>
          <a:p>
            <a:endParaRPr lang="en-GB" sz="1400" dirty="0">
              <a:solidFill>
                <a:schemeClr val="accent1"/>
              </a:solidFill>
              <a:latin typeface="Roboto" panose="02000000000000000000" pitchFamily="2" charset="0"/>
              <a:ea typeface="Roboto" panose="02000000000000000000" pitchFamily="2" charset="0"/>
              <a:cs typeface="Roboto" panose="02000000000000000000" pitchFamily="2" charset="0"/>
            </a:endParaRPr>
          </a:p>
          <a:p>
            <a:r>
              <a:rPr lang="en-GB" sz="1400" b="1" dirty="0">
                <a:solidFill>
                  <a:srgbClr val="004BB4"/>
                </a:solidFill>
                <a:latin typeface="Roboto" panose="02000000000000000000" pitchFamily="2" charset="0"/>
                <a:ea typeface="Roboto" panose="02000000000000000000" pitchFamily="2" charset="0"/>
                <a:cs typeface="Roboto" panose="02000000000000000000" pitchFamily="2" charset="0"/>
                <a:sym typeface="Calibri"/>
              </a:rPr>
              <a:t>Internal reporting protocol:</a:t>
            </a:r>
          </a:p>
          <a:p>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If the alleged perpetrator and person reporting are contracted by the </a:t>
            </a:r>
            <a:r>
              <a:rPr lang="en-GB" sz="1400" b="1" dirty="0">
                <a:solidFill>
                  <a:srgbClr val="00B0F0"/>
                </a:solidFill>
                <a:latin typeface="Roboto" panose="02000000000000000000" pitchFamily="2" charset="0"/>
                <a:ea typeface="Roboto" panose="02000000000000000000" pitchFamily="2" charset="0"/>
                <a:cs typeface="Roboto" panose="02000000000000000000" pitchFamily="2" charset="0"/>
                <a:sym typeface="Calibri"/>
              </a:rPr>
              <a:t>same organisation</a:t>
            </a: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a:t>
            </a:r>
          </a:p>
          <a:p>
            <a:pPr marL="628650" lvl="1" indent="-171450">
              <a:buFontTx/>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Report according to the organisation’s internal protocols </a:t>
            </a:r>
          </a:p>
          <a:p>
            <a:pPr marL="628650" lvl="1" indent="-171450">
              <a:buFontTx/>
              <a:buChar char="-"/>
            </a:pPr>
            <a:r>
              <a:rPr lang="en-GB" sz="1400" dirty="0">
                <a:solidFill>
                  <a:schemeClr val="dk1"/>
                </a:solidFill>
                <a:latin typeface="Roboto"/>
                <a:ea typeface="Roboto"/>
                <a:cs typeface="Roboto"/>
                <a:sym typeface="Calibri"/>
              </a:rPr>
              <a:t>If you do not know how to report child safeguarding concerns within your organisation, ask your safeguarding focal point or team lead/ manager for help. </a:t>
            </a:r>
          </a:p>
          <a:p>
            <a:pPr marL="628650" lvl="1" indent="-171450">
              <a:buFontTx/>
              <a:buChar char="-"/>
            </a:pPr>
            <a:endPar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a:p>
            <a:r>
              <a:rPr lang="en-GB" sz="1400" b="1" dirty="0">
                <a:solidFill>
                  <a:srgbClr val="004BB4"/>
                </a:solidFill>
                <a:latin typeface="Roboto" panose="02000000000000000000" pitchFamily="2" charset="0"/>
                <a:ea typeface="Roboto" panose="02000000000000000000" pitchFamily="2" charset="0"/>
                <a:cs typeface="Roboto" panose="02000000000000000000" pitchFamily="2" charset="0"/>
                <a:sym typeface="Calibri"/>
              </a:rPr>
              <a:t>External reporting protocol:</a:t>
            </a:r>
          </a:p>
          <a:p>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If the alleged perpetrator and the person reporting are contracted by </a:t>
            </a:r>
            <a:r>
              <a:rPr lang="en-GB" sz="1400" b="1" dirty="0">
                <a:solidFill>
                  <a:srgbClr val="00B0F0"/>
                </a:solidFill>
                <a:latin typeface="Roboto" panose="02000000000000000000" pitchFamily="2" charset="0"/>
                <a:ea typeface="Roboto" panose="02000000000000000000" pitchFamily="2" charset="0"/>
                <a:cs typeface="Roboto" panose="02000000000000000000" pitchFamily="2" charset="0"/>
                <a:sym typeface="Calibri"/>
              </a:rPr>
              <a:t>different organisations</a:t>
            </a: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a:t>
            </a:r>
          </a:p>
          <a:p>
            <a:pPr marL="628650" lvl="1" indent="-171450">
              <a:buFontTx/>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The person reporting should contact the child safeguarding point </a:t>
            </a:r>
            <a:r>
              <a:rPr lang="en-GB" sz="14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of the organisation of the alleged perpetrator </a:t>
            </a: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immediately.</a:t>
            </a:r>
          </a:p>
          <a:p>
            <a:pPr marL="628650" lvl="1" indent="-171450">
              <a:buFontTx/>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The Education Cluster should have a list of child safeguarding focal points of all organisations taking part in the assessment. This should be shared with all enumerators. </a:t>
            </a:r>
          </a:p>
        </p:txBody>
      </p:sp>
    </p:spTree>
    <p:extLst>
      <p:ext uri="{BB962C8B-B14F-4D97-AF65-F5344CB8AC3E}">
        <p14:creationId xmlns:p14="http://schemas.microsoft.com/office/powerpoint/2010/main" val="1997149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FA74-DB60-39AC-1182-3B14CE873747}"/>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B1E201D0-FBB3-8E70-8E25-A16461B68789}"/>
              </a:ext>
            </a:extLst>
          </p:cNvPr>
          <p:cNvSpPr/>
          <p:nvPr/>
        </p:nvSpPr>
        <p:spPr>
          <a:xfrm>
            <a:off x="674615" y="466171"/>
            <a:ext cx="8012185" cy="342900"/>
          </a:xfrm>
          <a:prstGeom prst="rect">
            <a:avLst/>
          </a:prstGeom>
          <a:noFill/>
          <a:ln/>
        </p:spPr>
        <p:txBody>
          <a:bodyPr wrap="square" lIns="0" tIns="0" rIns="0" bIns="0" rtlCol="0" anchor="t"/>
          <a:lstStyle/>
          <a:p>
            <a:pPr marL="0" marR="0">
              <a:lnSpc>
                <a:spcPct val="115000"/>
              </a:lnSpc>
              <a:spcBef>
                <a:spcPts val="0"/>
              </a:spcBef>
              <a:spcAft>
                <a:spcPts val="800"/>
              </a:spcAft>
            </a:pPr>
            <a:r>
              <a:rPr lang="en-US" sz="2400" b="1" kern="100" noProof="0" dirty="0">
                <a:solidFill>
                  <a:srgbClr val="004BB4"/>
                </a:solidFill>
                <a:effectLst/>
                <a:latin typeface="Roboto" panose="02000000000000000000" pitchFamily="2" charset="0"/>
                <a:ea typeface="Roboto" panose="02000000000000000000" pitchFamily="2" charset="0"/>
                <a:cs typeface="Roboto" panose="02000000000000000000" pitchFamily="2" charset="0"/>
              </a:rPr>
              <a:t>Enumerator Code of Conduct (CoC)</a:t>
            </a:r>
            <a:endParaRPr lang="en-US" sz="2400" kern="100" noProof="0" dirty="0">
              <a:solidFill>
                <a:srgbClr val="004BB4"/>
              </a:solidFill>
              <a:effectLst/>
              <a:latin typeface="Roboto" panose="02000000000000000000" pitchFamily="2" charset="0"/>
              <a:ea typeface="Roboto" panose="02000000000000000000" pitchFamily="2" charset="0"/>
              <a:cs typeface="Roboto" panose="02000000000000000000" pitchFamily="2" charset="0"/>
            </a:endParaRPr>
          </a:p>
        </p:txBody>
      </p:sp>
      <p:sp>
        <p:nvSpPr>
          <p:cNvPr id="6" name="Shape 2">
            <a:extLst>
              <a:ext uri="{FF2B5EF4-FFF2-40B4-BE49-F238E27FC236}">
                <a16:creationId xmlns:a16="http://schemas.microsoft.com/office/drawing/2014/main" id="{6B50C5CE-AB1F-272C-18F0-5D82003ADACB}"/>
              </a:ext>
            </a:extLst>
          </p:cNvPr>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a:extLst>
              <a:ext uri="{FF2B5EF4-FFF2-40B4-BE49-F238E27FC236}">
                <a16:creationId xmlns:a16="http://schemas.microsoft.com/office/drawing/2014/main" id="{0DCD6231-9832-F48B-B39A-A61A6F27C1F7}"/>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8" name="Text 3">
            <a:extLst>
              <a:ext uri="{FF2B5EF4-FFF2-40B4-BE49-F238E27FC236}">
                <a16:creationId xmlns:a16="http://schemas.microsoft.com/office/drawing/2014/main" id="{DF353540-383E-3BF4-BA3B-BDB16320EA7C}"/>
              </a:ext>
            </a:extLst>
          </p:cNvPr>
          <p:cNvSpPr/>
          <p:nvPr/>
        </p:nvSpPr>
        <p:spPr>
          <a:xfrm>
            <a:off x="674615" y="1085781"/>
            <a:ext cx="7581879" cy="3353841"/>
          </a:xfrm>
          <a:prstGeom prst="rect">
            <a:avLst/>
          </a:prstGeom>
          <a:noFill/>
          <a:ln/>
        </p:spPr>
        <p:txBody>
          <a:bodyPr wrap="square" lIns="0" tIns="0" rIns="0" bIns="0" rtlCol="0" anchor="t"/>
          <a:lstStyle/>
          <a:p>
            <a:pPr marL="285750" indent="-285750">
              <a:spcAft>
                <a:spcPts val="600"/>
              </a:spcAft>
              <a:buFont typeface="Arial" panose="020B0604020202020204" pitchFamily="34" charset="0"/>
              <a:buChar char="•"/>
            </a:pPr>
            <a:r>
              <a:rPr lang="en-GB"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Signing a Code of Conduct (CoC) is one way of mitigating safeguarding and SEA risks</a:t>
            </a:r>
          </a:p>
          <a:p>
            <a:pPr marL="285750" indent="-285750">
              <a:spcAft>
                <a:spcPts val="600"/>
              </a:spcAft>
              <a:buFont typeface="Arial" panose="020B0604020202020204" pitchFamily="34" charset="0"/>
              <a:buChar char="•"/>
            </a:pPr>
            <a:r>
              <a:rPr lang="en-GB"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Remember that you are representing the Education Cluster and all EiE actors – not just yourself – when you are collecting data. Your conduct matters!</a:t>
            </a:r>
          </a:p>
          <a:p>
            <a:pPr marL="285750" indent="-285750">
              <a:spcAft>
                <a:spcPts val="600"/>
              </a:spcAft>
              <a:buFont typeface="Arial" panose="020B0604020202020204" pitchFamily="34" charset="0"/>
              <a:buChar char="•"/>
            </a:pPr>
            <a:r>
              <a:rPr lang="en-GB"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Everyone who facilitates consultations with children (or collects other data for an assessment) needs to sign</a:t>
            </a:r>
          </a:p>
          <a:p>
            <a:pPr marL="285750" indent="-285750">
              <a:spcAft>
                <a:spcPts val="600"/>
              </a:spcAft>
              <a:buFont typeface="Arial" panose="020B0604020202020204" pitchFamily="34" charset="0"/>
              <a:buChar char="•"/>
            </a:pPr>
            <a:r>
              <a:rPr lang="en-GB"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You can electronically sign the CoC here:</a:t>
            </a:r>
          </a:p>
          <a:p>
            <a:pPr marL="285750" indent="-285750">
              <a:spcAft>
                <a:spcPts val="600"/>
              </a:spcAft>
              <a:buFont typeface="Arial" panose="020B0604020202020204" pitchFamily="34" charset="0"/>
              <a:buChar char="•"/>
            </a:pPr>
            <a:endParaRPr lang="en-GB" dirty="0">
              <a:solidFill>
                <a:srgbClr val="00B0F0"/>
              </a:solidFill>
              <a:latin typeface="Roboto" panose="02000000000000000000" pitchFamily="2" charset="0"/>
              <a:ea typeface="Roboto" panose="02000000000000000000" pitchFamily="2" charset="0"/>
              <a:cs typeface="Roboto" panose="02000000000000000000" pitchFamily="2" charset="0"/>
              <a:sym typeface="Calibri"/>
            </a:endParaRPr>
          </a:p>
        </p:txBody>
      </p:sp>
      <p:sp>
        <p:nvSpPr>
          <p:cNvPr id="2" name="Google Shape;410;g366d9ef8a65_0_112">
            <a:extLst>
              <a:ext uri="{FF2B5EF4-FFF2-40B4-BE49-F238E27FC236}">
                <a16:creationId xmlns:a16="http://schemas.microsoft.com/office/drawing/2014/main" id="{BAC9CE40-E362-A5F3-8EA8-C626787DF61F}"/>
              </a:ext>
            </a:extLst>
          </p:cNvPr>
          <p:cNvSpPr txBox="1"/>
          <p:nvPr/>
        </p:nvSpPr>
        <p:spPr>
          <a:xfrm>
            <a:off x="4309590" y="3525193"/>
            <a:ext cx="3537225" cy="543055"/>
          </a:xfrm>
          <a:prstGeom prst="rect">
            <a:avLst/>
          </a:prstGeom>
          <a:noFill/>
          <a:ln>
            <a:noFill/>
          </a:ln>
        </p:spPr>
        <p:txBody>
          <a:bodyPr spcFirstLastPara="1" wrap="square" lIns="68569" tIns="68569" rIns="68569" bIns="68569" anchor="t" anchorCtr="0">
            <a:noAutofit/>
          </a:bodyPr>
          <a:lstStyle/>
          <a:p>
            <a:r>
              <a:rPr lang="en-US" sz="2800" u="sng" dirty="0">
                <a:solidFill>
                  <a:schemeClr val="hlink"/>
                </a:solidFill>
                <a:hlinkClick r:id="rId4"/>
              </a:rPr>
              <a:t>Electronic CoC</a:t>
            </a:r>
            <a:r>
              <a:rPr lang="en-US" sz="2800" dirty="0">
                <a:solidFill>
                  <a:schemeClr val="dk1"/>
                </a:solidFill>
              </a:rPr>
              <a:t> </a:t>
            </a:r>
            <a:endParaRPr sz="2800" dirty="0">
              <a:solidFill>
                <a:schemeClr val="dk1"/>
              </a:solidFill>
            </a:endParaRPr>
          </a:p>
        </p:txBody>
      </p:sp>
    </p:spTree>
    <p:extLst>
      <p:ext uri="{BB962C8B-B14F-4D97-AF65-F5344CB8AC3E}">
        <p14:creationId xmlns:p14="http://schemas.microsoft.com/office/powerpoint/2010/main" val="326430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74615" y="294721"/>
            <a:ext cx="91440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Principles of ethical conduct for enumerators / facilitators</a:t>
            </a:r>
            <a:endParaRPr lang="en-US" sz="2251" dirty="0"/>
          </a:p>
        </p:txBody>
      </p:sp>
      <p:sp>
        <p:nvSpPr>
          <p:cNvPr id="6" name="Shape 2"/>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8" name="Text 3"/>
          <p:cNvSpPr/>
          <p:nvPr/>
        </p:nvSpPr>
        <p:spPr>
          <a:xfrm>
            <a:off x="674616" y="760341"/>
            <a:ext cx="7922378" cy="3544553"/>
          </a:xfrm>
          <a:prstGeom prst="rect">
            <a:avLst/>
          </a:prstGeom>
          <a:noFill/>
          <a:ln/>
        </p:spPr>
        <p:txBody>
          <a:bodyPr wrap="square" lIns="0" tIns="0" rIns="0" bIns="0" rtlCol="0" anchor="t"/>
          <a:lstStyle/>
          <a:p>
            <a:pPr marL="228600" indent="-228600">
              <a:spcBef>
                <a:spcPts val="400"/>
              </a:spcBef>
              <a:spcAft>
                <a:spcPts val="600"/>
              </a:spcAft>
              <a:buSzPct val="100000"/>
              <a:buFont typeface="Wingdings" pitchFamily="2" charset="2"/>
              <a:buChar char="ü"/>
            </a:pPr>
            <a:r>
              <a:rPr lang="en-US" sz="1400" kern="0" spc="-12" noProof="0" dirty="0">
                <a:solidFill>
                  <a:srgbClr val="000000"/>
                </a:solidFill>
                <a:latin typeface="Roboto" panose="02000000000000000000" pitchFamily="2" charset="0"/>
                <a:ea typeface="Roboto" panose="02000000000000000000" pitchFamily="2" charset="0"/>
                <a:cs typeface="Roboto" panose="02000000000000000000" pitchFamily="2" charset="0"/>
              </a:rPr>
              <a:t>Maintain personal and professional standards at all times:</a:t>
            </a:r>
          </a:p>
          <a:p>
            <a:pPr marL="685800" lvl="1" indent="-228600">
              <a:spcBef>
                <a:spcPts val="400"/>
              </a:spcBef>
              <a:spcAft>
                <a:spcPts val="600"/>
              </a:spcAft>
              <a:buSzPct val="100000"/>
              <a:buFont typeface="Wingdings" pitchFamily="2" charset="2"/>
              <a:buChar char="ü"/>
            </a:pPr>
            <a:r>
              <a:rPr lang="en-US" sz="1400" kern="0" spc="-12" noProof="0" dirty="0">
                <a:solidFill>
                  <a:srgbClr val="000000"/>
                </a:solidFill>
                <a:latin typeface="Roboto" panose="02000000000000000000" pitchFamily="2" charset="0"/>
                <a:ea typeface="Roboto" panose="02000000000000000000" pitchFamily="2" charset="0"/>
                <a:cs typeface="Roboto" panose="02000000000000000000" pitchFamily="2" charset="0"/>
              </a:rPr>
              <a:t>Respect the principles of child protection: Do No Harm and do not expose a child to the risk of violence, abuse, or insecurity</a:t>
            </a:r>
          </a:p>
          <a:p>
            <a:pPr marL="685800" lvl="1" indent="-228600">
              <a:spcBef>
                <a:spcPts val="400"/>
              </a:spcBef>
              <a:spcAft>
                <a:spcPts val="600"/>
              </a:spcAft>
              <a:buSzPct val="100000"/>
              <a:buFont typeface="Wingdings" pitchFamily="2" charset="2"/>
              <a:buChar char="ü"/>
            </a:pPr>
            <a:r>
              <a:rPr lang="en-US" sz="1400" kern="0" spc="-12" noProof="0" dirty="0">
                <a:solidFill>
                  <a:srgbClr val="000000"/>
                </a:solidFill>
                <a:latin typeface="Roboto" panose="02000000000000000000" pitchFamily="2" charset="0"/>
                <a:ea typeface="Roboto" panose="02000000000000000000" pitchFamily="2" charset="0"/>
                <a:cs typeface="Roboto" panose="02000000000000000000" pitchFamily="2" charset="0"/>
              </a:rPr>
              <a:t>Never try to create relationships with children (of any kind).</a:t>
            </a:r>
          </a:p>
          <a:p>
            <a:pPr marL="228600" indent="-228600">
              <a:spcBef>
                <a:spcPts val="400"/>
              </a:spcBef>
              <a:spcAft>
                <a:spcPts val="600"/>
              </a:spcAft>
              <a:buSzPct val="100000"/>
              <a:buFont typeface="Wingdings" pitchFamily="2" charset="2"/>
              <a:buChar char="ü"/>
            </a:pPr>
            <a:r>
              <a:rPr lang="en-US" sz="1400" kern="0" spc="-12" noProof="0" dirty="0">
                <a:solidFill>
                  <a:srgbClr val="000000"/>
                </a:solidFill>
                <a:latin typeface="Roboto" panose="02000000000000000000" pitchFamily="2" charset="0"/>
                <a:ea typeface="Roboto" panose="02000000000000000000" pitchFamily="2" charset="0"/>
                <a:cs typeface="Roboto" panose="02000000000000000000" pitchFamily="2" charset="0"/>
              </a:rPr>
              <a:t>Informed consent must be obtained from parents and children (see next section)</a:t>
            </a:r>
          </a:p>
          <a:p>
            <a:pPr marL="228600" indent="-228600">
              <a:spcBef>
                <a:spcPts val="400"/>
              </a:spcBef>
              <a:spcAft>
                <a:spcPts val="600"/>
              </a:spcAft>
              <a:buSzPct val="100000"/>
              <a:buFont typeface="Wingdings" pitchFamily="2" charset="2"/>
              <a:buChar char="ü"/>
            </a:pPr>
            <a:r>
              <a:rPr lang="en-US" sz="1400" kern="0" spc="-12" noProof="0" dirty="0">
                <a:solidFill>
                  <a:srgbClr val="000000"/>
                </a:solidFill>
                <a:latin typeface="Roboto" panose="02000000000000000000" pitchFamily="2" charset="0"/>
                <a:ea typeface="Roboto" panose="02000000000000000000" pitchFamily="2" charset="0"/>
                <a:cs typeface="Roboto" panose="02000000000000000000" pitchFamily="2" charset="0"/>
              </a:rPr>
              <a:t>Always create a supportive environment in all interactions, ensuring confidentiality and sensitivity.</a:t>
            </a:r>
          </a:p>
          <a:p>
            <a:pPr marL="228600" indent="-228600">
              <a:spcBef>
                <a:spcPts val="400"/>
              </a:spcBef>
              <a:spcAft>
                <a:spcPts val="600"/>
              </a:spcAft>
              <a:buSzPct val="100000"/>
              <a:buFont typeface="Wingdings" pitchFamily="2" charset="2"/>
              <a:buChar char="ü"/>
            </a:pPr>
            <a:r>
              <a:rPr lang="en-US" sz="1400" b="1" kern="0" spc="-12" noProof="0" dirty="0">
                <a:solidFill>
                  <a:srgbClr val="000000"/>
                </a:solidFill>
                <a:latin typeface="Roboto" panose="02000000000000000000" pitchFamily="2" charset="0"/>
                <a:ea typeface="Roboto" panose="02000000000000000000" pitchFamily="2" charset="0"/>
                <a:cs typeface="Roboto" panose="02000000000000000000" pitchFamily="2" charset="0"/>
              </a:rPr>
              <a:t>"The two-adult rule": </a:t>
            </a:r>
            <a:r>
              <a:rPr lang="en-US" sz="1400" kern="0" spc="-12" noProof="0" dirty="0">
                <a:solidFill>
                  <a:srgbClr val="000000"/>
                </a:solidFill>
                <a:latin typeface="Roboto" panose="02000000000000000000" pitchFamily="2" charset="0"/>
                <a:ea typeface="Roboto" panose="02000000000000000000" pitchFamily="2" charset="0"/>
                <a:cs typeface="Roboto" panose="02000000000000000000" pitchFamily="2" charset="0"/>
              </a:rPr>
              <a:t>An adult interviewer must never be alone with one or more children, including when communicating online or remotely.</a:t>
            </a:r>
          </a:p>
          <a:p>
            <a:pPr marL="228600" indent="-228600">
              <a:spcBef>
                <a:spcPts val="400"/>
              </a:spcBef>
              <a:spcAft>
                <a:spcPts val="600"/>
              </a:spcAft>
              <a:buSzPct val="100000"/>
              <a:buFont typeface="Wingdings" pitchFamily="2" charset="2"/>
              <a:buChar char="ü"/>
            </a:pPr>
            <a:r>
              <a:rPr lang="en-US" sz="1400" kern="0" spc="-12" noProof="0" dirty="0">
                <a:solidFill>
                  <a:srgbClr val="000000"/>
                </a:solidFill>
                <a:latin typeface="Roboto" panose="02000000000000000000" pitchFamily="2" charset="0"/>
                <a:ea typeface="Roboto" panose="02000000000000000000" pitchFamily="2" charset="0"/>
                <a:cs typeface="Roboto" panose="02000000000000000000" pitchFamily="2" charset="0"/>
              </a:rPr>
              <a:t>Never film or take selfies/videos/pictures or record children.</a:t>
            </a:r>
          </a:p>
          <a:p>
            <a:pPr marL="228600" indent="-228600">
              <a:spcBef>
                <a:spcPts val="400"/>
              </a:spcBef>
              <a:spcAft>
                <a:spcPts val="600"/>
              </a:spcAft>
              <a:buSzPct val="100000"/>
              <a:buFont typeface="Wingdings" pitchFamily="2" charset="2"/>
              <a:buChar char="ü"/>
            </a:pPr>
            <a:r>
              <a:rPr lang="en-US" sz="1400" kern="0" spc="-12" noProof="0" dirty="0">
                <a:solidFill>
                  <a:srgbClr val="000000"/>
                </a:solidFill>
                <a:latin typeface="Roboto" panose="02000000000000000000" pitchFamily="2" charset="0"/>
                <a:ea typeface="Roboto" panose="02000000000000000000" pitchFamily="2" charset="0"/>
                <a:cs typeface="Roboto" panose="02000000000000000000" pitchFamily="2" charset="0"/>
              </a:rPr>
              <a:t>Never obtain children's contact numbers</a:t>
            </a:r>
          </a:p>
          <a:p>
            <a:pPr marL="228600" indent="-228600">
              <a:spcBef>
                <a:spcPts val="400"/>
              </a:spcBef>
              <a:spcAft>
                <a:spcPts val="600"/>
              </a:spcAft>
              <a:buSzPct val="100000"/>
              <a:buFont typeface="Wingdings" pitchFamily="2" charset="2"/>
              <a:buChar char="ü"/>
            </a:pPr>
            <a:r>
              <a:rPr lang="en-US" sz="1400" noProof="0" dirty="0">
                <a:solidFill>
                  <a:srgbClr val="000000"/>
                </a:solidFill>
                <a:latin typeface="Roboto" panose="02000000000000000000" pitchFamily="2" charset="0"/>
                <a:ea typeface="Roboto" panose="02000000000000000000" pitchFamily="2" charset="0"/>
                <a:cs typeface="Roboto" panose="02000000000000000000" pitchFamily="2" charset="0"/>
              </a:rPr>
              <a:t>Be identifiable - wear your organization's uniform and photo ID to avoid anonymity.</a:t>
            </a:r>
          </a:p>
          <a:p>
            <a:pPr marL="228600" indent="-228600">
              <a:spcBef>
                <a:spcPts val="400"/>
              </a:spcBef>
              <a:spcAft>
                <a:spcPts val="600"/>
              </a:spcAft>
              <a:buSzPct val="100000"/>
              <a:buFont typeface="Wingdings" pitchFamily="2" charset="2"/>
              <a:buChar char="ü"/>
            </a:pPr>
            <a:r>
              <a:rPr lang="en-US" sz="1400" b="0" i="0" u="none" strike="noStrike" noProof="0" dirty="0">
                <a:solidFill>
                  <a:srgbClr val="000000"/>
                </a:solidFill>
                <a:effectLst/>
                <a:latin typeface="Roboto" panose="02000000000000000000" pitchFamily="2" charset="0"/>
                <a:ea typeface="Roboto" panose="02000000000000000000" pitchFamily="2" charset="0"/>
                <a:cs typeface="Roboto" panose="02000000000000000000" pitchFamily="2" charset="0"/>
              </a:rPr>
              <a:t>Remind children that they don't have to divulge their personal history or anything they don't want to reveal</a:t>
            </a:r>
            <a:r>
              <a:rPr lang="en-US" sz="1400" noProof="0" dirty="0">
                <a:solidFill>
                  <a:srgbClr val="000000"/>
                </a:solidFill>
                <a:latin typeface="Roboto" panose="02000000000000000000" pitchFamily="2" charset="0"/>
                <a:ea typeface="Roboto" panose="02000000000000000000" pitchFamily="2" charset="0"/>
                <a:cs typeface="Roboto" panose="02000000000000000000" pitchFamily="2" charset="0"/>
              </a:rPr>
              <a:t>.</a:t>
            </a:r>
          </a:p>
          <a:p>
            <a:pPr marL="228600" indent="-228600">
              <a:spcBef>
                <a:spcPts val="400"/>
              </a:spcBef>
              <a:spcAft>
                <a:spcPts val="600"/>
              </a:spcAft>
              <a:buSzPct val="100000"/>
              <a:buFont typeface="Wingdings" pitchFamily="2" charset="2"/>
              <a:buChar char="ü"/>
            </a:pPr>
            <a:endParaRPr lang="en-US" sz="1400" noProof="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27926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366d9ef8a65_0_960"/>
          <p:cNvSpPr txBox="1">
            <a:spLocks noGrp="1"/>
          </p:cNvSpPr>
          <p:nvPr>
            <p:ph type="sldNum" idx="12"/>
          </p:nvPr>
        </p:nvSpPr>
        <p:spPr>
          <a:xfrm>
            <a:off x="8568684" y="4733438"/>
            <a:ext cx="377100" cy="273825"/>
          </a:xfrm>
          <a:prstGeom prst="rect">
            <a:avLst/>
          </a:prstGeom>
        </p:spPr>
        <p:txBody>
          <a:bodyPr spcFirstLastPara="1" wrap="square" lIns="68569" tIns="34275" rIns="68569" bIns="34275" anchor="ctr" anchorCtr="0">
            <a:noAutofit/>
          </a:bodyPr>
          <a:lstStyle/>
          <a:p>
            <a:fld id="{00000000-1234-1234-1234-123412341234}" type="slidenum">
              <a:rPr lang="en-US"/>
              <a:pPr/>
              <a:t>27</a:t>
            </a:fld>
            <a:endParaRPr/>
          </a:p>
        </p:txBody>
      </p:sp>
      <p:sp>
        <p:nvSpPr>
          <p:cNvPr id="417" name="Google Shape;417;g366d9ef8a65_0_960"/>
          <p:cNvSpPr txBox="1"/>
          <p:nvPr/>
        </p:nvSpPr>
        <p:spPr>
          <a:xfrm>
            <a:off x="1799475" y="2231944"/>
            <a:ext cx="4811400" cy="818550"/>
          </a:xfrm>
          <a:prstGeom prst="rect">
            <a:avLst/>
          </a:prstGeom>
          <a:noFill/>
          <a:ln>
            <a:noFill/>
          </a:ln>
        </p:spPr>
        <p:txBody>
          <a:bodyPr spcFirstLastPara="1" wrap="square" lIns="68569" tIns="68569" rIns="68569" bIns="68569" anchor="t" anchorCtr="0">
            <a:noAutofit/>
          </a:bodyPr>
          <a:lstStyle/>
          <a:p>
            <a:r>
              <a:rPr lang="en-US" sz="2100" i="1">
                <a:solidFill>
                  <a:schemeClr val="dk1"/>
                </a:solidFill>
                <a:latin typeface="Roboto"/>
                <a:ea typeface="Roboto"/>
                <a:cs typeface="Roboto"/>
                <a:sym typeface="Roboto"/>
              </a:rPr>
              <a:t>What is informed consent? Add your understanding to the chatbox </a:t>
            </a:r>
            <a:endParaRPr sz="2100" i="1">
              <a:solidFill>
                <a:schemeClr val="dk1"/>
              </a:solidFill>
              <a:latin typeface="Roboto"/>
              <a:ea typeface="Roboto"/>
              <a:cs typeface="Roboto"/>
              <a:sym typeface="Roboto"/>
            </a:endParaRPr>
          </a:p>
        </p:txBody>
      </p:sp>
      <p:pic>
        <p:nvPicPr>
          <p:cNvPr id="418" name="Google Shape;418;g366d9ef8a65_0_960"/>
          <p:cNvPicPr preferRelativeResize="0"/>
          <p:nvPr/>
        </p:nvPicPr>
        <p:blipFill>
          <a:blip r:embed="rId3">
            <a:alphaModFix/>
          </a:blip>
          <a:stretch>
            <a:fillRect/>
          </a:stretch>
        </p:blipFill>
        <p:spPr>
          <a:xfrm>
            <a:off x="8088769" y="773308"/>
            <a:ext cx="622744" cy="431306"/>
          </a:xfrm>
          <a:prstGeom prst="rect">
            <a:avLst/>
          </a:prstGeom>
          <a:noFill/>
          <a:ln>
            <a:noFill/>
          </a:ln>
        </p:spPr>
      </p:pic>
    </p:spTree>
    <p:extLst>
      <p:ext uri="{BB962C8B-B14F-4D97-AF65-F5344CB8AC3E}">
        <p14:creationId xmlns:p14="http://schemas.microsoft.com/office/powerpoint/2010/main" val="2923712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DF885-E20A-173E-9EBD-6E426437EBEA}"/>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A3615006-DA85-8CAA-4836-099F541BFF76}"/>
              </a:ext>
            </a:extLst>
          </p:cNvPr>
          <p:cNvSpPr/>
          <p:nvPr/>
        </p:nvSpPr>
        <p:spPr>
          <a:xfrm>
            <a:off x="674615" y="175631"/>
            <a:ext cx="8012185" cy="342900"/>
          </a:xfrm>
          <a:prstGeom prst="rect">
            <a:avLst/>
          </a:prstGeom>
          <a:noFill/>
          <a:ln/>
        </p:spPr>
        <p:txBody>
          <a:bodyPr wrap="square" lIns="0" tIns="0" rIns="0" bIns="0" rtlCol="0" anchor="t"/>
          <a:lstStyle/>
          <a:p>
            <a:pPr marL="0" marR="0">
              <a:lnSpc>
                <a:spcPct val="115000"/>
              </a:lnSpc>
              <a:spcBef>
                <a:spcPts val="0"/>
              </a:spcBef>
              <a:spcAft>
                <a:spcPts val="800"/>
              </a:spcAft>
            </a:pPr>
            <a:r>
              <a:rPr lang="en-US" sz="2400" b="1" kern="100" noProof="0" dirty="0">
                <a:effectLst/>
                <a:latin typeface="Roboto" panose="02000000000000000000" pitchFamily="2" charset="0"/>
                <a:ea typeface="Roboto" panose="02000000000000000000" pitchFamily="2" charset="0"/>
                <a:cs typeface="Roboto" panose="02000000000000000000" pitchFamily="2" charset="0"/>
              </a:rPr>
              <a:t>Informed consent/ assent for all children</a:t>
            </a:r>
            <a:endParaRPr lang="en-US" sz="2400" kern="100" noProof="0" dirty="0">
              <a:effectLst/>
              <a:latin typeface="Roboto" panose="02000000000000000000" pitchFamily="2" charset="0"/>
              <a:ea typeface="Roboto" panose="02000000000000000000" pitchFamily="2" charset="0"/>
              <a:cs typeface="Roboto" panose="02000000000000000000" pitchFamily="2" charset="0"/>
            </a:endParaRPr>
          </a:p>
        </p:txBody>
      </p:sp>
      <p:sp>
        <p:nvSpPr>
          <p:cNvPr id="6" name="Shape 2">
            <a:extLst>
              <a:ext uri="{FF2B5EF4-FFF2-40B4-BE49-F238E27FC236}">
                <a16:creationId xmlns:a16="http://schemas.microsoft.com/office/drawing/2014/main" id="{C2434F3C-5D9A-4FEC-E34E-797D3FF53C57}"/>
              </a:ext>
            </a:extLst>
          </p:cNvPr>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a:extLst>
              <a:ext uri="{FF2B5EF4-FFF2-40B4-BE49-F238E27FC236}">
                <a16:creationId xmlns:a16="http://schemas.microsoft.com/office/drawing/2014/main" id="{DAB71429-855D-30CC-2A1C-EC63AD966498}"/>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8" name="Text 3">
            <a:extLst>
              <a:ext uri="{FF2B5EF4-FFF2-40B4-BE49-F238E27FC236}">
                <a16:creationId xmlns:a16="http://schemas.microsoft.com/office/drawing/2014/main" id="{CE3C830B-4330-FCC1-0C47-FC2DFA2E0E12}"/>
              </a:ext>
            </a:extLst>
          </p:cNvPr>
          <p:cNvSpPr/>
          <p:nvPr/>
        </p:nvSpPr>
        <p:spPr>
          <a:xfrm>
            <a:off x="674615" y="662023"/>
            <a:ext cx="8130338" cy="3280002"/>
          </a:xfrm>
          <a:prstGeom prst="rect">
            <a:avLst/>
          </a:prstGeom>
          <a:noFill/>
          <a:ln/>
        </p:spPr>
        <p:txBody>
          <a:bodyPr wrap="square" lIns="0" tIns="0" rIns="0" bIns="0" rtlCol="0" anchor="t"/>
          <a:lstStyle/>
          <a:p>
            <a:pPr marL="257175" indent="-257175">
              <a:lnSpc>
                <a:spcPct val="107000"/>
              </a:lnSpc>
              <a:buClr>
                <a:schemeClr val="dk1"/>
              </a:buClr>
              <a:buSzPts val="2000"/>
              <a:buFont typeface="Arial"/>
              <a:buChar char="•"/>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Caregivers need to give consent for their children to participate, </a:t>
            </a:r>
            <a:r>
              <a:rPr lang="en-GB" sz="16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AND c</a:t>
            </a: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hildren need to give assent for their own participation</a:t>
            </a:r>
          </a:p>
          <a:p>
            <a:pPr marL="257175" indent="-257175">
              <a:lnSpc>
                <a:spcPct val="107000"/>
              </a:lnSpc>
              <a:buClr>
                <a:schemeClr val="dk1"/>
              </a:buClr>
              <a:buSzPts val="2000"/>
              <a:buFont typeface="Arial"/>
              <a:buChar char="•"/>
            </a:pPr>
            <a:endPar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a:p>
            <a:pPr marL="257175" indent="-257175">
              <a:lnSpc>
                <a:spcPct val="107000"/>
              </a:lnSpc>
              <a:buClr>
                <a:schemeClr val="dk1"/>
              </a:buClr>
              <a:buSzPts val="2000"/>
              <a:buFont typeface="Arial"/>
              <a:buChar char="•"/>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‘Informed consent’ means that children </a:t>
            </a:r>
            <a:r>
              <a:rPr lang="en-GB" sz="1600" u="sng"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and caregivers </a:t>
            </a: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need to fully understand:  </a:t>
            </a:r>
          </a:p>
          <a:p>
            <a:pPr marL="942975" lvl="2" indent="-257175">
              <a:lnSpc>
                <a:spcPct val="107000"/>
              </a:lnSpc>
              <a:spcBef>
                <a:spcPts val="600"/>
              </a:spcBef>
              <a:buClr>
                <a:schemeClr val="dk1"/>
              </a:buClr>
              <a:buSzPts val="2000"/>
              <a:buFont typeface="Noto Sans Symbols"/>
              <a:buChar char="✔"/>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the purpose of the consultation</a:t>
            </a:r>
          </a:p>
          <a:p>
            <a:pPr marL="942975" lvl="2" indent="-257175">
              <a:lnSpc>
                <a:spcPct val="107000"/>
              </a:lnSpc>
              <a:spcBef>
                <a:spcPts val="600"/>
              </a:spcBef>
              <a:buClr>
                <a:schemeClr val="dk1"/>
              </a:buClr>
              <a:buSzPts val="2000"/>
              <a:buFont typeface="Noto Sans Symbols"/>
              <a:buChar char="✔"/>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what their own involvement would entail</a:t>
            </a:r>
          </a:p>
          <a:p>
            <a:pPr marL="942975" lvl="2" indent="-257175">
              <a:lnSpc>
                <a:spcPct val="107000"/>
              </a:lnSpc>
              <a:spcBef>
                <a:spcPts val="600"/>
              </a:spcBef>
              <a:buClr>
                <a:schemeClr val="dk1"/>
              </a:buClr>
              <a:buSzPts val="2000"/>
              <a:buFont typeface="Noto Sans Symbols"/>
              <a:buChar char="✔"/>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what the potential impact on their lives might be</a:t>
            </a:r>
          </a:p>
          <a:p>
            <a:pPr marL="942975" lvl="2" indent="-257175">
              <a:lnSpc>
                <a:spcPct val="107000"/>
              </a:lnSpc>
              <a:spcBef>
                <a:spcPts val="600"/>
              </a:spcBef>
              <a:buClr>
                <a:schemeClr val="dk1"/>
              </a:buClr>
              <a:buSzPts val="2000"/>
              <a:buFont typeface="Noto Sans Symbols"/>
              <a:buChar char="✔"/>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how the information they share will be used</a:t>
            </a:r>
          </a:p>
          <a:p>
            <a:pPr marL="942975" lvl="2" indent="-257175">
              <a:lnSpc>
                <a:spcPct val="107000"/>
              </a:lnSpc>
              <a:spcBef>
                <a:spcPts val="600"/>
              </a:spcBef>
              <a:buClr>
                <a:schemeClr val="dk1"/>
              </a:buClr>
              <a:buSzPts val="2000"/>
              <a:buFont typeface="Noto Sans Symbols"/>
              <a:buChar char="✔"/>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confidentiality and anonymity</a:t>
            </a:r>
          </a:p>
          <a:p>
            <a:pPr marL="942975" lvl="2" indent="-257175">
              <a:lnSpc>
                <a:spcPct val="107000"/>
              </a:lnSpc>
              <a:spcBef>
                <a:spcPts val="600"/>
              </a:spcBef>
              <a:buClr>
                <a:schemeClr val="dk1"/>
              </a:buClr>
              <a:buSzPts val="2000"/>
              <a:buFont typeface="Noto Sans Symbols"/>
              <a:buChar char="✔"/>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that consent is negotiable, and they can withdraw at any point with no consequences</a:t>
            </a:r>
          </a:p>
          <a:p>
            <a:pPr marL="942975" lvl="2" indent="-257175">
              <a:lnSpc>
                <a:spcPct val="107000"/>
              </a:lnSpc>
              <a:spcBef>
                <a:spcPts val="600"/>
              </a:spcBef>
              <a:buClr>
                <a:schemeClr val="dk1"/>
              </a:buClr>
              <a:buSzPts val="2000"/>
              <a:buFont typeface="Noto Sans Symbols"/>
              <a:buChar char="✔"/>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how they can reach your organisation if they need to later on</a:t>
            </a:r>
          </a:p>
          <a:p>
            <a:pPr marL="942975" lvl="2" indent="-257175">
              <a:lnSpc>
                <a:spcPct val="107000"/>
              </a:lnSpc>
              <a:spcBef>
                <a:spcPts val="600"/>
              </a:spcBef>
              <a:buClr>
                <a:schemeClr val="dk1"/>
              </a:buClr>
              <a:buSzPts val="2000"/>
              <a:buFont typeface="Noto Sans Symbols"/>
              <a:buChar char="✔"/>
            </a:pPr>
            <a:r>
              <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that participation does not have implications on receiving humanitarian aid or assistance.</a:t>
            </a:r>
          </a:p>
          <a:p>
            <a:pPr marL="942975" lvl="2" indent="-257175">
              <a:lnSpc>
                <a:spcPct val="107000"/>
              </a:lnSpc>
              <a:spcBef>
                <a:spcPts val="600"/>
              </a:spcBef>
              <a:buClr>
                <a:schemeClr val="dk1"/>
              </a:buClr>
              <a:buSzPts val="2000"/>
              <a:buFont typeface="Noto Sans Symbols"/>
              <a:buChar char="✔"/>
            </a:pPr>
            <a:endPar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p:txBody>
      </p:sp>
      <p:sp>
        <p:nvSpPr>
          <p:cNvPr id="2" name="Google Shape;427;g366d9ef8a65_0_620">
            <a:extLst>
              <a:ext uri="{FF2B5EF4-FFF2-40B4-BE49-F238E27FC236}">
                <a16:creationId xmlns:a16="http://schemas.microsoft.com/office/drawing/2014/main" id="{252DF82B-4EA7-54F0-405B-2332AACDB9EC}"/>
              </a:ext>
            </a:extLst>
          </p:cNvPr>
          <p:cNvSpPr/>
          <p:nvPr/>
        </p:nvSpPr>
        <p:spPr>
          <a:xfrm>
            <a:off x="6534703" y="1833534"/>
            <a:ext cx="2270250" cy="134932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100" dirty="0">
              <a:solidFill>
                <a:schemeClr val="bg1"/>
              </a:solidFill>
              <a:latin typeface="Roboto" panose="02000000000000000000" pitchFamily="2" charset="0"/>
              <a:ea typeface="Roboto" panose="02000000000000000000" pitchFamily="2" charset="0"/>
              <a:cs typeface="Roboto" panose="02000000000000000000" pitchFamily="2" charset="0"/>
              <a:sym typeface="Calibri"/>
            </a:endParaRPr>
          </a:p>
          <a:p>
            <a:pPr algn="ctr"/>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Children can only participate on a VOLUNTARY basis. No child can be forced to participate!</a:t>
            </a:r>
            <a:endParaRPr sz="11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endParaRPr sz="1100" dirty="0">
              <a:solidFill>
                <a:schemeClr val="bg1"/>
              </a:solidFill>
              <a:latin typeface="Roboto" panose="02000000000000000000" pitchFamily="2" charset="0"/>
              <a:ea typeface="Roboto" panose="02000000000000000000" pitchFamily="2" charset="0"/>
              <a:cs typeface="Roboto" panose="02000000000000000000" pitchFamily="2" charset="0"/>
              <a:sym typeface="Calibri"/>
            </a:endParaRPr>
          </a:p>
        </p:txBody>
      </p:sp>
    </p:spTree>
    <p:extLst>
      <p:ext uri="{BB962C8B-B14F-4D97-AF65-F5344CB8AC3E}">
        <p14:creationId xmlns:p14="http://schemas.microsoft.com/office/powerpoint/2010/main" val="332067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A4DDB-7BF0-6E6F-B146-AF5E4E9361AD}"/>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DFAFE3F7-4396-692C-624A-93BC76A76E2F}"/>
              </a:ext>
            </a:extLst>
          </p:cNvPr>
          <p:cNvSpPr/>
          <p:nvPr/>
        </p:nvSpPr>
        <p:spPr>
          <a:xfrm>
            <a:off x="674615" y="175631"/>
            <a:ext cx="8012185" cy="342900"/>
          </a:xfrm>
          <a:prstGeom prst="rect">
            <a:avLst/>
          </a:prstGeom>
          <a:noFill/>
          <a:ln/>
        </p:spPr>
        <p:txBody>
          <a:bodyPr wrap="square" lIns="0" tIns="0" rIns="0" bIns="0" rtlCol="0" anchor="t"/>
          <a:lstStyle/>
          <a:p>
            <a:pPr marL="0" marR="0">
              <a:lnSpc>
                <a:spcPct val="115000"/>
              </a:lnSpc>
              <a:spcBef>
                <a:spcPts val="0"/>
              </a:spcBef>
              <a:spcAft>
                <a:spcPts val="800"/>
              </a:spcAft>
            </a:pPr>
            <a:r>
              <a:rPr lang="en-US" sz="2400" b="1" kern="100" noProof="0" dirty="0">
                <a:effectLst/>
                <a:latin typeface="Roboto" panose="02000000000000000000" pitchFamily="2" charset="0"/>
                <a:ea typeface="Roboto" panose="02000000000000000000" pitchFamily="2" charset="0"/>
                <a:cs typeface="Roboto" panose="02000000000000000000" pitchFamily="2" charset="0"/>
              </a:rPr>
              <a:t>Obtaining informed consent/ assent</a:t>
            </a:r>
            <a:endParaRPr lang="en-US" sz="2400" kern="100" noProof="0" dirty="0">
              <a:effectLst/>
              <a:latin typeface="Roboto" panose="02000000000000000000" pitchFamily="2" charset="0"/>
              <a:ea typeface="Roboto" panose="02000000000000000000" pitchFamily="2" charset="0"/>
              <a:cs typeface="Roboto" panose="02000000000000000000" pitchFamily="2" charset="0"/>
            </a:endParaRPr>
          </a:p>
        </p:txBody>
      </p:sp>
      <p:sp>
        <p:nvSpPr>
          <p:cNvPr id="6" name="Shape 2">
            <a:extLst>
              <a:ext uri="{FF2B5EF4-FFF2-40B4-BE49-F238E27FC236}">
                <a16:creationId xmlns:a16="http://schemas.microsoft.com/office/drawing/2014/main" id="{E9420466-9CB4-ED08-108E-C843AC0B0968}"/>
              </a:ext>
            </a:extLst>
          </p:cNvPr>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a:extLst>
              <a:ext uri="{FF2B5EF4-FFF2-40B4-BE49-F238E27FC236}">
                <a16:creationId xmlns:a16="http://schemas.microsoft.com/office/drawing/2014/main" id="{FAFD4E68-D8E2-5EC2-C46B-E7FF7857A735}"/>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8" name="Text 3">
            <a:extLst>
              <a:ext uri="{FF2B5EF4-FFF2-40B4-BE49-F238E27FC236}">
                <a16:creationId xmlns:a16="http://schemas.microsoft.com/office/drawing/2014/main" id="{E203B09B-18B9-BEF2-DC81-E0EB0D105FD5}"/>
              </a:ext>
            </a:extLst>
          </p:cNvPr>
          <p:cNvSpPr/>
          <p:nvPr/>
        </p:nvSpPr>
        <p:spPr>
          <a:xfrm>
            <a:off x="674615" y="617293"/>
            <a:ext cx="8130338" cy="4306185"/>
          </a:xfrm>
          <a:prstGeom prst="rect">
            <a:avLst/>
          </a:prstGeom>
          <a:noFill/>
          <a:ln/>
        </p:spPr>
        <p:txBody>
          <a:bodyPr wrap="square" lIns="0" tIns="0" rIns="0" bIns="0" rtlCol="0" anchor="t"/>
          <a:lstStyle/>
          <a:p>
            <a:pPr>
              <a:lnSpc>
                <a:spcPct val="107000"/>
              </a:lnSpc>
              <a:spcBef>
                <a:spcPts val="600"/>
              </a:spcBef>
              <a:buClr>
                <a:schemeClr val="dk1"/>
              </a:buClr>
              <a:buSzPts val="2000"/>
            </a:pPr>
            <a:r>
              <a:rPr lang="en-GB" sz="1600" b="1" dirty="0">
                <a:solidFill>
                  <a:srgbClr val="004BB4"/>
                </a:solidFill>
                <a:latin typeface="Roboto" panose="02000000000000000000" pitchFamily="2" charset="0"/>
                <a:ea typeface="Roboto" panose="02000000000000000000" pitchFamily="2" charset="0"/>
                <a:cs typeface="Roboto" panose="02000000000000000000" pitchFamily="2" charset="0"/>
              </a:rPr>
              <a:t>Caregiver consent:</a:t>
            </a:r>
          </a:p>
          <a:p>
            <a:pPr marL="742950" lvl="1" indent="-285750">
              <a:lnSpc>
                <a:spcPct val="107000"/>
              </a:lnSpc>
              <a:spcBef>
                <a:spcPts val="600"/>
              </a:spcBef>
              <a:buClr>
                <a:schemeClr val="dk1"/>
              </a:buClr>
              <a:buSzPts val="200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Caregivers need to provide written consent and sign the consent form (print these ahead of time)</a:t>
            </a:r>
          </a:p>
          <a:p>
            <a:pPr marL="1200150" lvl="2" indent="-285750">
              <a:lnSpc>
                <a:spcPct val="107000"/>
              </a:lnSpc>
              <a:spcBef>
                <a:spcPts val="600"/>
              </a:spcBef>
              <a:buClr>
                <a:schemeClr val="dk1"/>
              </a:buClr>
              <a:buSzPts val="2000"/>
              <a:buFont typeface="Wingdings" panose="05000000000000000000" pitchFamily="2" charset="2"/>
              <a:buChar char="Ø"/>
            </a:pPr>
            <a:r>
              <a:rPr lang="en-GB" sz="1400" dirty="0">
                <a:latin typeface="Roboto" panose="02000000000000000000" pitchFamily="2" charset="0"/>
                <a:ea typeface="Roboto" panose="02000000000000000000" pitchFamily="2" charset="0"/>
                <a:cs typeface="Roboto" panose="02000000000000000000" pitchFamily="2" charset="0"/>
              </a:rPr>
              <a:t>If a caregiver is unable to sign in person, consent can be given over the phone with another responsible adult present (such as a school leaders, teacher, etc.) </a:t>
            </a:r>
          </a:p>
          <a:p>
            <a:pPr marL="1200150" lvl="2" indent="-285750">
              <a:lnSpc>
                <a:spcPct val="107000"/>
              </a:lnSpc>
              <a:spcBef>
                <a:spcPts val="600"/>
              </a:spcBef>
              <a:buClr>
                <a:schemeClr val="dk1"/>
              </a:buClr>
              <a:buSzPts val="2000"/>
              <a:buFont typeface="Wingdings" panose="05000000000000000000" pitchFamily="2" charset="2"/>
              <a:buChar char="Ø"/>
            </a:pPr>
            <a:r>
              <a:rPr lang="en-GB" sz="1400" dirty="0">
                <a:latin typeface="Roboto" panose="02000000000000000000" pitchFamily="2" charset="0"/>
                <a:ea typeface="Roboto" panose="02000000000000000000" pitchFamily="2" charset="0"/>
                <a:cs typeface="Roboto" panose="02000000000000000000" pitchFamily="2" charset="0"/>
              </a:rPr>
              <a:t>For caregivers with low literacy levels, read them the form  for sign off - they can use their fingerprint if they cannot write their name (if there in person) </a:t>
            </a:r>
          </a:p>
          <a:p>
            <a:pPr marL="714375" lvl="1" indent="-257175">
              <a:lnSpc>
                <a:spcPct val="107000"/>
              </a:lnSpc>
              <a:spcBef>
                <a:spcPts val="600"/>
              </a:spcBef>
              <a:buClr>
                <a:schemeClr val="dk1"/>
              </a:buClr>
              <a:buSzPts val="2000"/>
              <a:buFont typeface="Arial"/>
              <a:buChar char="•"/>
            </a:pPr>
            <a:r>
              <a:rPr lang="en-GB" sz="1400" dirty="0">
                <a:latin typeface="Roboto" panose="02000000000000000000" pitchFamily="2" charset="0"/>
                <a:ea typeface="Roboto" panose="02000000000000000000" pitchFamily="2" charset="0"/>
                <a:cs typeface="Roboto" panose="02000000000000000000" pitchFamily="2" charset="0"/>
              </a:rPr>
              <a:t>If it is </a:t>
            </a:r>
            <a:r>
              <a:rPr lang="en-GB" sz="1400" i="1" dirty="0">
                <a:latin typeface="Roboto" panose="02000000000000000000" pitchFamily="2" charset="0"/>
                <a:ea typeface="Roboto" panose="02000000000000000000" pitchFamily="2" charset="0"/>
                <a:cs typeface="Roboto" panose="02000000000000000000" pitchFamily="2" charset="0"/>
              </a:rPr>
              <a:t>impossible </a:t>
            </a:r>
            <a:r>
              <a:rPr lang="en-GB" sz="1400" dirty="0">
                <a:latin typeface="Roboto" panose="02000000000000000000" pitchFamily="2" charset="0"/>
                <a:ea typeface="Roboto" panose="02000000000000000000" pitchFamily="2" charset="0"/>
                <a:cs typeface="Roboto" panose="02000000000000000000" pitchFamily="2" charset="0"/>
              </a:rPr>
              <a:t>to get caregivers’ consent, written consent may be obtained from the school principal where the consultation is taking place. The principal needs to sign a consent form listing the names of all of the children participating.</a:t>
            </a:r>
          </a:p>
          <a:p>
            <a:pPr>
              <a:lnSpc>
                <a:spcPct val="107000"/>
              </a:lnSpc>
              <a:spcBef>
                <a:spcPts val="600"/>
              </a:spcBef>
              <a:buClr>
                <a:schemeClr val="dk1"/>
              </a:buClr>
              <a:buSzPts val="2000"/>
            </a:pPr>
            <a:r>
              <a:rPr lang="en-GB" sz="1600" b="1" dirty="0">
                <a:solidFill>
                  <a:srgbClr val="004BB4"/>
                </a:solidFill>
                <a:latin typeface="Roboto" panose="02000000000000000000" pitchFamily="2" charset="0"/>
                <a:ea typeface="Roboto" panose="02000000000000000000" pitchFamily="2" charset="0"/>
                <a:cs typeface="Roboto" panose="02000000000000000000" pitchFamily="2" charset="0"/>
              </a:rPr>
              <a:t>Child assent:</a:t>
            </a:r>
          </a:p>
          <a:p>
            <a:pPr marL="714375" lvl="1" indent="-257175">
              <a:lnSpc>
                <a:spcPct val="107000"/>
              </a:lnSpc>
              <a:spcBef>
                <a:spcPts val="600"/>
              </a:spcBef>
              <a:buClr>
                <a:schemeClr val="dk1"/>
              </a:buClr>
              <a:buSzPts val="2000"/>
              <a:buFont typeface="Arial"/>
              <a:buChar char="•"/>
            </a:pPr>
            <a:r>
              <a:rPr lang="en-GB" sz="1400" dirty="0">
                <a:latin typeface="Roboto" panose="02000000000000000000" pitchFamily="2" charset="0"/>
                <a:ea typeface="Roboto" panose="02000000000000000000" pitchFamily="2" charset="0"/>
                <a:cs typeface="Roboto" panose="02000000000000000000" pitchFamily="2" charset="0"/>
              </a:rPr>
              <a:t>Before the consultation begins, children must give verbal assent to after you have explained the assessment, purpose, etc. </a:t>
            </a:r>
          </a:p>
          <a:p>
            <a:pPr marL="1200150" lvl="2" indent="-285750">
              <a:lnSpc>
                <a:spcPct val="107000"/>
              </a:lnSpc>
              <a:spcBef>
                <a:spcPts val="600"/>
              </a:spcBef>
              <a:buClr>
                <a:schemeClr val="dk1"/>
              </a:buClr>
              <a:buSzPts val="2000"/>
              <a:buFont typeface="Wingdings" panose="05000000000000000000" pitchFamily="2" charset="2"/>
              <a:buChar char="Ø"/>
            </a:pPr>
            <a:r>
              <a:rPr lang="en-GB" sz="1400" dirty="0">
                <a:latin typeface="Roboto" panose="02000000000000000000" pitchFamily="2" charset="0"/>
                <a:ea typeface="Roboto" panose="02000000000000000000" pitchFamily="2" charset="0"/>
                <a:cs typeface="Roboto" panose="02000000000000000000" pitchFamily="2" charset="0"/>
              </a:rPr>
              <a:t>There is a script which tells you exactly what to say – follow that</a:t>
            </a:r>
          </a:p>
          <a:p>
            <a:pPr lvl="2">
              <a:lnSpc>
                <a:spcPct val="107000"/>
              </a:lnSpc>
              <a:spcBef>
                <a:spcPts val="600"/>
              </a:spcBef>
              <a:buClr>
                <a:schemeClr val="dk1"/>
              </a:buClr>
              <a:buSzPts val="2000"/>
            </a:pPr>
            <a:endParaRPr lang="en-GB" sz="600" dirty="0">
              <a:latin typeface="Roboto" panose="02000000000000000000" pitchFamily="2" charset="0"/>
              <a:ea typeface="Roboto" panose="02000000000000000000" pitchFamily="2" charset="0"/>
              <a:cs typeface="Roboto" panose="02000000000000000000" pitchFamily="2" charset="0"/>
            </a:endParaRPr>
          </a:p>
          <a:p>
            <a:pPr>
              <a:lnSpc>
                <a:spcPct val="107000"/>
              </a:lnSpc>
              <a:buClr>
                <a:schemeClr val="dk1"/>
              </a:buClr>
              <a:buSzPts val="2000"/>
            </a:pPr>
            <a:r>
              <a:rPr lang="en-GB" sz="1400" b="1" dirty="0">
                <a:solidFill>
                  <a:srgbClr val="00A0DC"/>
                </a:solidFill>
                <a:latin typeface="Roboto" panose="02000000000000000000" pitchFamily="2" charset="0"/>
                <a:ea typeface="Roboto" panose="02000000000000000000" pitchFamily="2" charset="0"/>
                <a:cs typeface="Roboto" panose="02000000000000000000" pitchFamily="2" charset="0"/>
                <a:sym typeface="Calibri"/>
              </a:rPr>
              <a:t>** If consent from both the child and the caregivers cannot be obtained, the child </a:t>
            </a:r>
          </a:p>
          <a:p>
            <a:pPr>
              <a:lnSpc>
                <a:spcPct val="107000"/>
              </a:lnSpc>
              <a:buClr>
                <a:schemeClr val="dk1"/>
              </a:buClr>
              <a:buSzPts val="2000"/>
            </a:pPr>
            <a:r>
              <a:rPr lang="en-GB" sz="1400" b="1" dirty="0">
                <a:solidFill>
                  <a:srgbClr val="00A0DC"/>
                </a:solidFill>
                <a:latin typeface="Roboto" panose="02000000000000000000" pitchFamily="2" charset="0"/>
                <a:ea typeface="Roboto" panose="02000000000000000000" pitchFamily="2" charset="0"/>
                <a:cs typeface="Roboto" panose="02000000000000000000" pitchFamily="2" charset="0"/>
                <a:sym typeface="Calibri"/>
              </a:rPr>
              <a:t>cannot participate in the consultation.**</a:t>
            </a:r>
          </a:p>
          <a:p>
            <a:pPr lvl="1">
              <a:lnSpc>
                <a:spcPct val="107000"/>
              </a:lnSpc>
              <a:spcBef>
                <a:spcPts val="600"/>
              </a:spcBef>
              <a:buClr>
                <a:schemeClr val="dk1"/>
              </a:buClr>
              <a:buSzPts val="2000"/>
            </a:pPr>
            <a:endParaRPr lang="en-GB" sz="1400" dirty="0">
              <a:latin typeface="Roboto" panose="02000000000000000000" pitchFamily="2" charset="0"/>
              <a:ea typeface="Roboto" panose="02000000000000000000" pitchFamily="2" charset="0"/>
              <a:cs typeface="Roboto" panose="02000000000000000000" pitchFamily="2" charset="0"/>
            </a:endParaRPr>
          </a:p>
          <a:p>
            <a:pPr marL="257175" indent="-257175">
              <a:lnSpc>
                <a:spcPct val="107000"/>
              </a:lnSpc>
              <a:spcBef>
                <a:spcPts val="600"/>
              </a:spcBef>
              <a:buClr>
                <a:schemeClr val="dk1"/>
              </a:buClr>
              <a:buSzPts val="2000"/>
              <a:buFont typeface="Arial"/>
              <a:buChar char="•"/>
            </a:pPr>
            <a:endParaRPr lang="en-GB" sz="1600" dirty="0">
              <a:latin typeface="Roboto" panose="02000000000000000000" pitchFamily="2" charset="0"/>
              <a:ea typeface="Roboto" panose="02000000000000000000" pitchFamily="2" charset="0"/>
              <a:cs typeface="Roboto" panose="02000000000000000000" pitchFamily="2" charset="0"/>
            </a:endParaRPr>
          </a:p>
          <a:p>
            <a:endParaRPr lang="en-GB" sz="1600"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p:txBody>
      </p:sp>
    </p:spTree>
    <p:extLst>
      <p:ext uri="{BB962C8B-B14F-4D97-AF65-F5344CB8AC3E}">
        <p14:creationId xmlns:p14="http://schemas.microsoft.com/office/powerpoint/2010/main" val="2671692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pcoming Events">
            <a:extLst>
              <a:ext uri="{FF2B5EF4-FFF2-40B4-BE49-F238E27FC236}">
                <a16:creationId xmlns:a16="http://schemas.microsoft.com/office/drawing/2014/main" id="{DB4B2DB6-791C-E8D3-432F-A989039A14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38" y="2051407"/>
            <a:ext cx="1691042" cy="1691042"/>
          </a:xfrm>
          <a:prstGeom prst="rect">
            <a:avLst/>
          </a:prstGeom>
          <a:noFill/>
          <a:ln>
            <a:noFill/>
          </a:ln>
        </p:spPr>
      </p:pic>
      <p:sp>
        <p:nvSpPr>
          <p:cNvPr id="3" name="Text 0"/>
          <p:cNvSpPr/>
          <p:nvPr/>
        </p:nvSpPr>
        <p:spPr>
          <a:xfrm>
            <a:off x="859110" y="887283"/>
            <a:ext cx="7813690" cy="3507725"/>
          </a:xfrm>
          <a:prstGeom prst="rect">
            <a:avLst/>
          </a:prstGeom>
          <a:noFill/>
          <a:ln/>
        </p:spPr>
        <p:txBody>
          <a:bodyPr wrap="square" lIns="0" tIns="0" rIns="0" bIns="0" rtlCol="0" anchor="t"/>
          <a:lstStyle/>
          <a:p>
            <a:pPr>
              <a:lnSpc>
                <a:spcPts val="1680"/>
              </a:lnSpc>
              <a:spcAft>
                <a:spcPts val="600"/>
              </a:spcAft>
            </a:pPr>
            <a:r>
              <a:rPr lang="en-GB" sz="1200" b="1" dirty="0">
                <a:solidFill>
                  <a:srgbClr val="000000"/>
                </a:solidFill>
                <a:effectLst/>
                <a:latin typeface="Roboto" panose="02000000000000000000" pitchFamily="2" charset="0"/>
                <a:ea typeface="Roboto" panose="02000000000000000000" pitchFamily="2" charset="0"/>
                <a:cs typeface="Roboto" panose="02000000000000000000" pitchFamily="2" charset="0"/>
              </a:rPr>
              <a:t>In humanitarian action</a:t>
            </a:r>
            <a:r>
              <a:rPr lang="en-GB"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 children’s participation is key to Accountability to Affected Populations (AAP). </a:t>
            </a:r>
            <a:endParaRPr lang="en-GB" sz="12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lnSpc>
                <a:spcPts val="1680"/>
              </a:lnSpc>
              <a:spcAft>
                <a:spcPts val="600"/>
              </a:spcAft>
            </a:pPr>
            <a:r>
              <a:rPr lang="en-GB"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As the Education Cluster serves children, we are ultimately accountable to all girls and boys, including children with disabilities. </a:t>
            </a:r>
          </a:p>
          <a:p>
            <a:pPr>
              <a:lnSpc>
                <a:spcPts val="1680"/>
              </a:lnSpc>
              <a:spcAft>
                <a:spcPts val="600"/>
              </a:spcAft>
            </a:pPr>
            <a:endParaRPr lang="en-GB" sz="1200" kern="0" spc="-12"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lnSpc>
                <a:spcPts val="1680"/>
              </a:lnSpc>
              <a:spcAft>
                <a:spcPts val="600"/>
              </a:spcAft>
            </a:pPr>
            <a:r>
              <a:rPr lang="en-US" sz="1200" kern="0" spc="-12" dirty="0">
                <a:solidFill>
                  <a:srgbClr val="000000"/>
                </a:solidFill>
                <a:latin typeface="Roboto" panose="02000000000000000000" pitchFamily="2" charset="0"/>
                <a:ea typeface="Roboto" panose="02000000000000000000" pitchFamily="2" charset="0"/>
                <a:cs typeface="Roboto" panose="02000000000000000000" pitchFamily="2" charset="0"/>
              </a:rPr>
              <a:t>Humanitarian actors have committed to children’s participation through many global conventions and frameworks. </a:t>
            </a:r>
          </a:p>
          <a:p>
            <a:pPr>
              <a:lnSpc>
                <a:spcPts val="1680"/>
              </a:lnSpc>
              <a:spcAft>
                <a:spcPts val="600"/>
              </a:spcAft>
            </a:pPr>
            <a:endParaRPr lang="en-US" sz="1200" dirty="0">
              <a:latin typeface="Roboto" panose="02000000000000000000" pitchFamily="2" charset="0"/>
              <a:ea typeface="Roboto" panose="02000000000000000000" pitchFamily="2" charset="0"/>
              <a:cs typeface="Roboto" panose="02000000000000000000" pitchFamily="2" charset="0"/>
            </a:endParaRPr>
          </a:p>
        </p:txBody>
      </p:sp>
      <p:sp>
        <p:nvSpPr>
          <p:cNvPr id="4" name="Text 1"/>
          <p:cNvSpPr/>
          <p:nvPr/>
        </p:nvSpPr>
        <p:spPr>
          <a:xfrm>
            <a:off x="857133" y="411189"/>
            <a:ext cx="54864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Accountability includes Child Participation</a:t>
            </a:r>
            <a:endParaRPr lang="en-US" sz="2251" dirty="0"/>
          </a:p>
        </p:txBody>
      </p:sp>
      <p:sp>
        <p:nvSpPr>
          <p:cNvPr id="8" name="Text 5"/>
          <p:cNvSpPr/>
          <p:nvPr/>
        </p:nvSpPr>
        <p:spPr>
          <a:xfrm>
            <a:off x="859755" y="887283"/>
            <a:ext cx="5442960" cy="472380"/>
          </a:xfrm>
          <a:prstGeom prst="rect">
            <a:avLst/>
          </a:prstGeom>
          <a:noFill/>
          <a:ln/>
        </p:spPr>
        <p:txBody>
          <a:bodyPr wrap="square" lIns="0" tIns="0" rIns="0" bIns="0" rtlCol="0" anchor="t"/>
          <a:lstStyle/>
          <a:p>
            <a:pPr>
              <a:lnSpc>
                <a:spcPts val="1860"/>
              </a:lnSpc>
            </a:pPr>
            <a:r>
              <a:rPr lang="en-US" sz="1200" b="1" kern="0" spc="-12" dirty="0">
                <a:solidFill>
                  <a:srgbClr val="004BB4"/>
                </a:solidFill>
                <a:latin typeface="Roboto" pitchFamily="34" charset="0"/>
                <a:ea typeface="Roboto" pitchFamily="34" charset="-122"/>
                <a:cs typeface="Roboto" pitchFamily="34" charset="-120"/>
              </a:rPr>
              <a:t> </a:t>
            </a:r>
            <a:endParaRPr lang="en-US" sz="1163" dirty="0"/>
          </a:p>
        </p:txBody>
      </p:sp>
      <p:sp>
        <p:nvSpPr>
          <p:cNvPr id="9" name="Shape 6"/>
          <p:cNvSpPr/>
          <p:nvPr/>
        </p:nvSpPr>
        <p:spPr>
          <a:xfrm>
            <a:off x="1484" y="-1894"/>
            <a:ext cx="428625" cy="5145395"/>
          </a:xfrm>
          <a:prstGeom prst="roundRect">
            <a:avLst>
              <a:gd name="adj" fmla="val -213333"/>
            </a:avLst>
          </a:prstGeom>
          <a:solidFill>
            <a:srgbClr val="00A0DC"/>
          </a:solidFill>
          <a:ln/>
        </p:spPr>
        <p:txBody>
          <a:bodyPr/>
          <a:lstStyle/>
          <a:p>
            <a:endParaRPr lang="en-US" dirty="0"/>
          </a:p>
        </p:txBody>
      </p:sp>
      <p:pic>
        <p:nvPicPr>
          <p:cNvPr id="10" name="Image 0" descr="https://pitch-assets-ccb95893-de3f-4266-973c-20049231b248.s3.eu-west-1.amazonaws.com/f8d07780-3409-4bd3-93c4-527f84bd59f3?pitch-bytes=34031&amp;pitch-content-type=image%2Fpng"/>
          <p:cNvPicPr>
            <a:picLocks noChangeAspect="1"/>
          </p:cNvPicPr>
          <p:nvPr/>
        </p:nvPicPr>
        <p:blipFill>
          <a:blip r:embed="rId4"/>
          <a:srcRect t="149" b="149"/>
          <a:stretch/>
        </p:blipFill>
        <p:spPr>
          <a:xfrm>
            <a:off x="7320249" y="4365303"/>
            <a:ext cx="1352551" cy="543055"/>
          </a:xfrm>
          <a:prstGeom prst="rect">
            <a:avLst/>
          </a:prstGeom>
        </p:spPr>
      </p:pic>
      <p:pic>
        <p:nvPicPr>
          <p:cNvPr id="6" name="Picture 5" descr="INEE - Inter-agency Network for Education in Emergencies response - Global  Education Coalition">
            <a:extLst>
              <a:ext uri="{FF2B5EF4-FFF2-40B4-BE49-F238E27FC236}">
                <a16:creationId xmlns:a16="http://schemas.microsoft.com/office/drawing/2014/main" id="{A800E8EA-17BD-F761-6973-B5508539E3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76527" y="3742449"/>
            <a:ext cx="2117090" cy="994410"/>
          </a:xfrm>
          <a:prstGeom prst="rect">
            <a:avLst/>
          </a:prstGeom>
          <a:noFill/>
          <a:ln>
            <a:noFill/>
          </a:ln>
        </p:spPr>
      </p:pic>
      <p:pic>
        <p:nvPicPr>
          <p:cNvPr id="11" name="Picture 10" descr="Home Page - CHS">
            <a:extLst>
              <a:ext uri="{FF2B5EF4-FFF2-40B4-BE49-F238E27FC236}">
                <a16:creationId xmlns:a16="http://schemas.microsoft.com/office/drawing/2014/main" id="{09DA2148-57DD-AA7B-AD2F-AA65BE4FBA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97275" y="2659451"/>
            <a:ext cx="1949450" cy="512445"/>
          </a:xfrm>
          <a:prstGeom prst="rect">
            <a:avLst/>
          </a:prstGeom>
          <a:noFill/>
          <a:ln>
            <a:noFill/>
          </a:ln>
        </p:spPr>
      </p:pic>
      <p:pic>
        <p:nvPicPr>
          <p:cNvPr id="12" name="Picture 11" descr="Grand Bargain Cash Workstream Subgroup on Linking Humanitarian Cash with  Social Protection | socialprotection.org">
            <a:extLst>
              <a:ext uri="{FF2B5EF4-FFF2-40B4-BE49-F238E27FC236}">
                <a16:creationId xmlns:a16="http://schemas.microsoft.com/office/drawing/2014/main" id="{E4E144FE-2FC9-3ED4-E27A-7497B88C753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95740" y="2557396"/>
            <a:ext cx="1877060" cy="779780"/>
          </a:xfrm>
          <a:prstGeom prst="rect">
            <a:avLst/>
          </a:prstGeom>
          <a:noFill/>
          <a:ln>
            <a:noFill/>
          </a:ln>
        </p:spPr>
      </p:pic>
      <p:pic>
        <p:nvPicPr>
          <p:cNvPr id="13" name="Picture 12" descr="A blue sign with white text&#10;&#10;Description automatically generated">
            <a:extLst>
              <a:ext uri="{FF2B5EF4-FFF2-40B4-BE49-F238E27FC236}">
                <a16:creationId xmlns:a16="http://schemas.microsoft.com/office/drawing/2014/main" id="{0FC43D2F-6268-9031-6CAB-629FDC7C42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1034" y="3685246"/>
            <a:ext cx="1877060" cy="1172998"/>
          </a:xfrm>
          <a:prstGeom prst="rect">
            <a:avLst/>
          </a:prstGeom>
        </p:spPr>
      </p:pic>
    </p:spTree>
    <p:extLst>
      <p:ext uri="{BB962C8B-B14F-4D97-AF65-F5344CB8AC3E}">
        <p14:creationId xmlns:p14="http://schemas.microsoft.com/office/powerpoint/2010/main" val="2882809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7B2FA-6648-05CA-9CD0-B60D1D96A4F8}"/>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AA235DB0-701E-B9D0-73DF-68E08BB1C9AD}"/>
              </a:ext>
            </a:extLst>
          </p:cNvPr>
          <p:cNvSpPr/>
          <p:nvPr/>
        </p:nvSpPr>
        <p:spPr>
          <a:xfrm>
            <a:off x="674615" y="104686"/>
            <a:ext cx="8012185" cy="342900"/>
          </a:xfrm>
          <a:prstGeom prst="rect">
            <a:avLst/>
          </a:prstGeom>
          <a:noFill/>
          <a:ln/>
        </p:spPr>
        <p:txBody>
          <a:bodyPr wrap="square" lIns="0" tIns="0" rIns="0" bIns="0" rtlCol="0" anchor="t"/>
          <a:lstStyle/>
          <a:p>
            <a:pPr marL="0" marR="0">
              <a:lnSpc>
                <a:spcPct val="115000"/>
              </a:lnSpc>
              <a:spcBef>
                <a:spcPts val="0"/>
              </a:spcBef>
              <a:spcAft>
                <a:spcPts val="800"/>
              </a:spcAft>
            </a:pPr>
            <a:r>
              <a:rPr lang="en-GB" sz="2400" b="1" kern="100" noProof="0" dirty="0">
                <a:effectLst/>
                <a:latin typeface="Roboto" panose="02000000000000000000" pitchFamily="2" charset="0"/>
                <a:ea typeface="Roboto" panose="02000000000000000000" pitchFamily="2" charset="0"/>
                <a:cs typeface="Roboto" panose="02000000000000000000" pitchFamily="2" charset="0"/>
              </a:rPr>
              <a:t>How to plan a consultation with children </a:t>
            </a:r>
          </a:p>
        </p:txBody>
      </p:sp>
      <p:sp>
        <p:nvSpPr>
          <p:cNvPr id="6" name="Shape 2">
            <a:extLst>
              <a:ext uri="{FF2B5EF4-FFF2-40B4-BE49-F238E27FC236}">
                <a16:creationId xmlns:a16="http://schemas.microsoft.com/office/drawing/2014/main" id="{FEC663C0-5ED8-4E4E-A9B7-18EB296D4BB6}"/>
              </a:ext>
            </a:extLst>
          </p:cNvPr>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a:extLst>
              <a:ext uri="{FF2B5EF4-FFF2-40B4-BE49-F238E27FC236}">
                <a16:creationId xmlns:a16="http://schemas.microsoft.com/office/drawing/2014/main" id="{D7683B98-8226-4B99-8843-D2C914618225}"/>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8" name="Text 3">
            <a:extLst>
              <a:ext uri="{FF2B5EF4-FFF2-40B4-BE49-F238E27FC236}">
                <a16:creationId xmlns:a16="http://schemas.microsoft.com/office/drawing/2014/main" id="{B0AD26F4-8CA8-E038-2B84-933C71480EAE}"/>
              </a:ext>
            </a:extLst>
          </p:cNvPr>
          <p:cNvSpPr/>
          <p:nvPr/>
        </p:nvSpPr>
        <p:spPr>
          <a:xfrm>
            <a:off x="674615" y="522700"/>
            <a:ext cx="8130338" cy="4306185"/>
          </a:xfrm>
          <a:prstGeom prst="rect">
            <a:avLst/>
          </a:prstGeom>
          <a:noFill/>
          <a:ln/>
        </p:spPr>
        <p:txBody>
          <a:bodyPr wrap="square" lIns="0" tIns="0" rIns="0" bIns="0" rtlCol="0" anchor="t"/>
          <a:lstStyle/>
          <a:p>
            <a:r>
              <a:rPr lang="en-GB" sz="14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Location: </a:t>
            </a:r>
          </a:p>
          <a:p>
            <a:pPr marL="257175" indent="-257175">
              <a:buClr>
                <a:schemeClr val="dk1"/>
              </a:buClr>
              <a:buSzPts val="1900"/>
              <a:buFont typeface="Arial"/>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Safe</a:t>
            </a:r>
            <a:endParaRPr lang="en-GB" sz="1400" dirty="0">
              <a:latin typeface="Roboto" panose="02000000000000000000" pitchFamily="2" charset="0"/>
              <a:ea typeface="Roboto" panose="02000000000000000000" pitchFamily="2" charset="0"/>
              <a:cs typeface="Roboto" panose="02000000000000000000" pitchFamily="2" charset="0"/>
            </a:endParaRPr>
          </a:p>
          <a:p>
            <a:pPr marL="257175" indent="-257175">
              <a:buClr>
                <a:schemeClr val="dk1"/>
              </a:buClr>
              <a:buSzPts val="1900"/>
              <a:buFont typeface="Arial"/>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Accessible</a:t>
            </a:r>
            <a:endParaRPr lang="en-GB" sz="1400" dirty="0">
              <a:latin typeface="Roboto" panose="02000000000000000000" pitchFamily="2" charset="0"/>
              <a:ea typeface="Roboto" panose="02000000000000000000" pitchFamily="2" charset="0"/>
              <a:cs typeface="Roboto" panose="02000000000000000000" pitchFamily="2" charset="0"/>
            </a:endParaRPr>
          </a:p>
          <a:p>
            <a:pPr marL="257175" indent="-257175">
              <a:buClr>
                <a:schemeClr val="dk1"/>
              </a:buClr>
              <a:buSzPts val="1900"/>
              <a:buFont typeface="Arial"/>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Comfortable</a:t>
            </a:r>
            <a:endParaRPr lang="en-GB" sz="1400" dirty="0">
              <a:latin typeface="Roboto" panose="02000000000000000000" pitchFamily="2" charset="0"/>
              <a:ea typeface="Roboto" panose="02000000000000000000" pitchFamily="2" charset="0"/>
              <a:cs typeface="Roboto" panose="02000000000000000000" pitchFamily="2" charset="0"/>
            </a:endParaRPr>
          </a:p>
          <a:p>
            <a:pPr marL="257175" indent="-257175">
              <a:buClr>
                <a:schemeClr val="dk1"/>
              </a:buClr>
              <a:buSzPts val="1900"/>
              <a:buFont typeface="Arial"/>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Children know the place</a:t>
            </a:r>
            <a:endParaRPr lang="en-GB" sz="1400" dirty="0">
              <a:latin typeface="Roboto" panose="02000000000000000000" pitchFamily="2" charset="0"/>
              <a:ea typeface="Roboto" panose="02000000000000000000" pitchFamily="2" charset="0"/>
              <a:cs typeface="Roboto" panose="02000000000000000000" pitchFamily="2" charset="0"/>
            </a:endParaRPr>
          </a:p>
          <a:p>
            <a:endParaRPr lang="en-GB" sz="14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a:p>
            <a:r>
              <a:rPr lang="en-GB" sz="14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Time:</a:t>
            </a:r>
            <a:endParaRPr lang="en-GB" sz="1400" dirty="0">
              <a:latin typeface="Roboto" panose="02000000000000000000" pitchFamily="2" charset="0"/>
              <a:ea typeface="Roboto" panose="02000000000000000000" pitchFamily="2" charset="0"/>
              <a:cs typeface="Roboto" panose="02000000000000000000" pitchFamily="2" charset="0"/>
            </a:endParaRPr>
          </a:p>
          <a:p>
            <a:pPr marL="257175" indent="-257175">
              <a:buClr>
                <a:schemeClr val="dk1"/>
              </a:buClr>
              <a:buSzPts val="1900"/>
              <a:buFont typeface="Arial"/>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Sessions are scheduled at a time and place convenient for all your children.</a:t>
            </a:r>
            <a:endParaRPr lang="en-GB" sz="1400" dirty="0">
              <a:latin typeface="Roboto" panose="02000000000000000000" pitchFamily="2" charset="0"/>
              <a:ea typeface="Roboto" panose="02000000000000000000" pitchFamily="2" charset="0"/>
              <a:cs typeface="Roboto" panose="02000000000000000000" pitchFamily="2" charset="0"/>
            </a:endParaRPr>
          </a:p>
          <a:p>
            <a:pPr marL="257175" indent="-257175">
              <a:buClr>
                <a:schemeClr val="dk1"/>
              </a:buClr>
              <a:buSzPts val="1900"/>
              <a:buFont typeface="Arial"/>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No conflict with school hours!</a:t>
            </a:r>
            <a:endParaRPr lang="en-GB" sz="1400" dirty="0">
              <a:latin typeface="Roboto" panose="02000000000000000000" pitchFamily="2" charset="0"/>
              <a:ea typeface="Roboto" panose="02000000000000000000" pitchFamily="2" charset="0"/>
              <a:cs typeface="Roboto" panose="02000000000000000000" pitchFamily="2" charset="0"/>
            </a:endParaRPr>
          </a:p>
          <a:p>
            <a:endParaRPr lang="en-GB" sz="14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a:p>
            <a:r>
              <a:rPr lang="en-GB" sz="14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Duration: </a:t>
            </a: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1 hour and 15 minutes</a:t>
            </a:r>
            <a:endParaRPr lang="en-GB" sz="1400" dirty="0">
              <a:latin typeface="Roboto" panose="02000000000000000000" pitchFamily="2" charset="0"/>
              <a:ea typeface="Roboto" panose="02000000000000000000" pitchFamily="2" charset="0"/>
              <a:cs typeface="Roboto" panose="02000000000000000000" pitchFamily="2" charset="0"/>
            </a:endParaRPr>
          </a:p>
          <a:p>
            <a:endParaRPr lang="en-GB" sz="14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a:p>
            <a:r>
              <a:rPr lang="en-GB" sz="14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Group size:</a:t>
            </a:r>
            <a:endParaRPr lang="en-GB" sz="1400" dirty="0">
              <a:latin typeface="Roboto" panose="02000000000000000000" pitchFamily="2" charset="0"/>
              <a:ea typeface="Roboto" panose="02000000000000000000" pitchFamily="2" charset="0"/>
              <a:cs typeface="Roboto" panose="02000000000000000000" pitchFamily="2" charset="0"/>
            </a:endParaRPr>
          </a:p>
          <a:p>
            <a:pPr marL="257175" indent="-257175">
              <a:buClr>
                <a:schemeClr val="dk1"/>
              </a:buClr>
              <a:buSzPts val="1900"/>
              <a:buFont typeface="Arial"/>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Small groups of 6 – 10 children </a:t>
            </a:r>
            <a:endParaRPr lang="en-GB" sz="1400" dirty="0">
              <a:latin typeface="Roboto" panose="02000000000000000000" pitchFamily="2" charset="0"/>
              <a:ea typeface="Roboto" panose="02000000000000000000" pitchFamily="2" charset="0"/>
              <a:cs typeface="Roboto" panose="02000000000000000000" pitchFamily="2" charset="0"/>
            </a:endParaRPr>
          </a:p>
          <a:p>
            <a:pPr marL="257175" indent="-257175">
              <a:buClr>
                <a:schemeClr val="dk1"/>
              </a:buClr>
              <a:buSzPts val="1900"/>
              <a:buFont typeface="Arial"/>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For younger children, up to 10 year-old, it is best to work with small groups of children.</a:t>
            </a:r>
            <a:endParaRPr lang="en-GB" sz="1400" dirty="0">
              <a:latin typeface="Roboto" panose="02000000000000000000" pitchFamily="2" charset="0"/>
              <a:ea typeface="Roboto" panose="02000000000000000000" pitchFamily="2" charset="0"/>
              <a:cs typeface="Roboto" panose="02000000000000000000" pitchFamily="2" charset="0"/>
            </a:endParaRPr>
          </a:p>
          <a:p>
            <a:endParaRPr lang="en-GB" sz="14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a:p>
            <a:r>
              <a:rPr lang="en-GB" sz="14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Gender and age of children:</a:t>
            </a:r>
            <a:endParaRPr lang="en-GB" sz="1400" dirty="0">
              <a:latin typeface="Roboto" panose="02000000000000000000" pitchFamily="2" charset="0"/>
              <a:ea typeface="Roboto" panose="02000000000000000000" pitchFamily="2" charset="0"/>
              <a:cs typeface="Roboto" panose="02000000000000000000" pitchFamily="2" charset="0"/>
            </a:endParaRPr>
          </a:p>
          <a:p>
            <a:pPr marL="257175" indent="-257175">
              <a:buClr>
                <a:schemeClr val="dk1"/>
              </a:buClr>
              <a:buSzPts val="1900"/>
              <a:buFont typeface="Arial"/>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Girls and boys can be mixed or separated, based on local needs and culture.</a:t>
            </a:r>
            <a:endParaRPr lang="en-GB" sz="1400" dirty="0">
              <a:latin typeface="Roboto" panose="02000000000000000000" pitchFamily="2" charset="0"/>
              <a:ea typeface="Roboto" panose="02000000000000000000" pitchFamily="2" charset="0"/>
              <a:cs typeface="Roboto" panose="02000000000000000000" pitchFamily="2" charset="0"/>
            </a:endParaRPr>
          </a:p>
          <a:p>
            <a:pPr marL="257175" indent="-257175">
              <a:buClr>
                <a:schemeClr val="dk1"/>
              </a:buClr>
              <a:buSzPts val="1900"/>
              <a:buFont typeface="Arial"/>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If the groups are mixed, be sure to record the gender and age of the participant answering the question.</a:t>
            </a:r>
            <a:endParaRPr lang="en-GB" sz="1400" dirty="0">
              <a:latin typeface="Roboto" panose="02000000000000000000" pitchFamily="2" charset="0"/>
              <a:ea typeface="Roboto" panose="02000000000000000000" pitchFamily="2" charset="0"/>
              <a:cs typeface="Roboto" panose="02000000000000000000" pitchFamily="2" charset="0"/>
            </a:endParaRPr>
          </a:p>
          <a:p>
            <a:pPr marL="257175" indent="-257175">
              <a:buClr>
                <a:schemeClr val="dk1"/>
              </a:buClr>
              <a:buSzPts val="1900"/>
              <a:buFont typeface="Arial"/>
              <a:buChar char="•"/>
            </a:pPr>
            <a:r>
              <a:rPr lang="en-GB" sz="14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Groups by age: 3-5 years, 6-8 years, 9-11 years, 12-14 years, 15-17 years.</a:t>
            </a:r>
          </a:p>
        </p:txBody>
      </p:sp>
    </p:spTree>
    <p:extLst>
      <p:ext uri="{BB962C8B-B14F-4D97-AF65-F5344CB8AC3E}">
        <p14:creationId xmlns:p14="http://schemas.microsoft.com/office/powerpoint/2010/main" val="3870503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558324" y="51871"/>
            <a:ext cx="7866148"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Do’s and Don’ts for Speaking with Children</a:t>
            </a:r>
            <a:endParaRPr lang="en-US" sz="2251" dirty="0"/>
          </a:p>
        </p:txBody>
      </p:sp>
      <p:sp>
        <p:nvSpPr>
          <p:cNvPr id="5" name="Shape 2"/>
          <p:cNvSpPr/>
          <p:nvPr/>
        </p:nvSpPr>
        <p:spPr>
          <a:xfrm>
            <a:off x="5624" y="-1894"/>
            <a:ext cx="428625" cy="5145395"/>
          </a:xfrm>
          <a:prstGeom prst="roundRect">
            <a:avLst>
              <a:gd name="adj" fmla="val -213333"/>
            </a:avLst>
          </a:prstGeom>
          <a:solidFill>
            <a:srgbClr val="00A0DC"/>
          </a:solidFill>
          <a:ln/>
        </p:spPr>
        <p:txBody>
          <a:bodyPr/>
          <a:lstStyle/>
          <a:p>
            <a:endParaRPr lang="en-US"/>
          </a:p>
        </p:txBody>
      </p:sp>
      <p:graphicFrame>
        <p:nvGraphicFramePr>
          <p:cNvPr id="7" name="Table 0"/>
          <p:cNvGraphicFramePr>
            <a:graphicFrameLocks noGrp="1"/>
          </p:cNvGraphicFramePr>
          <p:nvPr>
            <p:extLst>
              <p:ext uri="{D42A27DB-BD31-4B8C-83A1-F6EECF244321}">
                <p14:modId xmlns:p14="http://schemas.microsoft.com/office/powerpoint/2010/main" val="812425081"/>
              </p:ext>
            </p:extLst>
          </p:nvPr>
        </p:nvGraphicFramePr>
        <p:xfrm>
          <a:off x="558323" y="438010"/>
          <a:ext cx="8480745" cy="4467248"/>
        </p:xfrm>
        <a:graphic>
          <a:graphicData uri="http://schemas.openxmlformats.org/drawingml/2006/table">
            <a:tbl>
              <a:tblPr/>
              <a:tblGrid>
                <a:gridCol w="4234717">
                  <a:extLst>
                    <a:ext uri="{9D8B030D-6E8A-4147-A177-3AD203B41FA5}">
                      <a16:colId xmlns:a16="http://schemas.microsoft.com/office/drawing/2014/main" val="20000"/>
                    </a:ext>
                  </a:extLst>
                </a:gridCol>
                <a:gridCol w="4246028">
                  <a:extLst>
                    <a:ext uri="{9D8B030D-6E8A-4147-A177-3AD203B41FA5}">
                      <a16:colId xmlns:a16="http://schemas.microsoft.com/office/drawing/2014/main" val="20001"/>
                    </a:ext>
                  </a:extLst>
                </a:gridCol>
              </a:tblGrid>
              <a:tr h="0">
                <a:tc>
                  <a:txBody>
                    <a:bodyPr/>
                    <a:lstStyle/>
                    <a:p>
                      <a:pPr algn="l"/>
                      <a:r>
                        <a:rPr lang="en-US" sz="1300" b="1" dirty="0">
                          <a:solidFill>
                            <a:srgbClr val="FFFFFF"/>
                          </a:solidFill>
                          <a:latin typeface="Roboto" pitchFamily="34" charset="0"/>
                          <a:ea typeface="Roboto" pitchFamily="34" charset="-122"/>
                          <a:cs typeface="Roboto" pitchFamily="34" charset="-120"/>
                        </a:rPr>
                        <a:t>DO</a:t>
                      </a:r>
                      <a:endParaRPr lang="en-US" sz="1300" dirty="0">
                        <a:latin typeface="Roboto" charset="0"/>
                        <a:ea typeface="Roboto" charset="0"/>
                        <a:cs typeface="Roboto" charset="0"/>
                      </a:endParaRPr>
                    </a:p>
                  </a:txBody>
                  <a:tcPr marL="80963" marR="80963" marT="80963" marB="80963">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00B050"/>
                    </a:solidFill>
                  </a:tcPr>
                </a:tc>
                <a:tc>
                  <a:txBody>
                    <a:bodyPr/>
                    <a:lstStyle/>
                    <a:p>
                      <a:pPr algn="l"/>
                      <a:r>
                        <a:rPr lang="en-US" sz="1300" b="1" dirty="0">
                          <a:solidFill>
                            <a:srgbClr val="FFFFFF"/>
                          </a:solidFill>
                          <a:latin typeface="Roboto" pitchFamily="34" charset="0"/>
                          <a:ea typeface="Roboto" pitchFamily="34" charset="-122"/>
                          <a:cs typeface="Roboto" pitchFamily="34" charset="-120"/>
                        </a:rPr>
                        <a:t>DON’T</a:t>
                      </a:r>
                      <a:endParaRPr lang="en-US" sz="1300" dirty="0">
                        <a:latin typeface="Roboto" charset="0"/>
                        <a:ea typeface="Roboto" charset="0"/>
                        <a:cs typeface="Roboto" charset="0"/>
                      </a:endParaRPr>
                    </a:p>
                  </a:txBody>
                  <a:tcPr marL="80963" marR="80963" marT="80963" marB="80963">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266789">
                <a:tc>
                  <a:txBody>
                    <a:bodyPr/>
                    <a:lstStyle/>
                    <a:p>
                      <a:pPr algn="l"/>
                      <a:r>
                        <a:rPr lang="en-US" sz="1100" dirty="0">
                          <a:latin typeface="Roboto" charset="0"/>
                          <a:ea typeface="Roboto" charset="0"/>
                          <a:cs typeface="Roboto" charset="0"/>
                        </a:rPr>
                        <a:t>Listen to children's opinions with respect, and value their contributions</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100" dirty="0">
                          <a:latin typeface="Roboto" charset="0"/>
                          <a:ea typeface="Roboto" charset="0"/>
                          <a:cs typeface="Roboto" charset="0"/>
                        </a:rPr>
                        <a:t>Expose children to harm</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66789">
                <a:tc>
                  <a:txBody>
                    <a:bodyPr/>
                    <a:lstStyle/>
                    <a:p>
                      <a:pPr algn="l"/>
                      <a:r>
                        <a:rPr lang="en-US" sz="1100" dirty="0">
                          <a:latin typeface="Roboto" charset="0"/>
                          <a:ea typeface="Roboto" charset="0"/>
                          <a:cs typeface="Roboto" charset="0"/>
                        </a:rPr>
                        <a:t>Be polite, supporting, caring, and considerate to children</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100" dirty="0">
                          <a:latin typeface="Roboto" charset="0"/>
                          <a:ea typeface="Roboto" charset="0"/>
                          <a:cs typeface="Roboto" charset="0"/>
                        </a:rPr>
                        <a:t>Humiliate, embarrass, or laugh at children, raise your voice or shout at children</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60733">
                <a:tc>
                  <a:txBody>
                    <a:bodyPr/>
                    <a:lstStyle/>
                    <a:p>
                      <a:pPr algn="l"/>
                      <a:r>
                        <a:rPr lang="en-US" sz="1100" dirty="0">
                          <a:latin typeface="Roboto" charset="0"/>
                          <a:ea typeface="Roboto" charset="0"/>
                          <a:cs typeface="Roboto" charset="0"/>
                        </a:rPr>
                        <a:t>Be culturally appropriate and sensitive, honest and open-minded</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100" dirty="0">
                          <a:latin typeface="Roboto" charset="0"/>
                          <a:ea typeface="Roboto" charset="0"/>
                          <a:cs typeface="Roboto" charset="0"/>
                        </a:rPr>
                        <a:t>Discriminate against any child, direct or manipulate children</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3600940729"/>
                  </a:ext>
                </a:extLst>
              </a:tr>
              <a:tr h="364862">
                <a:tc>
                  <a:txBody>
                    <a:bodyPr/>
                    <a:lstStyle/>
                    <a:p>
                      <a:pPr algn="l"/>
                      <a:r>
                        <a:rPr lang="en-US" sz="1100" dirty="0">
                          <a:latin typeface="Roboto" charset="0"/>
                          <a:ea typeface="Roboto" charset="0"/>
                          <a:cs typeface="Roboto" charset="0"/>
                        </a:rPr>
                        <a:t>Listen actively. Give verbal cues to let the child know you're listening ("Ah" or "I see").</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100" dirty="0">
                          <a:latin typeface="Roboto" charset="0"/>
                          <a:ea typeface="Roboto" charset="0"/>
                          <a:cs typeface="Roboto" charset="0"/>
                        </a:rPr>
                        <a:t>Talk a lot </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55810">
                <a:tc>
                  <a:txBody>
                    <a:bodyPr/>
                    <a:lstStyle/>
                    <a:p>
                      <a:pPr algn="l"/>
                      <a:r>
                        <a:rPr lang="en-US" sz="1100" dirty="0">
                          <a:latin typeface="Roboto" charset="0"/>
                          <a:ea typeface="Roboto" charset="0"/>
                          <a:cs typeface="Roboto" charset="0"/>
                        </a:rPr>
                        <a:t>Be tolerant of diverse opinions</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100" dirty="0">
                          <a:latin typeface="Roboto" charset="0"/>
                          <a:ea typeface="Roboto" charset="0"/>
                          <a:cs typeface="Roboto" charset="0"/>
                        </a:rPr>
                        <a:t>Expressing disagreement with what children say</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07492">
                <a:tc>
                  <a:txBody>
                    <a:bodyPr/>
                    <a:lstStyle/>
                    <a:p>
                      <a:pPr algn="l"/>
                      <a:r>
                        <a:rPr lang="en-US" sz="1100" dirty="0">
                          <a:latin typeface="Roboto" charset="0"/>
                          <a:ea typeface="Roboto" charset="0"/>
                          <a:cs typeface="Roboto" charset="0"/>
                        </a:rPr>
                        <a:t>Ensure confidentiality</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100" dirty="0">
                          <a:latin typeface="Roboto" charset="0"/>
                          <a:ea typeface="Roboto" charset="0"/>
                          <a:cs typeface="Roboto" charset="0"/>
                        </a:rPr>
                        <a:t>Tell anyone what the children said during the consultations</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19239">
                <a:tc>
                  <a:txBody>
                    <a:bodyPr/>
                    <a:lstStyle/>
                    <a:p>
                      <a:pPr algn="l"/>
                      <a:r>
                        <a:rPr lang="en-US" sz="1100" dirty="0">
                          <a:latin typeface="Roboto" charset="0"/>
                          <a:ea typeface="Roboto" charset="0"/>
                          <a:cs typeface="Roboto" charset="0"/>
                        </a:rPr>
                        <a:t>Ask only one question at a time (it can be confusing to ask several questions at once)</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100" dirty="0">
                          <a:latin typeface="Roboto" charset="0"/>
                          <a:ea typeface="Roboto" charset="0"/>
                          <a:cs typeface="Roboto" charset="0"/>
                        </a:rPr>
                        <a:t>Use complex or inappropriate language</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9883338"/>
                  </a:ext>
                </a:extLst>
              </a:tr>
              <a:tr h="266789">
                <a:tc>
                  <a:txBody>
                    <a:bodyPr/>
                    <a:lstStyle/>
                    <a:p>
                      <a:pPr algn="l"/>
                      <a:r>
                        <a:rPr lang="en-US" sz="1100" b="1" dirty="0">
                          <a:latin typeface="Roboto" charset="0"/>
                          <a:ea typeface="Roboto" charset="0"/>
                          <a:cs typeface="Roboto" charset="0"/>
                        </a:rPr>
                        <a:t>Write down exactly what the children say</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100" b="1" dirty="0">
                          <a:latin typeface="Roboto" charset="0"/>
                          <a:ea typeface="Roboto" charset="0"/>
                          <a:cs typeface="Roboto" charset="0"/>
                        </a:rPr>
                        <a:t>Interpret/ paraphrase what children say</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3228356713"/>
                  </a:ext>
                </a:extLst>
              </a:tr>
              <a:tr h="251544">
                <a:tc>
                  <a:txBody>
                    <a:bodyPr/>
                    <a:lstStyle/>
                    <a:p>
                      <a:pPr algn="l"/>
                      <a:r>
                        <a:rPr lang="en-US" sz="1100" dirty="0">
                          <a:latin typeface="Roboto" charset="0"/>
                          <a:ea typeface="Roboto" charset="0"/>
                          <a:cs typeface="Roboto" charset="0"/>
                        </a:rPr>
                        <a:t>Be prepared for things to go differently than planned</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100" dirty="0">
                          <a:latin typeface="Roboto" charset="0"/>
                          <a:ea typeface="Roboto" charset="0"/>
                          <a:cs typeface="Roboto" charset="0"/>
                        </a:rPr>
                        <a:t>Panic</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869454856"/>
                  </a:ext>
                </a:extLst>
              </a:tr>
              <a:tr h="270203">
                <a:tc>
                  <a:txBody>
                    <a:bodyPr/>
                    <a:lstStyle/>
                    <a:p>
                      <a:pPr algn="l"/>
                      <a:r>
                        <a:rPr lang="en-US" sz="1100" dirty="0">
                          <a:latin typeface="Roboto" charset="0"/>
                          <a:ea typeface="Roboto" charset="0"/>
                          <a:cs typeface="Roboto" charset="0"/>
                        </a:rPr>
                        <a:t>Know how to refer a child if they tell you they need assistance</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100" dirty="0">
                          <a:latin typeface="Roboto" charset="0"/>
                          <a:ea typeface="Roboto" charset="0"/>
                          <a:cs typeface="Roboto" charset="0"/>
                        </a:rPr>
                        <a:t>Ask personal questions to investigate if a child is a victim of violence</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130743989"/>
                  </a:ext>
                </a:extLst>
              </a:tr>
              <a:tr h="388749">
                <a:tc>
                  <a:txBody>
                    <a:bodyPr/>
                    <a:lstStyle/>
                    <a:p>
                      <a:pPr algn="l"/>
                      <a:r>
                        <a:rPr lang="en-US" sz="1100" dirty="0">
                          <a:latin typeface="Roboto" charset="0"/>
                          <a:ea typeface="Roboto" charset="0"/>
                          <a:cs typeface="Roboto" charset="0"/>
                        </a:rPr>
                        <a:t>Know how to report any safeguarding/ SEA issues that arise during the assessment</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100" dirty="0">
                          <a:latin typeface="Roboto" charset="0"/>
                          <a:ea typeface="Roboto" charset="0"/>
                          <a:cs typeface="Roboto" charset="0"/>
                        </a:rPr>
                        <a:t>Ignore or minimize safeguarding/ SEA concerns: you have a moral and legal obligation to report, even if concerns seem minor.</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3019446767"/>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DADC8-C806-BF9F-6113-EE61D2AEF6FE}"/>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58B23E51-93DB-CDD3-5EF4-760929A09E33}"/>
              </a:ext>
            </a:extLst>
          </p:cNvPr>
          <p:cNvSpPr/>
          <p:nvPr/>
        </p:nvSpPr>
        <p:spPr>
          <a:xfrm>
            <a:off x="674615" y="294721"/>
            <a:ext cx="8012185" cy="342900"/>
          </a:xfrm>
          <a:prstGeom prst="rect">
            <a:avLst/>
          </a:prstGeom>
          <a:noFill/>
          <a:ln/>
        </p:spPr>
        <p:txBody>
          <a:bodyPr wrap="square" lIns="0" tIns="0" rIns="0" bIns="0" rtlCol="0" anchor="t"/>
          <a:lstStyle/>
          <a:p>
            <a:pPr marL="0" marR="0">
              <a:lnSpc>
                <a:spcPct val="115000"/>
              </a:lnSpc>
              <a:spcBef>
                <a:spcPts val="0"/>
              </a:spcBef>
              <a:spcAft>
                <a:spcPts val="800"/>
              </a:spcAft>
            </a:pPr>
            <a:r>
              <a:rPr lang="en-US" sz="2400" b="1" kern="100" noProof="0" dirty="0">
                <a:solidFill>
                  <a:srgbClr val="004BB4"/>
                </a:solidFill>
                <a:effectLst/>
                <a:latin typeface="Roboto" panose="02000000000000000000" pitchFamily="2" charset="0"/>
                <a:ea typeface="Roboto" panose="02000000000000000000" pitchFamily="2" charset="0"/>
                <a:cs typeface="Roboto" panose="02000000000000000000" pitchFamily="2" charset="0"/>
              </a:rPr>
              <a:t>Reminders when speaking with children</a:t>
            </a:r>
            <a:endParaRPr lang="en-US" sz="2400" kern="100" noProof="0" dirty="0">
              <a:solidFill>
                <a:srgbClr val="004BB4"/>
              </a:solidFill>
              <a:effectLst/>
              <a:latin typeface="Roboto" panose="02000000000000000000" pitchFamily="2" charset="0"/>
              <a:ea typeface="Roboto" panose="02000000000000000000" pitchFamily="2" charset="0"/>
              <a:cs typeface="Roboto" panose="02000000000000000000" pitchFamily="2" charset="0"/>
            </a:endParaRPr>
          </a:p>
        </p:txBody>
      </p:sp>
      <p:sp>
        <p:nvSpPr>
          <p:cNvPr id="6" name="Shape 2">
            <a:extLst>
              <a:ext uri="{FF2B5EF4-FFF2-40B4-BE49-F238E27FC236}">
                <a16:creationId xmlns:a16="http://schemas.microsoft.com/office/drawing/2014/main" id="{C02955A2-9CA0-BDC8-3612-034014A2F962}"/>
              </a:ext>
            </a:extLst>
          </p:cNvPr>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a:extLst>
              <a:ext uri="{FF2B5EF4-FFF2-40B4-BE49-F238E27FC236}">
                <a16:creationId xmlns:a16="http://schemas.microsoft.com/office/drawing/2014/main" id="{63176576-0FD7-9DD1-EE47-BEF0166C3DC4}"/>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8" name="Text 3">
            <a:extLst>
              <a:ext uri="{FF2B5EF4-FFF2-40B4-BE49-F238E27FC236}">
                <a16:creationId xmlns:a16="http://schemas.microsoft.com/office/drawing/2014/main" id="{1F93AD34-1044-B649-9142-473CE9E76D97}"/>
              </a:ext>
            </a:extLst>
          </p:cNvPr>
          <p:cNvSpPr/>
          <p:nvPr/>
        </p:nvSpPr>
        <p:spPr>
          <a:xfrm>
            <a:off x="674615" y="854297"/>
            <a:ext cx="7581879" cy="3353841"/>
          </a:xfrm>
          <a:prstGeom prst="rect">
            <a:avLst/>
          </a:prstGeom>
          <a:noFill/>
          <a:ln/>
        </p:spPr>
        <p:txBody>
          <a:bodyPr wrap="square" lIns="0" tIns="0" rIns="0" bIns="0" rtlCol="0" anchor="t"/>
          <a:lstStyle/>
          <a:p>
            <a:pPr marL="342900" indent="-342900">
              <a:buFont typeface="Arial" panose="020B0604020202020204" pitchFamily="34" charset="0"/>
              <a:buChar char="•"/>
            </a:pPr>
            <a:r>
              <a:rPr lang="en-US" sz="1400" dirty="0">
                <a:latin typeface="Roboto" panose="02000000000000000000" pitchFamily="2" charset="0"/>
                <a:ea typeface="Roboto" panose="02000000000000000000" pitchFamily="2" charset="0"/>
                <a:cs typeface="Roboto" panose="02000000000000000000" pitchFamily="2" charset="0"/>
                <a:sym typeface="Calibri"/>
              </a:rPr>
              <a:t>Be warm, friendly, and open</a:t>
            </a:r>
          </a:p>
          <a:p>
            <a:pPr marL="342900" indent="-342900">
              <a:buFont typeface="Arial" panose="020B0604020202020204" pitchFamily="34" charset="0"/>
              <a:buChar char="•"/>
            </a:pPr>
            <a:r>
              <a:rPr lang="en-US" sz="1400" dirty="0">
                <a:latin typeface="Roboto" panose="02000000000000000000" pitchFamily="2" charset="0"/>
                <a:ea typeface="Roboto" panose="02000000000000000000" pitchFamily="2" charset="0"/>
                <a:cs typeface="Roboto" panose="02000000000000000000" pitchFamily="2" charset="0"/>
                <a:sym typeface="Calibri"/>
              </a:rPr>
              <a:t>Give time after asking a question</a:t>
            </a:r>
          </a:p>
          <a:p>
            <a:pPr marL="342900" indent="-342900">
              <a:buFont typeface="Arial" panose="020B0604020202020204" pitchFamily="34" charset="0"/>
              <a:buChar char="•"/>
            </a:pPr>
            <a:r>
              <a:rPr lang="en-US" sz="1400" dirty="0">
                <a:latin typeface="Roboto" panose="02000000000000000000" pitchFamily="2" charset="0"/>
                <a:ea typeface="Roboto" panose="02000000000000000000" pitchFamily="2" charset="0"/>
                <a:cs typeface="Roboto" panose="02000000000000000000" pitchFamily="2" charset="0"/>
                <a:sym typeface="Calibri"/>
              </a:rPr>
              <a:t>Encourage those to speak less to speak</a:t>
            </a:r>
          </a:p>
          <a:p>
            <a:pPr marL="800100" lvl="1" indent="-342900">
              <a:buFont typeface="Wingdings" panose="05000000000000000000" pitchFamily="2" charset="2"/>
              <a:buChar char="Ø"/>
            </a:pPr>
            <a:r>
              <a:rPr lang="en-US" sz="1400" dirty="0">
                <a:latin typeface="Roboto" panose="02000000000000000000" pitchFamily="2" charset="0"/>
                <a:ea typeface="Roboto" panose="02000000000000000000" pitchFamily="2" charset="0"/>
                <a:cs typeface="Roboto" panose="02000000000000000000" pitchFamily="2" charset="0"/>
                <a:sym typeface="Calibri"/>
              </a:rPr>
              <a:t>If they still don’t want to speak, don’t pressure them</a:t>
            </a:r>
          </a:p>
          <a:p>
            <a:pPr marL="342900" indent="-34290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sym typeface="Calibri"/>
              </a:rPr>
              <a:t>Do not physically touch children – in case misinterpreted</a:t>
            </a:r>
          </a:p>
          <a:p>
            <a:pPr marL="342900" indent="-34290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sym typeface="Calibri"/>
              </a:rPr>
              <a:t>Notify the safeguarding focal point if an issue arises or if children share a safeguarding issue</a:t>
            </a:r>
          </a:p>
          <a:p>
            <a:pPr marL="342900" indent="-34290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sym typeface="Calibri"/>
              </a:rPr>
              <a:t>Keep what children tell you confidential – especially if you personally know the children or their caregivers</a:t>
            </a:r>
          </a:p>
          <a:p>
            <a:pPr marL="342900" indent="-34290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sym typeface="Calibri"/>
              </a:rPr>
              <a:t>Do not talk too much!! Let children speak. </a:t>
            </a:r>
          </a:p>
          <a:p>
            <a:pPr marL="342900" indent="-34290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sym typeface="Calibri"/>
              </a:rPr>
              <a:t>Be neutral</a:t>
            </a:r>
          </a:p>
          <a:p>
            <a:pPr marL="342900" indent="-34290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sym typeface="Calibri"/>
              </a:rPr>
              <a:t>Use non-verbal body language to show children that you are listening and that you care (head nod, eye contact, etc.)</a:t>
            </a:r>
          </a:p>
          <a:p>
            <a:pPr marL="342900" indent="-34290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sym typeface="Calibri"/>
              </a:rPr>
              <a:t>Set ground rules for the session and intervene if children bully each other, ex:</a:t>
            </a:r>
          </a:p>
          <a:p>
            <a:pPr marL="800100" lvl="1" indent="-342900">
              <a:buFont typeface="Wingdings" panose="05000000000000000000" pitchFamily="2" charset="2"/>
              <a:buChar char="Ø"/>
            </a:pPr>
            <a:r>
              <a:rPr lang="en-GB" sz="1400" dirty="0">
                <a:latin typeface="Roboto" panose="02000000000000000000" pitchFamily="2" charset="0"/>
                <a:ea typeface="Roboto" panose="02000000000000000000" pitchFamily="2" charset="0"/>
                <a:cs typeface="Roboto" panose="02000000000000000000" pitchFamily="2" charset="0"/>
                <a:sym typeface="Calibri"/>
              </a:rPr>
              <a:t>We don’t laugh at what anyone says</a:t>
            </a:r>
          </a:p>
          <a:p>
            <a:pPr marL="800100" lvl="1" indent="-342900">
              <a:buFont typeface="Wingdings" panose="05000000000000000000" pitchFamily="2" charset="2"/>
              <a:buChar char="Ø"/>
            </a:pPr>
            <a:r>
              <a:rPr lang="en-GB" sz="1400" dirty="0">
                <a:latin typeface="Roboto" panose="02000000000000000000" pitchFamily="2" charset="0"/>
                <a:ea typeface="Roboto" panose="02000000000000000000" pitchFamily="2" charset="0"/>
                <a:cs typeface="Roboto" panose="02000000000000000000" pitchFamily="2" charset="0"/>
                <a:sym typeface="Calibri"/>
              </a:rPr>
              <a:t>We respect the opinions of others</a:t>
            </a:r>
          </a:p>
          <a:p>
            <a:pPr marL="800100" lvl="1" indent="-342900">
              <a:buFont typeface="Wingdings" panose="05000000000000000000" pitchFamily="2" charset="2"/>
              <a:buChar char="Ø"/>
            </a:pPr>
            <a:r>
              <a:rPr lang="en-GB" sz="1400" dirty="0">
                <a:latin typeface="Roboto" panose="02000000000000000000" pitchFamily="2" charset="0"/>
                <a:ea typeface="Roboto" panose="02000000000000000000" pitchFamily="2" charset="0"/>
                <a:cs typeface="Roboto" panose="02000000000000000000" pitchFamily="2" charset="0"/>
                <a:sym typeface="Calibri"/>
              </a:rPr>
              <a:t>We are kind, etc.</a:t>
            </a:r>
          </a:p>
          <a:p>
            <a:pPr marL="342900" indent="-342900">
              <a:buFont typeface="Arial" panose="020B0604020202020204" pitchFamily="34" charset="0"/>
              <a:buChar char="•"/>
            </a:pPr>
            <a:endParaRPr lang="en-GB" sz="1400" dirty="0">
              <a:latin typeface="Roboto" panose="02000000000000000000" pitchFamily="2" charset="0"/>
              <a:ea typeface="Roboto" panose="02000000000000000000" pitchFamily="2" charset="0"/>
              <a:cs typeface="Roboto" panose="02000000000000000000" pitchFamily="2" charset="0"/>
              <a:sym typeface="Calibri"/>
            </a:endParaRPr>
          </a:p>
          <a:p>
            <a:pPr marL="342900" indent="-342900">
              <a:buFont typeface="Arial" panose="020B0604020202020204" pitchFamily="34" charset="0"/>
              <a:buChar char="•"/>
            </a:pPr>
            <a:endParaRPr lang="en-GB" sz="1400" dirty="0">
              <a:latin typeface="Roboto" panose="02000000000000000000" pitchFamily="2" charset="0"/>
              <a:ea typeface="Roboto" panose="02000000000000000000" pitchFamily="2" charset="0"/>
              <a:cs typeface="Roboto" panose="02000000000000000000" pitchFamily="2" charset="0"/>
              <a:sym typeface="Calibri"/>
            </a:endParaRPr>
          </a:p>
          <a:p>
            <a:pPr marL="342900" indent="-342900">
              <a:buFont typeface="Arial" panose="020B0604020202020204" pitchFamily="34" charset="0"/>
              <a:buChar char="•"/>
            </a:pPr>
            <a:endParaRPr lang="en-GB" sz="1400" dirty="0">
              <a:latin typeface="Roboto" panose="02000000000000000000" pitchFamily="2" charset="0"/>
              <a:ea typeface="Roboto" panose="02000000000000000000" pitchFamily="2" charset="0"/>
              <a:cs typeface="Roboto" panose="02000000000000000000" pitchFamily="2" charset="0"/>
              <a:sym typeface="Calibri"/>
            </a:endParaRPr>
          </a:p>
        </p:txBody>
      </p:sp>
    </p:spTree>
    <p:extLst>
      <p:ext uri="{BB962C8B-B14F-4D97-AF65-F5344CB8AC3E}">
        <p14:creationId xmlns:p14="http://schemas.microsoft.com/office/powerpoint/2010/main" val="1304518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366d9ef8a65_0_189"/>
          <p:cNvSpPr txBox="1">
            <a:spLocks noGrp="1"/>
          </p:cNvSpPr>
          <p:nvPr>
            <p:ph type="sldNum" idx="12"/>
          </p:nvPr>
        </p:nvSpPr>
        <p:spPr>
          <a:xfrm>
            <a:off x="8568684" y="4733438"/>
            <a:ext cx="377100" cy="273825"/>
          </a:xfrm>
          <a:prstGeom prst="rect">
            <a:avLst/>
          </a:prstGeom>
        </p:spPr>
        <p:txBody>
          <a:bodyPr spcFirstLastPara="1" wrap="square" lIns="68569" tIns="34275" rIns="68569" bIns="34275" anchor="ctr" anchorCtr="0">
            <a:noAutofit/>
          </a:bodyPr>
          <a:lstStyle/>
          <a:p>
            <a:pPr>
              <a:buClr>
                <a:srgbClr val="000000"/>
              </a:buClr>
            </a:pPr>
            <a:fld id="{00000000-1234-1234-1234-123412341234}" type="slidenum">
              <a:rPr lang="en-US"/>
              <a:pPr>
                <a:buClr>
                  <a:srgbClr val="000000"/>
                </a:buClr>
              </a:pPr>
              <a:t>33</a:t>
            </a:fld>
            <a:endParaRPr/>
          </a:p>
        </p:txBody>
      </p:sp>
      <p:sp>
        <p:nvSpPr>
          <p:cNvPr id="496" name="Google Shape;496;g366d9ef8a65_0_189"/>
          <p:cNvSpPr txBox="1"/>
          <p:nvPr/>
        </p:nvSpPr>
        <p:spPr>
          <a:xfrm>
            <a:off x="926756" y="725963"/>
            <a:ext cx="6487200" cy="3637575"/>
          </a:xfrm>
          <a:prstGeom prst="rect">
            <a:avLst/>
          </a:prstGeom>
          <a:noFill/>
          <a:ln>
            <a:noFill/>
          </a:ln>
        </p:spPr>
        <p:txBody>
          <a:bodyPr spcFirstLastPara="1" wrap="square" lIns="68569" tIns="68569" rIns="68569" bIns="68569" anchor="t" anchorCtr="0">
            <a:noAutofit/>
          </a:bodyPr>
          <a:lstStyle/>
          <a:p>
            <a:r>
              <a:rPr lang="en-US" sz="2100" dirty="0">
                <a:solidFill>
                  <a:schemeClr val="dk1"/>
                </a:solidFill>
                <a:latin typeface="Roboto"/>
                <a:ea typeface="Roboto"/>
                <a:cs typeface="Roboto"/>
                <a:sym typeface="Roboto"/>
              </a:rPr>
              <a:t>DEMO: Consultations with Children</a:t>
            </a:r>
            <a:endParaRPr sz="2100" dirty="0">
              <a:solidFill>
                <a:schemeClr val="dk1"/>
              </a:solidFill>
              <a:latin typeface="Roboto"/>
              <a:ea typeface="Roboto"/>
              <a:cs typeface="Roboto"/>
              <a:sym typeface="Roboto"/>
            </a:endParaRPr>
          </a:p>
          <a:p>
            <a:endParaRPr sz="2100" dirty="0">
              <a:solidFill>
                <a:schemeClr val="dk1"/>
              </a:solidFill>
              <a:latin typeface="Roboto"/>
              <a:ea typeface="Roboto"/>
              <a:cs typeface="Roboto"/>
              <a:sym typeface="Roboto"/>
            </a:endParaRPr>
          </a:p>
          <a:p>
            <a:br>
              <a:rPr lang="en-US" sz="2100" dirty="0">
                <a:solidFill>
                  <a:schemeClr val="dk1"/>
                </a:solidFill>
                <a:latin typeface="Roboto"/>
                <a:ea typeface="Roboto"/>
                <a:cs typeface="Roboto"/>
                <a:sym typeface="Roboto"/>
              </a:rPr>
            </a:br>
            <a:r>
              <a:rPr lang="en-US" sz="2100" dirty="0">
                <a:solidFill>
                  <a:schemeClr val="dk1"/>
                </a:solidFill>
                <a:latin typeface="Roboto"/>
                <a:ea typeface="Roboto"/>
                <a:cs typeface="Roboto"/>
                <a:sym typeface="Roboto"/>
              </a:rPr>
              <a:t>We will model the consultation together!</a:t>
            </a:r>
          </a:p>
          <a:p>
            <a:endParaRPr lang="en-US" sz="2100" dirty="0">
              <a:solidFill>
                <a:schemeClr val="dk1"/>
              </a:solidFill>
              <a:latin typeface="Roboto"/>
              <a:ea typeface="Roboto"/>
              <a:cs typeface="Roboto"/>
              <a:sym typeface="Roboto"/>
            </a:endParaRPr>
          </a:p>
          <a:p>
            <a:r>
              <a:rPr lang="en-US" sz="2100">
                <a:solidFill>
                  <a:schemeClr val="dk1"/>
                </a:solidFill>
                <a:latin typeface="Roboto"/>
                <a:ea typeface="Roboto"/>
                <a:cs typeface="Roboto"/>
                <a:sym typeface="Roboto"/>
              </a:rPr>
              <a:t>Link to Canva: </a:t>
            </a:r>
            <a:r>
              <a:rPr lang="en-US" sz="2100">
                <a:solidFill>
                  <a:schemeClr val="dk1"/>
                </a:solidFill>
                <a:latin typeface="Roboto"/>
                <a:ea typeface="Roboto"/>
                <a:cs typeface="Roboto"/>
                <a:sym typeface="Roboto"/>
                <a:hlinkClick r:id="rId3"/>
              </a:rPr>
              <a:t>https://www.canva.com/design/DAGqQA2So_I/jHy3HsH50bUHQ3IyWjluIQ/edit?utm_content=DAGqQA2So_I&amp;utm_campaign=designshare&amp;utm_medium=link2&amp;utm_source=sharebutton</a:t>
            </a:r>
            <a:r>
              <a:rPr lang="en-US" sz="2100">
                <a:solidFill>
                  <a:schemeClr val="dk1"/>
                </a:solidFill>
                <a:latin typeface="Roboto"/>
                <a:ea typeface="Roboto"/>
                <a:cs typeface="Roboto"/>
                <a:sym typeface="Roboto"/>
              </a:rPr>
              <a:t>    </a:t>
            </a:r>
            <a:endParaRPr sz="2100">
              <a:solidFill>
                <a:schemeClr val="dk1"/>
              </a:solidFill>
              <a:latin typeface="Roboto"/>
              <a:ea typeface="Roboto"/>
              <a:cs typeface="Roboto"/>
              <a:sym typeface="Roboto"/>
            </a:endParaRPr>
          </a:p>
        </p:txBody>
      </p:sp>
      <p:pic>
        <p:nvPicPr>
          <p:cNvPr id="497" name="Google Shape;497;g366d9ef8a65_0_189"/>
          <p:cNvPicPr preferRelativeResize="0"/>
          <p:nvPr/>
        </p:nvPicPr>
        <p:blipFill>
          <a:blip r:embed="rId4">
            <a:alphaModFix/>
          </a:blip>
          <a:stretch>
            <a:fillRect/>
          </a:stretch>
        </p:blipFill>
        <p:spPr>
          <a:xfrm>
            <a:off x="8088769" y="773308"/>
            <a:ext cx="622744" cy="43130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366d9ef8a65_0_79"/>
          <p:cNvSpPr txBox="1">
            <a:spLocks noGrp="1"/>
          </p:cNvSpPr>
          <p:nvPr>
            <p:ph type="sldNum" idx="12"/>
          </p:nvPr>
        </p:nvSpPr>
        <p:spPr>
          <a:xfrm>
            <a:off x="8568684" y="4733438"/>
            <a:ext cx="377100" cy="273825"/>
          </a:xfrm>
          <a:prstGeom prst="rect">
            <a:avLst/>
          </a:prstGeom>
        </p:spPr>
        <p:txBody>
          <a:bodyPr spcFirstLastPara="1" wrap="square" lIns="68569" tIns="34275" rIns="68569" bIns="34275" anchor="ctr" anchorCtr="0">
            <a:noAutofit/>
          </a:bodyPr>
          <a:lstStyle/>
          <a:p>
            <a:pPr>
              <a:buClr>
                <a:srgbClr val="000000"/>
              </a:buClr>
            </a:pPr>
            <a:fld id="{00000000-1234-1234-1234-123412341234}" type="slidenum">
              <a:rPr lang="en-US"/>
              <a:pPr>
                <a:buClr>
                  <a:srgbClr val="000000"/>
                </a:buClr>
              </a:pPr>
              <a:t>34</a:t>
            </a:fld>
            <a:endParaRPr/>
          </a:p>
        </p:txBody>
      </p:sp>
      <p:sp>
        <p:nvSpPr>
          <p:cNvPr id="512" name="Google Shape;512;g366d9ef8a65_0_79"/>
          <p:cNvSpPr txBox="1"/>
          <p:nvPr/>
        </p:nvSpPr>
        <p:spPr>
          <a:xfrm>
            <a:off x="471094" y="393863"/>
            <a:ext cx="6791625" cy="532575"/>
          </a:xfrm>
          <a:prstGeom prst="rect">
            <a:avLst/>
          </a:prstGeom>
          <a:noFill/>
          <a:ln>
            <a:noFill/>
          </a:ln>
        </p:spPr>
        <p:txBody>
          <a:bodyPr spcFirstLastPara="1" wrap="square" lIns="68569" tIns="68569" rIns="68569" bIns="68569" anchor="t" anchorCtr="0">
            <a:noAutofit/>
          </a:bodyPr>
          <a:lstStyle/>
          <a:p>
            <a:r>
              <a:rPr lang="en-US" sz="2100">
                <a:solidFill>
                  <a:schemeClr val="dk1"/>
                </a:solidFill>
                <a:latin typeface="Roboto"/>
                <a:ea typeface="Roboto"/>
                <a:cs typeface="Roboto"/>
                <a:sym typeface="Roboto"/>
              </a:rPr>
              <a:t>Quality Note-taking </a:t>
            </a:r>
            <a:endParaRPr sz="2100">
              <a:solidFill>
                <a:schemeClr val="dk1"/>
              </a:solidFill>
              <a:latin typeface="Roboto"/>
              <a:ea typeface="Roboto"/>
              <a:cs typeface="Roboto"/>
              <a:sym typeface="Roboto"/>
            </a:endParaRPr>
          </a:p>
        </p:txBody>
      </p:sp>
      <p:sp>
        <p:nvSpPr>
          <p:cNvPr id="513" name="Google Shape;513;g366d9ef8a65_0_79"/>
          <p:cNvSpPr txBox="1"/>
          <p:nvPr/>
        </p:nvSpPr>
        <p:spPr>
          <a:xfrm>
            <a:off x="231994" y="818326"/>
            <a:ext cx="7856775" cy="3866421"/>
          </a:xfrm>
          <a:prstGeom prst="rect">
            <a:avLst/>
          </a:prstGeom>
          <a:noFill/>
          <a:ln>
            <a:noFill/>
          </a:ln>
        </p:spPr>
        <p:txBody>
          <a:bodyPr spcFirstLastPara="1" wrap="square" lIns="68569" tIns="68569" rIns="68569" bIns="68569" anchor="t" anchorCtr="0">
            <a:spAutoFit/>
          </a:bodyPr>
          <a:lstStyle/>
          <a:p>
            <a:pPr marL="342900" indent="-261938">
              <a:buClr>
                <a:schemeClr val="dk1"/>
              </a:buClr>
              <a:buSzPts val="1900"/>
              <a:buFont typeface="Roboto"/>
              <a:buChar char="●"/>
            </a:pPr>
            <a:r>
              <a:rPr lang="en-US" sz="1425" dirty="0">
                <a:solidFill>
                  <a:schemeClr val="dk1"/>
                </a:solidFill>
                <a:latin typeface="Roboto"/>
                <a:ea typeface="Roboto"/>
                <a:cs typeface="Roboto"/>
                <a:sym typeface="Roboto"/>
              </a:rPr>
              <a:t>Role of the note-taker is very important, quality note-taking is the difference between high quality or poor quality data for the assessment - and usable data for advocacy purposes! </a:t>
            </a:r>
            <a:endParaRPr sz="1425" dirty="0">
              <a:solidFill>
                <a:schemeClr val="dk1"/>
              </a:solidFill>
              <a:latin typeface="Roboto"/>
              <a:ea typeface="Roboto"/>
              <a:cs typeface="Roboto"/>
              <a:sym typeface="Roboto"/>
            </a:endParaRPr>
          </a:p>
          <a:p>
            <a:pPr marL="342900" indent="-261938">
              <a:buClr>
                <a:schemeClr val="dk1"/>
              </a:buClr>
              <a:buSzPts val="1900"/>
              <a:buFont typeface="Roboto"/>
              <a:buChar char="●"/>
            </a:pPr>
            <a:r>
              <a:rPr lang="en-US" sz="1425" dirty="0">
                <a:solidFill>
                  <a:schemeClr val="dk1"/>
                </a:solidFill>
                <a:latin typeface="Roboto"/>
                <a:ea typeface="Roboto"/>
                <a:cs typeface="Roboto"/>
                <a:sym typeface="Roboto"/>
              </a:rPr>
              <a:t>There must be dedicated note-taker during the assessment </a:t>
            </a:r>
            <a:endParaRPr sz="1425" dirty="0">
              <a:solidFill>
                <a:schemeClr val="dk1"/>
              </a:solidFill>
              <a:latin typeface="Roboto"/>
              <a:ea typeface="Roboto"/>
              <a:cs typeface="Roboto"/>
              <a:sym typeface="Roboto"/>
            </a:endParaRPr>
          </a:p>
          <a:p>
            <a:pPr marL="342900" indent="-261938">
              <a:buClr>
                <a:schemeClr val="dk1"/>
              </a:buClr>
              <a:buSzPts val="1900"/>
              <a:buFont typeface="Roboto"/>
              <a:buChar char="●"/>
            </a:pPr>
            <a:r>
              <a:rPr lang="en-US" sz="1425" dirty="0">
                <a:solidFill>
                  <a:schemeClr val="dk1"/>
                </a:solidFill>
                <a:latin typeface="Roboto"/>
                <a:ea typeface="Roboto"/>
                <a:cs typeface="Roboto"/>
                <a:sym typeface="Roboto"/>
              </a:rPr>
              <a:t>This person should not require translation and should understand the language the children are speaking</a:t>
            </a:r>
            <a:endParaRPr sz="1425" dirty="0">
              <a:solidFill>
                <a:schemeClr val="dk1"/>
              </a:solidFill>
              <a:latin typeface="Roboto"/>
              <a:ea typeface="Roboto"/>
              <a:cs typeface="Roboto"/>
              <a:sym typeface="Roboto"/>
            </a:endParaRPr>
          </a:p>
          <a:p>
            <a:pPr marL="342900" indent="-261938">
              <a:buClr>
                <a:schemeClr val="dk1"/>
              </a:buClr>
              <a:buSzPts val="1900"/>
              <a:buFont typeface="Roboto"/>
              <a:buChar char="●"/>
            </a:pPr>
            <a:r>
              <a:rPr lang="en-US" sz="1425" dirty="0">
                <a:solidFill>
                  <a:schemeClr val="dk1"/>
                </a:solidFill>
                <a:latin typeface="Roboto"/>
                <a:ea typeface="Roboto"/>
                <a:cs typeface="Roboto"/>
                <a:sym typeface="Roboto"/>
              </a:rPr>
              <a:t>Notes should carefully follow the template, </a:t>
            </a:r>
            <a:r>
              <a:rPr lang="en-US" sz="1425" u="sng" dirty="0">
                <a:solidFill>
                  <a:schemeClr val="dk1"/>
                </a:solidFill>
                <a:latin typeface="Roboto"/>
                <a:ea typeface="Roboto"/>
                <a:cs typeface="Roboto"/>
                <a:sym typeface="Roboto"/>
              </a:rPr>
              <a:t>you can add more than what is requested but not less</a:t>
            </a:r>
            <a:endParaRPr sz="1425" u="sng" dirty="0">
              <a:solidFill>
                <a:schemeClr val="dk1"/>
              </a:solidFill>
              <a:latin typeface="Roboto"/>
              <a:ea typeface="Roboto"/>
              <a:cs typeface="Roboto"/>
              <a:sym typeface="Roboto"/>
            </a:endParaRPr>
          </a:p>
          <a:p>
            <a:pPr marL="342900" indent="-261938">
              <a:buClr>
                <a:schemeClr val="dk1"/>
              </a:buClr>
              <a:buSzPts val="1900"/>
              <a:buFont typeface="Roboto"/>
              <a:buChar char="●"/>
            </a:pPr>
            <a:r>
              <a:rPr lang="en-US" sz="1425" dirty="0">
                <a:solidFill>
                  <a:schemeClr val="dk1"/>
                </a:solidFill>
                <a:latin typeface="Roboto"/>
                <a:ea typeface="Roboto"/>
                <a:cs typeface="Roboto"/>
                <a:sym typeface="Roboto"/>
              </a:rPr>
              <a:t>Notes must be submitted in English to the Assessment team (you can make your own copy originally in another language, but you must submit English version to us) </a:t>
            </a:r>
            <a:endParaRPr sz="1425" dirty="0">
              <a:solidFill>
                <a:schemeClr val="dk1"/>
              </a:solidFill>
              <a:latin typeface="Roboto"/>
              <a:ea typeface="Roboto"/>
              <a:cs typeface="Roboto"/>
              <a:sym typeface="Roboto"/>
            </a:endParaRPr>
          </a:p>
          <a:p>
            <a:pPr marL="342900" indent="-261938">
              <a:buClr>
                <a:schemeClr val="dk1"/>
              </a:buClr>
              <a:buSzPts val="1900"/>
              <a:buFont typeface="Roboto"/>
              <a:buChar char="●"/>
            </a:pPr>
            <a:r>
              <a:rPr lang="en-US" sz="1425" dirty="0">
                <a:solidFill>
                  <a:schemeClr val="dk1"/>
                </a:solidFill>
                <a:latin typeface="Roboto"/>
                <a:ea typeface="Roboto"/>
                <a:cs typeface="Roboto"/>
                <a:sym typeface="Roboto"/>
              </a:rPr>
              <a:t>Be sure to collect </a:t>
            </a:r>
            <a:r>
              <a:rPr lang="en-US" sz="1425" i="1" dirty="0">
                <a:solidFill>
                  <a:schemeClr val="dk1"/>
                </a:solidFill>
                <a:latin typeface="Roboto"/>
                <a:ea typeface="Roboto"/>
                <a:cs typeface="Roboto"/>
                <a:sym typeface="Roboto"/>
              </a:rPr>
              <a:t>some </a:t>
            </a:r>
            <a:r>
              <a:rPr lang="en-US" sz="1425" dirty="0">
                <a:solidFill>
                  <a:schemeClr val="dk1"/>
                </a:solidFill>
                <a:latin typeface="Roboto"/>
                <a:ea typeface="Roboto"/>
                <a:cs typeface="Roboto"/>
                <a:sym typeface="Roboto"/>
              </a:rPr>
              <a:t>DIRECT QUOTES from children, this means copying exactly what they say, not a summary! </a:t>
            </a:r>
            <a:endParaRPr sz="1425" dirty="0">
              <a:solidFill>
                <a:schemeClr val="dk1"/>
              </a:solidFill>
              <a:latin typeface="Roboto"/>
              <a:ea typeface="Roboto"/>
              <a:cs typeface="Roboto"/>
              <a:sym typeface="Roboto"/>
            </a:endParaRPr>
          </a:p>
          <a:p>
            <a:pPr marL="342900" indent="-261938">
              <a:buClr>
                <a:schemeClr val="dk1"/>
              </a:buClr>
              <a:buSzPts val="1900"/>
              <a:buFont typeface="Roboto"/>
              <a:buChar char="●"/>
            </a:pPr>
            <a:r>
              <a:rPr lang="en-US" sz="1425" dirty="0">
                <a:solidFill>
                  <a:schemeClr val="dk1"/>
                </a:solidFill>
                <a:latin typeface="Roboto"/>
                <a:ea typeface="Roboto"/>
                <a:cs typeface="Roboto"/>
                <a:sym typeface="Roboto"/>
              </a:rPr>
              <a:t>Be sure your notes are </a:t>
            </a:r>
            <a:r>
              <a:rPr lang="en-US" sz="1425" i="1" dirty="0">
                <a:solidFill>
                  <a:schemeClr val="dk1"/>
                </a:solidFill>
                <a:latin typeface="Roboto"/>
                <a:ea typeface="Roboto"/>
                <a:cs typeface="Roboto"/>
                <a:sym typeface="Roboto"/>
              </a:rPr>
              <a:t>legible (easy for someone else to read)</a:t>
            </a:r>
            <a:r>
              <a:rPr lang="en-US" sz="1425" dirty="0">
                <a:solidFill>
                  <a:schemeClr val="dk1"/>
                </a:solidFill>
                <a:latin typeface="Roboto"/>
                <a:ea typeface="Roboto"/>
                <a:cs typeface="Roboto"/>
                <a:sym typeface="Roboto"/>
              </a:rPr>
              <a:t>, as the assessment leads need to be able to read it easily - keep this in mind! </a:t>
            </a:r>
            <a:endParaRPr sz="1425" dirty="0">
              <a:solidFill>
                <a:schemeClr val="dk1"/>
              </a:solidFill>
              <a:latin typeface="Roboto"/>
              <a:ea typeface="Roboto"/>
              <a:cs typeface="Roboto"/>
              <a:sym typeface="Roboto"/>
            </a:endParaRPr>
          </a:p>
          <a:p>
            <a:pPr marL="342900" indent="-261938">
              <a:buClr>
                <a:schemeClr val="dk1"/>
              </a:buClr>
              <a:buSzPts val="1900"/>
              <a:buFont typeface="Roboto"/>
              <a:buChar char="●"/>
            </a:pPr>
            <a:r>
              <a:rPr lang="en-US" sz="1425" dirty="0">
                <a:solidFill>
                  <a:schemeClr val="dk1"/>
                </a:solidFill>
                <a:latin typeface="Roboto"/>
                <a:ea typeface="Roboto"/>
                <a:cs typeface="Roboto"/>
                <a:sym typeface="Roboto"/>
              </a:rPr>
              <a:t>Once finalized, </a:t>
            </a:r>
            <a:r>
              <a:rPr lang="en-US" sz="1425" u="sng" dirty="0">
                <a:solidFill>
                  <a:schemeClr val="dk1"/>
                </a:solidFill>
                <a:latin typeface="Roboto"/>
                <a:ea typeface="Roboto"/>
                <a:cs typeface="Roboto"/>
                <a:sym typeface="Roboto"/>
              </a:rPr>
              <a:t>a scanned copy of the notes must be emailed/ sent </a:t>
            </a:r>
            <a:r>
              <a:rPr lang="en-US" sz="1425" dirty="0">
                <a:solidFill>
                  <a:schemeClr val="dk1"/>
                </a:solidFill>
                <a:latin typeface="Roboto"/>
                <a:ea typeface="Roboto"/>
                <a:cs typeface="Roboto"/>
                <a:sym typeface="Roboto"/>
              </a:rPr>
              <a:t>(use one of the free scanning app to do this, do NOT just send a picture) - to </a:t>
            </a:r>
            <a:r>
              <a:rPr lang="en-US" sz="1425" dirty="0" err="1">
                <a:solidFill>
                  <a:schemeClr val="dk1"/>
                </a:solidFill>
                <a:latin typeface="Roboto"/>
                <a:ea typeface="Roboto"/>
                <a:cs typeface="Roboto"/>
                <a:sym typeface="Roboto"/>
              </a:rPr>
              <a:t>Ameha</a:t>
            </a:r>
            <a:r>
              <a:rPr lang="en-US" sz="1425" dirty="0">
                <a:solidFill>
                  <a:schemeClr val="dk1"/>
                </a:solidFill>
                <a:latin typeface="Roboto"/>
                <a:ea typeface="Roboto"/>
                <a:cs typeface="Roboto"/>
                <a:sym typeface="Roboto"/>
              </a:rPr>
              <a:t>/ Assessment leads </a:t>
            </a:r>
            <a:endParaRPr sz="1425" dirty="0">
              <a:solidFill>
                <a:schemeClr val="dk1"/>
              </a:solidFill>
              <a:latin typeface="Roboto"/>
              <a:ea typeface="Roboto"/>
              <a:cs typeface="Roboto"/>
              <a:sym typeface="Roboto"/>
            </a:endParaRPr>
          </a:p>
          <a:p>
            <a:pPr marL="342900" indent="-261938">
              <a:buClr>
                <a:schemeClr val="dk1"/>
              </a:buClr>
              <a:buSzPts val="1900"/>
              <a:buFont typeface="Roboto"/>
              <a:buChar char="●"/>
            </a:pPr>
            <a:r>
              <a:rPr lang="en-US" sz="1425" dirty="0">
                <a:solidFill>
                  <a:schemeClr val="dk1"/>
                </a:solidFill>
                <a:latin typeface="Roboto"/>
                <a:ea typeface="Roboto"/>
                <a:cs typeface="Roboto"/>
                <a:sym typeface="Roboto"/>
              </a:rPr>
              <a:t>Notes should NOT include names of anyone EXCEPT facilitator and note-taker - no names of children should be included / it is fully anonymous </a:t>
            </a:r>
            <a:endParaRPr sz="1425" dirty="0">
              <a:solidFill>
                <a:schemeClr val="dk1"/>
              </a:solidFill>
              <a:latin typeface="Roboto"/>
              <a:ea typeface="Roboto"/>
              <a:cs typeface="Roboto"/>
              <a:sym typeface="Roboto"/>
            </a:endParaRPr>
          </a:p>
        </p:txBody>
      </p:sp>
      <p:pic>
        <p:nvPicPr>
          <p:cNvPr id="514" name="Google Shape;514;g366d9ef8a65_0_79"/>
          <p:cNvPicPr preferRelativeResize="0"/>
          <p:nvPr/>
        </p:nvPicPr>
        <p:blipFill>
          <a:blip r:embed="rId3">
            <a:alphaModFix/>
          </a:blip>
          <a:stretch>
            <a:fillRect/>
          </a:stretch>
        </p:blipFill>
        <p:spPr>
          <a:xfrm>
            <a:off x="8088769" y="773308"/>
            <a:ext cx="622744" cy="43130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366d9ef8a65_0_951"/>
          <p:cNvSpPr txBox="1">
            <a:spLocks noGrp="1"/>
          </p:cNvSpPr>
          <p:nvPr>
            <p:ph type="sldNum" idx="12"/>
          </p:nvPr>
        </p:nvSpPr>
        <p:spPr>
          <a:xfrm>
            <a:off x="8568684" y="4733438"/>
            <a:ext cx="377100" cy="273825"/>
          </a:xfrm>
          <a:prstGeom prst="rect">
            <a:avLst/>
          </a:prstGeom>
        </p:spPr>
        <p:txBody>
          <a:bodyPr spcFirstLastPara="1" wrap="square" lIns="68569" tIns="34275" rIns="68569" bIns="34275" anchor="ctr" anchorCtr="0">
            <a:noAutofit/>
          </a:bodyPr>
          <a:lstStyle/>
          <a:p>
            <a:fld id="{00000000-1234-1234-1234-123412341234}" type="slidenum">
              <a:rPr lang="en-US"/>
              <a:pPr/>
              <a:t>35</a:t>
            </a:fld>
            <a:endParaRPr/>
          </a:p>
        </p:txBody>
      </p:sp>
      <p:sp>
        <p:nvSpPr>
          <p:cNvPr id="521" name="Google Shape;521;g366d9ef8a65_0_951"/>
          <p:cNvSpPr txBox="1"/>
          <p:nvPr/>
        </p:nvSpPr>
        <p:spPr>
          <a:xfrm>
            <a:off x="471094" y="393863"/>
            <a:ext cx="6791625" cy="532575"/>
          </a:xfrm>
          <a:prstGeom prst="rect">
            <a:avLst/>
          </a:prstGeom>
          <a:noFill/>
          <a:ln>
            <a:noFill/>
          </a:ln>
        </p:spPr>
        <p:txBody>
          <a:bodyPr spcFirstLastPara="1" wrap="square" lIns="68569" tIns="68569" rIns="68569" bIns="68569" anchor="t" anchorCtr="0">
            <a:noAutofit/>
          </a:bodyPr>
          <a:lstStyle/>
          <a:p>
            <a:r>
              <a:rPr lang="en-US" sz="2100">
                <a:solidFill>
                  <a:schemeClr val="dk1"/>
                </a:solidFill>
                <a:latin typeface="Roboto"/>
                <a:ea typeface="Roboto"/>
                <a:cs typeface="Roboto"/>
                <a:sym typeface="Roboto"/>
              </a:rPr>
              <a:t>Digitizing Notes </a:t>
            </a:r>
            <a:endParaRPr sz="2100">
              <a:solidFill>
                <a:schemeClr val="dk1"/>
              </a:solidFill>
              <a:latin typeface="Roboto"/>
              <a:ea typeface="Roboto"/>
              <a:cs typeface="Roboto"/>
              <a:sym typeface="Roboto"/>
            </a:endParaRPr>
          </a:p>
        </p:txBody>
      </p:sp>
      <p:sp>
        <p:nvSpPr>
          <p:cNvPr id="522" name="Google Shape;522;g366d9ef8a65_0_951"/>
          <p:cNvSpPr txBox="1"/>
          <p:nvPr/>
        </p:nvSpPr>
        <p:spPr>
          <a:xfrm>
            <a:off x="557138" y="926437"/>
            <a:ext cx="7856775" cy="3370131"/>
          </a:xfrm>
          <a:prstGeom prst="rect">
            <a:avLst/>
          </a:prstGeom>
          <a:noFill/>
          <a:ln>
            <a:noFill/>
          </a:ln>
        </p:spPr>
        <p:txBody>
          <a:bodyPr spcFirstLastPara="1" wrap="square" lIns="68569" tIns="68569" rIns="68569" bIns="68569" anchor="t" anchorCtr="0">
            <a:spAutoFit/>
          </a:bodyPr>
          <a:lstStyle/>
          <a:p>
            <a:pPr marL="342900" indent="-266700">
              <a:buClr>
                <a:schemeClr val="dk1"/>
              </a:buClr>
              <a:buSzPts val="2000"/>
              <a:buFont typeface="Roboto"/>
              <a:buChar char="-"/>
            </a:pPr>
            <a:r>
              <a:rPr lang="en-US" sz="1500">
                <a:solidFill>
                  <a:schemeClr val="dk1"/>
                </a:solidFill>
                <a:latin typeface="Roboto"/>
                <a:ea typeface="Roboto"/>
                <a:cs typeface="Roboto"/>
                <a:sym typeface="Roboto"/>
              </a:rPr>
              <a:t>To conduct analysis on the data, the hand-written notes </a:t>
            </a:r>
            <a:r>
              <a:rPr lang="en-US" sz="1500" u="sng">
                <a:solidFill>
                  <a:schemeClr val="dk1"/>
                </a:solidFill>
                <a:latin typeface="Roboto"/>
                <a:ea typeface="Roboto"/>
                <a:cs typeface="Roboto"/>
                <a:sym typeface="Roboto"/>
              </a:rPr>
              <a:t>must be digitized</a:t>
            </a:r>
            <a:endParaRPr sz="1500" u="sng">
              <a:solidFill>
                <a:schemeClr val="dk1"/>
              </a:solidFill>
              <a:latin typeface="Roboto"/>
              <a:ea typeface="Roboto"/>
              <a:cs typeface="Roboto"/>
              <a:sym typeface="Roboto"/>
            </a:endParaRPr>
          </a:p>
          <a:p>
            <a:pPr marL="342900" indent="-266700">
              <a:buClr>
                <a:schemeClr val="dk1"/>
              </a:buClr>
              <a:buSzPts val="2000"/>
              <a:buFont typeface="Roboto"/>
              <a:buChar char="-"/>
            </a:pPr>
            <a:r>
              <a:rPr lang="en-US" sz="1500">
                <a:solidFill>
                  <a:schemeClr val="dk1"/>
                </a:solidFill>
                <a:latin typeface="Roboto"/>
                <a:ea typeface="Roboto"/>
                <a:cs typeface="Roboto"/>
                <a:sym typeface="Roboto"/>
              </a:rPr>
              <a:t>Will be using KOBO to digitize the notes </a:t>
            </a:r>
            <a:endParaRPr sz="1500">
              <a:solidFill>
                <a:schemeClr val="dk1"/>
              </a:solidFill>
              <a:latin typeface="Roboto"/>
              <a:ea typeface="Roboto"/>
              <a:cs typeface="Roboto"/>
              <a:sym typeface="Roboto"/>
            </a:endParaRPr>
          </a:p>
          <a:p>
            <a:pPr marL="342900" indent="-266700">
              <a:buClr>
                <a:schemeClr val="dk1"/>
              </a:buClr>
              <a:buSzPts val="2000"/>
              <a:buFont typeface="Roboto"/>
              <a:buChar char="-"/>
            </a:pPr>
            <a:r>
              <a:rPr lang="en-US" sz="1500">
                <a:solidFill>
                  <a:schemeClr val="dk1"/>
                </a:solidFill>
                <a:latin typeface="Roboto"/>
                <a:ea typeface="Roboto"/>
                <a:cs typeface="Roboto"/>
                <a:sym typeface="Roboto"/>
              </a:rPr>
              <a:t>it allows for offline Data collection - mobile and web forms </a:t>
            </a:r>
            <a:endParaRPr sz="1500">
              <a:solidFill>
                <a:schemeClr val="dk1"/>
              </a:solidFill>
              <a:latin typeface="Roboto"/>
              <a:ea typeface="Roboto"/>
              <a:cs typeface="Roboto"/>
              <a:sym typeface="Roboto"/>
            </a:endParaRPr>
          </a:p>
          <a:p>
            <a:pPr marL="342900" indent="-266700">
              <a:buClr>
                <a:schemeClr val="dk1"/>
              </a:buClr>
              <a:buSzPts val="2000"/>
              <a:buFont typeface="Roboto"/>
              <a:buChar char="-"/>
            </a:pPr>
            <a:r>
              <a:rPr lang="en-US" sz="1500" b="1">
                <a:solidFill>
                  <a:schemeClr val="dk1"/>
                </a:solidFill>
                <a:latin typeface="Roboto"/>
                <a:ea typeface="Roboto"/>
                <a:cs typeface="Roboto"/>
                <a:sym typeface="Roboto"/>
              </a:rPr>
              <a:t>How to use </a:t>
            </a:r>
            <a:endParaRPr sz="1500" b="1">
              <a:solidFill>
                <a:schemeClr val="dk1"/>
              </a:solidFill>
              <a:latin typeface="Roboto"/>
              <a:ea typeface="Roboto"/>
              <a:cs typeface="Roboto"/>
              <a:sym typeface="Roboto"/>
            </a:endParaRPr>
          </a:p>
          <a:p>
            <a:pPr marL="685800" lvl="1" indent="-266700">
              <a:buClr>
                <a:schemeClr val="dk1"/>
              </a:buClr>
              <a:buSzPts val="2000"/>
              <a:buFont typeface="Roboto"/>
              <a:buChar char="-"/>
            </a:pPr>
            <a:r>
              <a:rPr lang="en-US" sz="1500">
                <a:solidFill>
                  <a:schemeClr val="dk1"/>
                </a:solidFill>
                <a:latin typeface="Roboto"/>
                <a:ea typeface="Roboto"/>
                <a:cs typeface="Roboto"/>
                <a:sym typeface="Roboto"/>
              </a:rPr>
              <a:t>Download the Kobocollect app or use the web link below </a:t>
            </a:r>
            <a:endParaRPr sz="1500">
              <a:solidFill>
                <a:schemeClr val="dk1"/>
              </a:solidFill>
              <a:latin typeface="Roboto"/>
              <a:ea typeface="Roboto"/>
              <a:cs typeface="Roboto"/>
              <a:sym typeface="Roboto"/>
            </a:endParaRPr>
          </a:p>
          <a:p>
            <a:pPr marL="1028700" lvl="2" indent="-266700">
              <a:buClr>
                <a:schemeClr val="dk1"/>
              </a:buClr>
              <a:buSzPts val="2000"/>
              <a:buFont typeface="Roboto"/>
              <a:buChar char="-"/>
            </a:pPr>
            <a:r>
              <a:rPr lang="en-US" sz="1500" u="sng">
                <a:solidFill>
                  <a:schemeClr val="hlink"/>
                </a:solidFill>
                <a:latin typeface="Roboto"/>
                <a:ea typeface="Roboto"/>
                <a:cs typeface="Roboto"/>
                <a:sym typeface="Roboto"/>
                <a:hlinkClick r:id="rId3"/>
              </a:rPr>
              <a:t>https://ee.kobotoolbox.org/x/</a:t>
            </a:r>
            <a:r>
              <a:rPr lang="en-US" sz="1500" u="sng">
                <a:solidFill>
                  <a:schemeClr val="hlink"/>
                </a:solidFill>
                <a:latin typeface="Roboto"/>
                <a:ea typeface="Roboto"/>
                <a:cs typeface="Roboto"/>
                <a:sym typeface="Roboto"/>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Zi9e8hJe</a:t>
            </a:r>
            <a:endParaRPr sz="1500">
              <a:solidFill>
                <a:schemeClr val="dk1"/>
              </a:solidFill>
              <a:latin typeface="Roboto"/>
              <a:ea typeface="Roboto"/>
              <a:cs typeface="Roboto"/>
              <a:sym typeface="Roboto"/>
            </a:endParaRPr>
          </a:p>
          <a:p>
            <a:pPr marL="685800" lvl="1" indent="-266700">
              <a:buClr>
                <a:schemeClr val="dk1"/>
              </a:buClr>
              <a:buSzPts val="2000"/>
              <a:buFont typeface="Roboto"/>
              <a:buChar char="-"/>
            </a:pPr>
            <a:r>
              <a:rPr lang="en-US" sz="1500">
                <a:solidFill>
                  <a:schemeClr val="dk1"/>
                </a:solidFill>
                <a:latin typeface="Roboto"/>
                <a:ea typeface="Roboto"/>
                <a:cs typeface="Roboto"/>
                <a:sym typeface="Roboto"/>
              </a:rPr>
              <a:t>Fill out the data based on the shared data collection tool </a:t>
            </a:r>
            <a:endParaRPr sz="1500">
              <a:solidFill>
                <a:schemeClr val="dk1"/>
              </a:solidFill>
              <a:latin typeface="Roboto"/>
              <a:ea typeface="Roboto"/>
              <a:cs typeface="Roboto"/>
              <a:sym typeface="Roboto"/>
            </a:endParaRPr>
          </a:p>
          <a:p>
            <a:pPr marL="685800" lvl="1" indent="-266700">
              <a:buClr>
                <a:schemeClr val="dk1"/>
              </a:buClr>
              <a:buSzPts val="2000"/>
              <a:buFont typeface="Roboto"/>
              <a:buChar char="-"/>
            </a:pPr>
            <a:r>
              <a:rPr lang="en-US" sz="1500">
                <a:solidFill>
                  <a:schemeClr val="dk1"/>
                </a:solidFill>
                <a:latin typeface="Roboto"/>
                <a:ea typeface="Roboto"/>
                <a:cs typeface="Roboto"/>
                <a:sym typeface="Roboto"/>
              </a:rPr>
              <a:t>Save and Finalize in the end</a:t>
            </a:r>
            <a:endParaRPr sz="1500">
              <a:solidFill>
                <a:schemeClr val="dk1"/>
              </a:solidFill>
              <a:latin typeface="Roboto"/>
              <a:ea typeface="Roboto"/>
              <a:cs typeface="Roboto"/>
              <a:sym typeface="Roboto"/>
            </a:endParaRPr>
          </a:p>
          <a:p>
            <a:pPr marL="342900" indent="-266700">
              <a:buClr>
                <a:schemeClr val="dk1"/>
              </a:buClr>
              <a:buSzPts val="2000"/>
              <a:buFont typeface="Roboto"/>
              <a:buChar char="-"/>
            </a:pPr>
            <a:r>
              <a:rPr lang="en-US" sz="1500" b="1">
                <a:solidFill>
                  <a:schemeClr val="dk1"/>
                </a:solidFill>
                <a:latin typeface="Roboto"/>
                <a:ea typeface="Roboto"/>
                <a:cs typeface="Roboto"/>
                <a:sym typeface="Roboto"/>
              </a:rPr>
              <a:t>Role as data collect</a:t>
            </a:r>
            <a:endParaRPr sz="1500" b="1">
              <a:solidFill>
                <a:schemeClr val="dk1"/>
              </a:solidFill>
              <a:latin typeface="Roboto"/>
              <a:ea typeface="Roboto"/>
              <a:cs typeface="Roboto"/>
              <a:sym typeface="Roboto"/>
            </a:endParaRPr>
          </a:p>
          <a:p>
            <a:pPr marL="685800" lvl="1" indent="-266700">
              <a:buClr>
                <a:schemeClr val="dk1"/>
              </a:buClr>
              <a:buSzPts val="2000"/>
              <a:buFont typeface="Roboto"/>
              <a:buChar char="-"/>
            </a:pPr>
            <a:r>
              <a:rPr lang="en-US" sz="1500">
                <a:solidFill>
                  <a:schemeClr val="dk1"/>
                </a:solidFill>
                <a:latin typeface="Roboto"/>
                <a:ea typeface="Roboto"/>
                <a:cs typeface="Roboto"/>
                <a:sym typeface="Roboto"/>
              </a:rPr>
              <a:t>Accurately record responses </a:t>
            </a:r>
            <a:endParaRPr sz="1500">
              <a:solidFill>
                <a:schemeClr val="dk1"/>
              </a:solidFill>
              <a:latin typeface="Roboto"/>
              <a:ea typeface="Roboto"/>
              <a:cs typeface="Roboto"/>
              <a:sym typeface="Roboto"/>
            </a:endParaRPr>
          </a:p>
          <a:p>
            <a:pPr marL="685800" lvl="1" indent="-266700">
              <a:buClr>
                <a:schemeClr val="dk1"/>
              </a:buClr>
              <a:buSzPts val="2000"/>
              <a:buFont typeface="Roboto"/>
              <a:buChar char="-"/>
            </a:pPr>
            <a:r>
              <a:rPr lang="en-US" sz="1500">
                <a:solidFill>
                  <a:schemeClr val="dk1"/>
                </a:solidFill>
                <a:latin typeface="Roboto"/>
                <a:ea typeface="Roboto"/>
                <a:cs typeface="Roboto"/>
                <a:sym typeface="Roboto"/>
              </a:rPr>
              <a:t>Ensure forms are finalized and uploaded promptly </a:t>
            </a:r>
            <a:endParaRPr sz="1500">
              <a:solidFill>
                <a:schemeClr val="dk1"/>
              </a:solidFill>
              <a:latin typeface="Roboto"/>
              <a:ea typeface="Roboto"/>
              <a:cs typeface="Roboto"/>
              <a:sym typeface="Roboto"/>
            </a:endParaRPr>
          </a:p>
          <a:p>
            <a:pPr marL="685800" lvl="1" indent="-266700">
              <a:buClr>
                <a:schemeClr val="dk1"/>
              </a:buClr>
              <a:buSzPts val="2000"/>
              <a:buFont typeface="Roboto"/>
              <a:buChar char="-"/>
            </a:pPr>
            <a:r>
              <a:rPr lang="en-US" sz="1500">
                <a:solidFill>
                  <a:schemeClr val="dk1"/>
                </a:solidFill>
                <a:latin typeface="Roboto"/>
                <a:ea typeface="Roboto"/>
                <a:cs typeface="Roboto"/>
                <a:sym typeface="Roboto"/>
              </a:rPr>
              <a:t>Protect respondent privacy - no names of children included in any forms / notes</a:t>
            </a:r>
            <a:endParaRPr sz="1500">
              <a:solidFill>
                <a:schemeClr val="dk1"/>
              </a:solidFill>
              <a:latin typeface="Roboto"/>
              <a:ea typeface="Roboto"/>
              <a:cs typeface="Roboto"/>
              <a:sym typeface="Roboto"/>
            </a:endParaRPr>
          </a:p>
          <a:p>
            <a:pPr marL="342900" indent="-266700">
              <a:buClr>
                <a:schemeClr val="dk1"/>
              </a:buClr>
              <a:buSzPts val="2000"/>
              <a:buChar char="-"/>
            </a:pPr>
            <a:r>
              <a:rPr lang="en-US" sz="1500" b="1">
                <a:solidFill>
                  <a:schemeClr val="dk1"/>
                </a:solidFill>
                <a:latin typeface="Roboto"/>
                <a:ea typeface="Roboto"/>
                <a:cs typeface="Roboto"/>
                <a:sym typeface="Roboto"/>
              </a:rPr>
              <a:t>Digitizing Notes </a:t>
            </a:r>
            <a:r>
              <a:rPr lang="en-US" sz="1500">
                <a:solidFill>
                  <a:schemeClr val="dk1"/>
                </a:solidFill>
                <a:latin typeface="Roboto"/>
                <a:ea typeface="Roboto"/>
                <a:cs typeface="Roboto"/>
                <a:sym typeface="Roboto"/>
              </a:rPr>
              <a:t>- send notes on </a:t>
            </a:r>
            <a:r>
              <a:rPr lang="en-US" sz="1500" u="sng">
                <a:solidFill>
                  <a:schemeClr val="hlink"/>
                </a:solidFill>
                <a:latin typeface="Roboto"/>
                <a:ea typeface="Roboto"/>
                <a:cs typeface="Roboto"/>
                <a:sym typeface="Roboto"/>
                <a:hlinkClick r:id="rId4"/>
              </a:rPr>
              <a:t>awoldeamanuel@unicef.org</a:t>
            </a:r>
            <a:r>
              <a:rPr lang="en-US" sz="1500">
                <a:solidFill>
                  <a:schemeClr val="dk1"/>
                </a:solidFill>
                <a:latin typeface="Roboto"/>
                <a:ea typeface="Roboto"/>
                <a:cs typeface="Roboto"/>
                <a:sym typeface="Roboto"/>
              </a:rPr>
              <a:t> in jpg, pdf or doc format AFTER scanning using apps (e.g. scan genius)</a:t>
            </a:r>
            <a:endParaRPr sz="1500">
              <a:solidFill>
                <a:schemeClr val="dk1"/>
              </a:solidFill>
              <a:latin typeface="Roboto"/>
              <a:ea typeface="Roboto"/>
              <a:cs typeface="Roboto"/>
              <a:sym typeface="Roboto"/>
            </a:endParaRPr>
          </a:p>
        </p:txBody>
      </p:sp>
      <p:pic>
        <p:nvPicPr>
          <p:cNvPr id="523" name="Google Shape;523;g366d9ef8a65_0_951"/>
          <p:cNvPicPr preferRelativeResize="0"/>
          <p:nvPr/>
        </p:nvPicPr>
        <p:blipFill>
          <a:blip r:embed="rId5">
            <a:alphaModFix/>
          </a:blip>
          <a:stretch>
            <a:fillRect/>
          </a:stretch>
        </p:blipFill>
        <p:spPr>
          <a:xfrm>
            <a:off x="8088769" y="773308"/>
            <a:ext cx="622744" cy="43130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674615" y="294721"/>
            <a:ext cx="9144000" cy="342900"/>
          </a:xfrm>
          <a:prstGeom prst="rect">
            <a:avLst/>
          </a:prstGeom>
          <a:noFill/>
          <a:ln/>
        </p:spPr>
        <p:txBody>
          <a:bodyPr wrap="square" lIns="0" tIns="0" rIns="0" bIns="0" rtlCol="0" anchor="t"/>
          <a:lstStyle/>
          <a:p>
            <a:pPr>
              <a:lnSpc>
                <a:spcPts val="2700"/>
              </a:lnSpc>
            </a:pPr>
            <a:r>
              <a:rPr lang="en-US" sz="2300" b="1" kern="0" spc="-24">
                <a:solidFill>
                  <a:srgbClr val="000000"/>
                </a:solidFill>
                <a:latin typeface="Roboto" pitchFamily="34" charset="0"/>
                <a:ea typeface="Roboto" pitchFamily="34" charset="-122"/>
                <a:cs typeface="Roboto" pitchFamily="34" charset="-120"/>
              </a:rPr>
              <a:t>Key resources</a:t>
            </a:r>
            <a:endParaRPr lang="en-US" sz="2251"/>
          </a:p>
        </p:txBody>
      </p:sp>
      <p:sp>
        <p:nvSpPr>
          <p:cNvPr id="6" name="Shape 2"/>
          <p:cNvSpPr/>
          <p:nvPr/>
        </p:nvSpPr>
        <p:spPr>
          <a:xfrm>
            <a:off x="1484" y="-1894"/>
            <a:ext cx="428625" cy="5145395"/>
          </a:xfrm>
          <a:prstGeom prst="roundRect">
            <a:avLst>
              <a:gd name="adj" fmla="val -213333"/>
            </a:avLst>
          </a:prstGeom>
          <a:solidFill>
            <a:srgbClr val="004BB4"/>
          </a:solidFill>
          <a:ln/>
        </p:spPr>
        <p:txBody>
          <a:bodyPr/>
          <a:lstStyle/>
          <a:p>
            <a:endParaRPr lang="en-US"/>
          </a:p>
        </p:txBody>
      </p:sp>
      <p:pic>
        <p:nvPicPr>
          <p:cNvPr id="7" name="Image 1"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8" name="Text 3"/>
          <p:cNvSpPr/>
          <p:nvPr/>
        </p:nvSpPr>
        <p:spPr>
          <a:xfrm>
            <a:off x="674615" y="790298"/>
            <a:ext cx="7812158" cy="760364"/>
          </a:xfrm>
          <a:prstGeom prst="rect">
            <a:avLst/>
          </a:prstGeom>
          <a:noFill/>
          <a:ln/>
        </p:spPr>
        <p:txBody>
          <a:bodyPr wrap="square" lIns="0" tIns="0" rIns="0" bIns="0" numCol="2" rtlCol="0" anchor="t"/>
          <a:lstStyle/>
          <a:p>
            <a:pPr marL="171450" indent="-171450">
              <a:lnSpc>
                <a:spcPts val="1560"/>
              </a:lnSpc>
              <a:buSzPct val="100000"/>
              <a:buFont typeface="Arial" panose="020B0604020202020204" pitchFamily="34" charset="0"/>
              <a:buChar char="•"/>
            </a:pPr>
            <a:r>
              <a:rPr lang="en-US" sz="1200" kern="0" spc="-12" dirty="0">
                <a:solidFill>
                  <a:srgbClr val="000000"/>
                </a:solidFill>
                <a:latin typeface="Roboto" pitchFamily="34" charset="0"/>
                <a:ea typeface="Roboto" pitchFamily="34" charset="-122"/>
                <a:cs typeface="Roboto" pitchFamily="34" charset="-120"/>
                <a:hlinkClick r:id="rId4"/>
              </a:rPr>
              <a:t>Children's participation in joint needs assessments </a:t>
            </a:r>
          </a:p>
          <a:p>
            <a:pPr marL="171450" indent="-171450">
              <a:lnSpc>
                <a:spcPts val="1560"/>
              </a:lnSpc>
              <a:buSzPct val="100000"/>
              <a:buFont typeface="Arial" panose="020B0604020202020204" pitchFamily="34" charset="0"/>
              <a:buChar char="•"/>
            </a:pPr>
            <a:r>
              <a:rPr lang="en-US" sz="1200" kern="0" spc="-12" dirty="0">
                <a:solidFill>
                  <a:srgbClr val="000000"/>
                </a:solidFill>
                <a:latin typeface="Roboto" pitchFamily="34" charset="0"/>
                <a:ea typeface="Roboto" pitchFamily="34" charset="-122"/>
                <a:cs typeface="Roboto" pitchFamily="34" charset="-120"/>
                <a:hlinkClick r:id="rId4"/>
              </a:rPr>
              <a:t>Child protection in joint needs assessments</a:t>
            </a:r>
            <a:endParaRPr lang="en-US" sz="1200" kern="0" spc="-12" dirty="0">
              <a:solidFill>
                <a:srgbClr val="000000"/>
              </a:solidFill>
              <a:latin typeface="Roboto" pitchFamily="34" charset="0"/>
              <a:ea typeface="Roboto" pitchFamily="34" charset="-122"/>
              <a:cs typeface="Roboto" pitchFamily="34" charset="-120"/>
            </a:endParaRPr>
          </a:p>
          <a:p>
            <a:pPr>
              <a:lnSpc>
                <a:spcPts val="1560"/>
              </a:lnSpc>
              <a:buSzPct val="100000"/>
            </a:pPr>
            <a:endParaRPr lang="en-US" sz="1200" kern="0" spc="-12" dirty="0">
              <a:solidFill>
                <a:srgbClr val="000000"/>
              </a:solidFill>
              <a:latin typeface="Roboto" pitchFamily="34" charset="0"/>
              <a:ea typeface="Roboto" pitchFamily="34" charset="-122"/>
              <a:cs typeface="Roboto" pitchFamily="34" charset="-120"/>
            </a:endParaRPr>
          </a:p>
          <a:p>
            <a:pPr>
              <a:lnSpc>
                <a:spcPts val="1560"/>
              </a:lnSpc>
              <a:buSzPct val="100000"/>
            </a:pPr>
            <a:endParaRPr lang="en-US" sz="1200" kern="0" spc="-12" dirty="0">
              <a:solidFill>
                <a:srgbClr val="000000"/>
              </a:solidFill>
              <a:latin typeface="Roboto" pitchFamily="34" charset="0"/>
              <a:ea typeface="Roboto" pitchFamily="34" charset="-122"/>
              <a:cs typeface="Roboto" pitchFamily="34" charset="-120"/>
            </a:endParaRPr>
          </a:p>
          <a:p>
            <a:pPr>
              <a:lnSpc>
                <a:spcPts val="1560"/>
              </a:lnSpc>
              <a:buSzPct val="100000"/>
            </a:pPr>
            <a:endParaRPr lang="en-US" sz="1200" kern="0" spc="-12" dirty="0">
              <a:solidFill>
                <a:srgbClr val="000000"/>
              </a:solidFill>
              <a:latin typeface="Roboto" pitchFamily="34" charset="0"/>
              <a:ea typeface="Roboto" pitchFamily="34" charset="-122"/>
              <a:cs typeface="Roboto" pitchFamily="34" charset="-120"/>
            </a:endParaRPr>
          </a:p>
          <a:p>
            <a:pPr>
              <a:lnSpc>
                <a:spcPts val="1560"/>
              </a:lnSpc>
              <a:buSzPct val="100000"/>
            </a:pPr>
            <a:endParaRPr lang="en-US" sz="1200" kern="0" spc="-12" dirty="0">
              <a:solidFill>
                <a:srgbClr val="000000"/>
              </a:solidFill>
              <a:latin typeface="Roboto" pitchFamily="34" charset="0"/>
              <a:ea typeface="Roboto" pitchFamily="34" charset="-122"/>
              <a:cs typeface="Roboto" pitchFamily="34" charset="-120"/>
            </a:endParaRPr>
          </a:p>
          <a:p>
            <a:pPr>
              <a:lnSpc>
                <a:spcPts val="1560"/>
              </a:lnSpc>
              <a:buSzPct val="100000"/>
            </a:pPr>
            <a:endParaRPr lang="en-US" sz="1200" kern="0" spc="-12" dirty="0">
              <a:solidFill>
                <a:srgbClr val="000000"/>
              </a:solidFill>
              <a:latin typeface="Roboto" pitchFamily="34" charset="0"/>
              <a:ea typeface="Roboto" pitchFamily="34" charset="-122"/>
              <a:cs typeface="Roboto" pitchFamily="34" charset="-120"/>
            </a:endParaRPr>
          </a:p>
          <a:p>
            <a:pPr marL="171450" indent="-171450">
              <a:lnSpc>
                <a:spcPts val="1560"/>
              </a:lnSpc>
              <a:buSzPct val="100000"/>
              <a:buFont typeface="Arial" panose="020B0604020202020204" pitchFamily="34" charset="0"/>
              <a:buChar char="•"/>
            </a:pPr>
            <a:r>
              <a:rPr lang="en-US" sz="1200" kern="0" spc="-12" dirty="0">
                <a:solidFill>
                  <a:srgbClr val="000000"/>
                </a:solidFill>
                <a:latin typeface="Roboto" pitchFamily="34" charset="0"/>
                <a:ea typeface="Roboto" pitchFamily="34" charset="-122"/>
                <a:cs typeface="Roboto" pitchFamily="34" charset="-120"/>
                <a:hlinkClick r:id="rId5"/>
              </a:rPr>
              <a:t>Save the Children guide: </a:t>
            </a:r>
            <a:r>
              <a:rPr lang="en-US" sz="1200" kern="0" spc="-12" dirty="0">
                <a:solidFill>
                  <a:srgbClr val="000000"/>
                </a:solidFill>
                <a:latin typeface="Roboto" pitchFamily="34" charset="0"/>
                <a:ea typeface="Roboto" pitchFamily="34" charset="-122"/>
                <a:cs typeface="Roboto" pitchFamily="34" charset="-120"/>
              </a:rPr>
              <a:t>Consulting children in humanitarian contexts</a:t>
            </a:r>
          </a:p>
          <a:p>
            <a:pPr marL="171450" indent="-171450">
              <a:lnSpc>
                <a:spcPts val="1560"/>
              </a:lnSpc>
              <a:buSzPct val="100000"/>
              <a:buFont typeface="Arial" panose="020B0604020202020204" pitchFamily="34" charset="0"/>
              <a:buChar char="•"/>
            </a:pPr>
            <a:r>
              <a:rPr lang="en-US" sz="1200" kern="0" spc="-12" dirty="0">
                <a:solidFill>
                  <a:srgbClr val="000000"/>
                </a:solidFill>
                <a:latin typeface="Roboto" pitchFamily="34" charset="0"/>
                <a:ea typeface="Roboto" pitchFamily="34" charset="-122"/>
                <a:cs typeface="Roboto" pitchFamily="34" charset="-120"/>
                <a:hlinkClick r:id="rId6"/>
              </a:rPr>
              <a:t>Checklist for safe and inclusive child participation</a:t>
            </a:r>
            <a:endParaRPr lang="en-US" sz="1200" kern="0" spc="-12" dirty="0">
              <a:solidFill>
                <a:srgbClr val="000000"/>
              </a:solidFill>
              <a:latin typeface="Roboto" pitchFamily="34" charset="0"/>
              <a:ea typeface="Roboto" pitchFamily="34" charset="-122"/>
              <a:cs typeface="Roboto" pitchFamily="34" charset="-120"/>
            </a:endParaRPr>
          </a:p>
          <a:p>
            <a:pPr marL="171450" indent="-171450">
              <a:lnSpc>
                <a:spcPts val="1560"/>
              </a:lnSpc>
              <a:buSzPct val="100000"/>
              <a:buFont typeface="Arial" panose="020B0604020202020204" pitchFamily="34" charset="0"/>
              <a:buChar char="•"/>
            </a:pPr>
            <a:endParaRPr lang="en-US" sz="1200" kern="0" spc="-12" dirty="0">
              <a:solidFill>
                <a:srgbClr val="000000"/>
              </a:solidFill>
              <a:latin typeface="Roboto" pitchFamily="34" charset="0"/>
              <a:ea typeface="Roboto" pitchFamily="34" charset="-122"/>
              <a:cs typeface="Roboto" pitchFamily="34" charset="-120"/>
            </a:endParaRPr>
          </a:p>
          <a:p>
            <a:pPr>
              <a:lnSpc>
                <a:spcPts val="1560"/>
              </a:lnSpc>
              <a:buSzPct val="100000"/>
            </a:pPr>
            <a:endParaRPr lang="en-US" sz="1200" kern="0" spc="-12" dirty="0">
              <a:solidFill>
                <a:srgbClr val="000000"/>
              </a:solidFill>
              <a:latin typeface="Roboto" pitchFamily="34" charset="0"/>
              <a:ea typeface="Roboto" pitchFamily="34" charset="-122"/>
              <a:cs typeface="Roboto" pitchFamily="34" charset="-120"/>
            </a:endParaRPr>
          </a:p>
          <a:p>
            <a:pPr>
              <a:lnSpc>
                <a:spcPts val="1560"/>
              </a:lnSpc>
              <a:buSzPct val="100000"/>
            </a:pPr>
            <a:endParaRPr lang="en-US" sz="1200" b="1" kern="0" spc="-12" dirty="0">
              <a:solidFill>
                <a:srgbClr val="000000"/>
              </a:solidFill>
              <a:latin typeface="Roboto" pitchFamily="34" charset="0"/>
              <a:ea typeface="Roboto" pitchFamily="34" charset="-122"/>
              <a:cs typeface="Roboto" pitchFamily="34" charset="-120"/>
            </a:endParaRPr>
          </a:p>
        </p:txBody>
      </p:sp>
      <p:pic>
        <p:nvPicPr>
          <p:cNvPr id="2" name="Picture 1" descr="A group of young girls raising their hands&#10;&#10;Description automatically generated">
            <a:extLst>
              <a:ext uri="{FF2B5EF4-FFF2-40B4-BE49-F238E27FC236}">
                <a16:creationId xmlns:a16="http://schemas.microsoft.com/office/drawing/2014/main" id="{9F58A9EF-7D24-3CF5-461C-8B431E0991F1}"/>
              </a:ext>
            </a:extLst>
          </p:cNvPr>
          <p:cNvPicPr>
            <a:picLocks noChangeAspect="1"/>
          </p:cNvPicPr>
          <p:nvPr/>
        </p:nvPicPr>
        <p:blipFill rotWithShape="1">
          <a:blip r:embed="rId7"/>
          <a:srcRect t="15406" b="-485"/>
          <a:stretch/>
        </p:blipFill>
        <p:spPr>
          <a:xfrm>
            <a:off x="1569727" y="1703340"/>
            <a:ext cx="5763402" cy="3264529"/>
          </a:xfrm>
          <a:prstGeom prst="rect">
            <a:avLst/>
          </a:prstGeom>
        </p:spPr>
      </p:pic>
    </p:spTree>
    <p:extLst>
      <p:ext uri="{BB962C8B-B14F-4D97-AF65-F5344CB8AC3E}">
        <p14:creationId xmlns:p14="http://schemas.microsoft.com/office/powerpoint/2010/main" val="1107248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8" name="Picture 7" descr="A close-up of a person's hands&#10;&#10;Description automatically generated">
            <a:extLst>
              <a:ext uri="{FF2B5EF4-FFF2-40B4-BE49-F238E27FC236}">
                <a16:creationId xmlns:a16="http://schemas.microsoft.com/office/drawing/2014/main" id="{9F295221-6050-52BD-E2ED-8D7D981D886E}"/>
              </a:ext>
            </a:extLst>
          </p:cNvPr>
          <p:cNvPicPr>
            <a:picLocks noChangeAspect="1"/>
          </p:cNvPicPr>
          <p:nvPr/>
        </p:nvPicPr>
        <p:blipFill>
          <a:blip r:embed="rId3"/>
          <a:stretch>
            <a:fillRect/>
          </a:stretch>
        </p:blipFill>
        <p:spPr>
          <a:xfrm>
            <a:off x="1428750" y="0"/>
            <a:ext cx="7715250" cy="5143500"/>
          </a:xfrm>
          <a:prstGeom prst="rect">
            <a:avLst/>
          </a:prstGeom>
        </p:spPr>
      </p:pic>
      <p:pic>
        <p:nvPicPr>
          <p:cNvPr id="4" name="Picture 4" descr="A picture containing icon&#10;&#10;Description automatically generated">
            <a:extLst>
              <a:ext uri="{FF2B5EF4-FFF2-40B4-BE49-F238E27FC236}">
                <a16:creationId xmlns:a16="http://schemas.microsoft.com/office/drawing/2014/main" id="{05250DDF-E07A-4A80-9DDB-0FBDDB6C4FA9}"/>
              </a:ext>
            </a:extLst>
          </p:cNvPr>
          <p:cNvPicPr>
            <a:picLocks noChangeAspect="1"/>
          </p:cNvPicPr>
          <p:nvPr/>
        </p:nvPicPr>
        <p:blipFill>
          <a:blip r:embed="rId4"/>
          <a:stretch>
            <a:fillRect/>
          </a:stretch>
        </p:blipFill>
        <p:spPr>
          <a:xfrm>
            <a:off x="201234" y="125745"/>
            <a:ext cx="1781175" cy="695325"/>
          </a:xfrm>
          <a:prstGeom prst="rect">
            <a:avLst/>
          </a:prstGeom>
        </p:spPr>
      </p:pic>
      <p:sp>
        <p:nvSpPr>
          <p:cNvPr id="6" name="Title 1">
            <a:extLst>
              <a:ext uri="{FF2B5EF4-FFF2-40B4-BE49-F238E27FC236}">
                <a16:creationId xmlns:a16="http://schemas.microsoft.com/office/drawing/2014/main" id="{9D1BCFA2-F03B-4BF1-BEEA-D124CC3D3E1A}"/>
              </a:ext>
            </a:extLst>
          </p:cNvPr>
          <p:cNvSpPr txBox="1">
            <a:spLocks/>
          </p:cNvSpPr>
          <p:nvPr/>
        </p:nvSpPr>
        <p:spPr>
          <a:xfrm>
            <a:off x="0" y="1427066"/>
            <a:ext cx="4895850" cy="2494351"/>
          </a:xfrm>
          <a:prstGeom prst="rect">
            <a:avLst/>
          </a:prstGeom>
          <a:solidFill>
            <a:srgbClr val="004BB4"/>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fr-FR" sz="3600" b="0" i="0" u="none" strike="noStrike" kern="1200" cap="none" spc="0" normalizeH="0" baseline="0" noProof="0" dirty="0">
                <a:ln>
                  <a:noFill/>
                </a:ln>
                <a:solidFill>
                  <a:srgbClr val="FFFFFF"/>
                </a:solidFill>
                <a:effectLst/>
                <a:uLnTx/>
                <a:uFillTx/>
                <a:latin typeface="Arial Narrow" charset="0"/>
                <a:ea typeface="Arial Narrow" charset="0"/>
                <a:cs typeface="Arial Narrow" charset="0"/>
                <a:sym typeface="Arial"/>
              </a:rPr>
              <a:t>How to respond to a GBV </a:t>
            </a:r>
            <a:r>
              <a:rPr kumimoji="0" lang="fr-FR" sz="3600" b="0" i="0" u="none" strike="noStrike" kern="1200" cap="none" spc="0" normalizeH="0" baseline="0" noProof="0" dirty="0" err="1">
                <a:ln>
                  <a:noFill/>
                </a:ln>
                <a:solidFill>
                  <a:srgbClr val="FFFFFF"/>
                </a:solidFill>
                <a:effectLst/>
                <a:uLnTx/>
                <a:uFillTx/>
                <a:latin typeface="Arial Narrow" charset="0"/>
                <a:ea typeface="Arial Narrow" charset="0"/>
                <a:cs typeface="Arial Narrow" charset="0"/>
                <a:sym typeface="Arial"/>
              </a:rPr>
              <a:t>disclosure</a:t>
            </a:r>
            <a:r>
              <a:rPr kumimoji="0" lang="fr-FR" sz="3600" b="0" i="0" u="none" strike="noStrike" kern="1200" cap="none" spc="0" normalizeH="0" baseline="0" noProof="0">
                <a:ln>
                  <a:noFill/>
                </a:ln>
                <a:solidFill>
                  <a:srgbClr val="FFFFFF"/>
                </a:solidFill>
                <a:effectLst/>
                <a:uLnTx/>
                <a:uFillTx/>
                <a:latin typeface="Arial Narrow" charset="0"/>
                <a:ea typeface="Arial Narrow" charset="0"/>
                <a:cs typeface="Arial Narrow" charset="0"/>
                <a:sym typeface="Arial"/>
              </a:rPr>
              <a:t> during</a:t>
            </a:r>
            <a:r>
              <a:rPr kumimoji="0" lang="fr-FR" sz="3600" b="0" i="0" u="none" strike="noStrike" kern="1200" cap="none" spc="0" normalizeH="0" baseline="0" noProof="0" dirty="0">
                <a:ln>
                  <a:noFill/>
                </a:ln>
                <a:solidFill>
                  <a:srgbClr val="FFFFFF"/>
                </a:solidFill>
                <a:effectLst/>
                <a:uLnTx/>
                <a:uFillTx/>
                <a:latin typeface="Arial Narrow" charset="0"/>
                <a:ea typeface="Arial Narrow" charset="0"/>
                <a:cs typeface="Arial Narrow" charset="0"/>
                <a:sym typeface="Arial"/>
              </a:rPr>
              <a:t> a </a:t>
            </a:r>
            <a:r>
              <a:rPr kumimoji="0" lang="fr-FR" sz="3600" b="0" i="0" u="none" strike="noStrike" kern="1200" cap="none" spc="0" normalizeH="0" baseline="0" noProof="0" dirty="0" err="1">
                <a:ln>
                  <a:noFill/>
                </a:ln>
                <a:solidFill>
                  <a:srgbClr val="FFFFFF"/>
                </a:solidFill>
                <a:effectLst/>
                <a:uLnTx/>
                <a:uFillTx/>
                <a:latin typeface="Arial Narrow" charset="0"/>
                <a:ea typeface="Arial Narrow" charset="0"/>
                <a:cs typeface="Arial Narrow" charset="0"/>
                <a:sym typeface="Arial"/>
              </a:rPr>
              <a:t>needs</a:t>
            </a:r>
            <a:r>
              <a:rPr kumimoji="0" lang="fr-FR" sz="3600" b="0" i="0" u="none" strike="noStrike" kern="1200" cap="none" spc="0" normalizeH="0" baseline="0" noProof="0" dirty="0">
                <a:ln>
                  <a:noFill/>
                </a:ln>
                <a:solidFill>
                  <a:srgbClr val="FFFFFF"/>
                </a:solidFill>
                <a:effectLst/>
                <a:uLnTx/>
                <a:uFillTx/>
                <a:latin typeface="Arial Narrow" charset="0"/>
                <a:ea typeface="Arial Narrow" charset="0"/>
                <a:cs typeface="Arial Narrow" charset="0"/>
                <a:sym typeface="Arial"/>
              </a:rPr>
              <a:t> </a:t>
            </a:r>
            <a:r>
              <a:rPr kumimoji="0" lang="fr-FR" sz="3600" b="0" i="0" u="none" strike="noStrike" kern="1200" cap="none" spc="0" normalizeH="0" baseline="0" noProof="0" dirty="0" err="1">
                <a:ln>
                  <a:noFill/>
                </a:ln>
                <a:solidFill>
                  <a:srgbClr val="FFFFFF"/>
                </a:solidFill>
                <a:effectLst/>
                <a:uLnTx/>
                <a:uFillTx/>
                <a:latin typeface="Arial Narrow" charset="0"/>
                <a:ea typeface="Arial Narrow" charset="0"/>
                <a:cs typeface="Arial Narrow" charset="0"/>
                <a:sym typeface="Arial"/>
              </a:rPr>
              <a:t>assessment</a:t>
            </a:r>
            <a:r>
              <a:rPr kumimoji="0" lang="fr-FR" sz="3600" b="0" i="0" u="none" strike="noStrike" kern="1200" cap="none" spc="0" normalizeH="0" baseline="0" noProof="0" dirty="0">
                <a:ln>
                  <a:noFill/>
                </a:ln>
                <a:solidFill>
                  <a:srgbClr val="FFFFFF"/>
                </a:solidFill>
                <a:effectLst/>
                <a:uLnTx/>
                <a:uFillTx/>
                <a:latin typeface="Arial Narrow" charset="0"/>
                <a:ea typeface="Arial Narrow" charset="0"/>
                <a:cs typeface="Arial Narrow" charset="0"/>
                <a:sym typeface="Arial"/>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body" idx="1"/>
          </p:nvPr>
        </p:nvSpPr>
        <p:spPr>
          <a:xfrm>
            <a:off x="655275" y="457200"/>
            <a:ext cx="8105267" cy="3686629"/>
          </a:xfrm>
          <a:prstGeom prst="rect">
            <a:avLst/>
          </a:prstGeom>
        </p:spPr>
        <p:txBody>
          <a:bodyPr spcFirstLastPara="1" vert="horz" wrap="square" lIns="91425" tIns="91425" rIns="91425" bIns="91425" rtlCol="0" anchor="t" anchorCtr="0">
            <a:noAutofit/>
          </a:bodyPr>
          <a:lstStyle/>
          <a:p>
            <a:pPr marL="0" indent="0" algn="just">
              <a:buNone/>
            </a:pPr>
            <a:endParaRPr lang="en-US" sz="1800" dirty="0">
              <a:latin typeface="Arial Narrow" panose="020B0606020202030204" pitchFamily="34" charset="0"/>
              <a:ea typeface="Calibri"/>
              <a:cs typeface="Calibri" panose="020F0502020204030204" pitchFamily="34" charset="0"/>
              <a:sym typeface="Calibri"/>
            </a:endParaRPr>
          </a:p>
          <a:p>
            <a:pPr marL="0" indent="0" algn="just">
              <a:buNone/>
            </a:pPr>
            <a:endParaRPr lang="en-US" sz="1800" dirty="0">
              <a:latin typeface="Arial Narrow" panose="020B0606020202030204" pitchFamily="34" charset="0"/>
              <a:ea typeface="Calibri"/>
              <a:cs typeface="Calibri" panose="020F0502020204030204" pitchFamily="34" charset="0"/>
              <a:sym typeface="Calibri"/>
            </a:endParaRPr>
          </a:p>
          <a:p>
            <a:pPr marL="0" indent="0" algn="just">
              <a:buNone/>
            </a:pPr>
            <a:endParaRPr lang="en-US" sz="1800" dirty="0">
              <a:latin typeface="Arial Narrow" panose="020B0606020202030204" pitchFamily="34" charset="0"/>
              <a:ea typeface="Calibri"/>
              <a:cs typeface="Calibri" panose="020F0502020204030204" pitchFamily="34" charset="0"/>
              <a:sym typeface="Calibri"/>
            </a:endParaRPr>
          </a:p>
          <a:p>
            <a:pPr marL="0" indent="0" algn="just">
              <a:buNone/>
            </a:pPr>
            <a:endParaRPr lang="en-US" sz="1800" dirty="0">
              <a:latin typeface="Arial Narrow" panose="020B0606020202030204" pitchFamily="34" charset="0"/>
              <a:ea typeface="Calibri"/>
              <a:cs typeface="Calibri" panose="020F0502020204030204" pitchFamily="34" charset="0"/>
              <a:sym typeface="Calibri"/>
            </a:endParaRPr>
          </a:p>
          <a:p>
            <a:pPr marL="0" indent="0" algn="just">
              <a:buNone/>
            </a:pPr>
            <a:endParaRPr lang="en-US" sz="1800" dirty="0">
              <a:latin typeface="Arial Narrow" panose="020B0606020202030204" pitchFamily="34" charset="0"/>
              <a:ea typeface="Calibri"/>
              <a:cs typeface="Calibri" panose="020F0502020204030204" pitchFamily="34" charset="0"/>
              <a:sym typeface="Calibri"/>
            </a:endParaRPr>
          </a:p>
          <a:p>
            <a:pPr marL="0" indent="0" algn="just">
              <a:buNone/>
            </a:pPr>
            <a:endParaRPr lang="en-US" sz="1800" dirty="0">
              <a:latin typeface="Arial Narrow" panose="020B0606020202030204" pitchFamily="34" charset="0"/>
              <a:ea typeface="Calibri"/>
              <a:cs typeface="Calibri" panose="020F0502020204030204" pitchFamily="34" charset="0"/>
              <a:sym typeface="Calibri"/>
            </a:endParaRPr>
          </a:p>
          <a:p>
            <a:pPr marL="0" indent="0" algn="just">
              <a:buNone/>
            </a:pPr>
            <a:endParaRPr lang="en-US" sz="1800" dirty="0">
              <a:latin typeface="Arial Narrow" panose="020B0606020202030204" pitchFamily="34" charset="0"/>
              <a:ea typeface="Calibri"/>
              <a:cs typeface="Calibri" panose="020F0502020204030204" pitchFamily="34" charset="0"/>
              <a:sym typeface="Calibri"/>
            </a:endParaRPr>
          </a:p>
          <a:p>
            <a:pPr marL="0" indent="0" algn="just">
              <a:buNone/>
            </a:pPr>
            <a:endParaRPr lang="en-US" sz="1800" dirty="0">
              <a:latin typeface="Arial Narrow" panose="020B0606020202030204" pitchFamily="34" charset="0"/>
              <a:ea typeface="Calibri"/>
              <a:cs typeface="Calibri" panose="020F0502020204030204" pitchFamily="34" charset="0"/>
              <a:sym typeface="Calibri"/>
            </a:endParaRPr>
          </a:p>
          <a:p>
            <a:pPr marL="0" indent="0" algn="just">
              <a:buNone/>
            </a:pPr>
            <a:endParaRPr lang="en-US" sz="1800" dirty="0">
              <a:latin typeface="Arial Narrow" panose="020B0606020202030204" pitchFamily="34" charset="0"/>
              <a:ea typeface="Calibri"/>
              <a:cs typeface="Calibri" panose="020F0502020204030204" pitchFamily="34" charset="0"/>
              <a:sym typeface="Calibri"/>
            </a:endParaRPr>
          </a:p>
          <a:p>
            <a:pPr marL="0" indent="0" algn="ctr">
              <a:buNone/>
            </a:pPr>
            <a:r>
              <a:rPr lang="en-US" sz="1800" dirty="0">
                <a:latin typeface="Arial Narrow" panose="020B0606020202030204" pitchFamily="34" charset="0"/>
                <a:ea typeface="Calibri"/>
                <a:cs typeface="Calibri" panose="020F0502020204030204" pitchFamily="34" charset="0"/>
                <a:sym typeface="Calibri"/>
              </a:rPr>
              <a:t>Violence </a:t>
            </a:r>
            <a:r>
              <a:rPr lang="en-US" sz="1800" dirty="0" err="1">
                <a:latin typeface="Arial Narrow" panose="020B0606020202030204" pitchFamily="34" charset="0"/>
                <a:ea typeface="Calibri"/>
                <a:cs typeface="Calibri" panose="020F0502020204030204" pitchFamily="34" charset="0"/>
                <a:sym typeface="Calibri"/>
              </a:rPr>
              <a:t>against </a:t>
            </a:r>
            <a:r>
              <a:rPr lang="en-US" sz="1800" dirty="0">
                <a:latin typeface="Arial Narrow" panose="020B0606020202030204" pitchFamily="34" charset="0"/>
                <a:ea typeface="Calibri"/>
                <a:cs typeface="Calibri" panose="020F0502020204030204" pitchFamily="34" charset="0"/>
                <a:sym typeface="Calibri"/>
              </a:rPr>
              <a:t>women and girls </a:t>
            </a:r>
            <a:r>
              <a:rPr lang="en-US" sz="1800" b="1" i="1" dirty="0" err="1">
                <a:latin typeface="Arial Narrow" panose="020B0606020202030204" pitchFamily="34" charset="0"/>
                <a:ea typeface="Calibri"/>
                <a:cs typeface="Calibri" panose="020F0502020204030204" pitchFamily="34" charset="0"/>
                <a:sym typeface="Calibri"/>
              </a:rPr>
              <a:t>because they </a:t>
            </a:r>
            <a:r>
              <a:rPr lang="en-US" sz="1800" dirty="0" err="1">
                <a:latin typeface="Arial Narrow" panose="020B0606020202030204" pitchFamily="34" charset="0"/>
                <a:ea typeface="Calibri"/>
                <a:cs typeface="Calibri" panose="020F0502020204030204" pitchFamily="34" charset="0"/>
                <a:sym typeface="Calibri"/>
              </a:rPr>
              <a:t>are </a:t>
            </a:r>
            <a:r>
              <a:rPr lang="en-US" sz="1800" dirty="0">
                <a:latin typeface="Arial Narrow" panose="020B0606020202030204" pitchFamily="34" charset="0"/>
                <a:ea typeface="Calibri"/>
                <a:cs typeface="Calibri" panose="020F0502020204030204" pitchFamily="34" charset="0"/>
                <a:sym typeface="Calibri"/>
              </a:rPr>
              <a:t>women and girls</a:t>
            </a:r>
          </a:p>
          <a:p>
            <a:pPr marL="0" indent="0" algn="ctr">
              <a:buNone/>
            </a:pPr>
            <a:endParaRPr lang="en-US" sz="1800" b="1" dirty="0">
              <a:solidFill>
                <a:schemeClr val="accent2"/>
              </a:solidFill>
              <a:latin typeface="Arial Narrow" panose="020B0606020202030204" pitchFamily="34" charset="0"/>
              <a:ea typeface="Calibri"/>
              <a:cs typeface="Calibri" panose="020F0502020204030204" pitchFamily="34" charset="0"/>
              <a:sym typeface="Calibri"/>
            </a:endParaRPr>
          </a:p>
          <a:p>
            <a:pPr marL="0" indent="0">
              <a:buNone/>
            </a:pPr>
            <a:endParaRPr lang="en-US" sz="1800" b="1" dirty="0">
              <a:solidFill>
                <a:schemeClr val="accent2"/>
              </a:solidFill>
              <a:latin typeface="Arial Narrow" panose="020B0606020202030204" pitchFamily="34" charset="0"/>
              <a:ea typeface="Calibri"/>
              <a:cs typeface="Calibri" panose="020F0502020204030204" pitchFamily="34" charset="0"/>
              <a:sym typeface="Calibri"/>
            </a:endParaRPr>
          </a:p>
          <a:p>
            <a:pPr marL="0" indent="0" algn="just">
              <a:buNone/>
            </a:pPr>
            <a:endParaRPr lang="en-US" sz="1800" dirty="0">
              <a:latin typeface="Arial Narrow" panose="020B0606020202030204" pitchFamily="34" charset="0"/>
              <a:ea typeface="Calibri"/>
              <a:cs typeface="Calibri" panose="020F0502020204030204" pitchFamily="34" charset="0"/>
              <a:sym typeface="Calibri"/>
            </a:endParaRPr>
          </a:p>
        </p:txBody>
      </p:sp>
      <p:sp>
        <p:nvSpPr>
          <p:cNvPr id="9" name="Google Shape;61;p14">
            <a:extLst>
              <a:ext uri="{FF2B5EF4-FFF2-40B4-BE49-F238E27FC236}">
                <a16:creationId xmlns:a16="http://schemas.microsoft.com/office/drawing/2014/main" id="{05AF4F82-009B-4A6A-BB99-29B6347E3BFD}"/>
              </a:ext>
            </a:extLst>
          </p:cNvPr>
          <p:cNvSpPr txBox="1">
            <a:spLocks/>
          </p:cNvSpPr>
          <p:nvPr/>
        </p:nvSpPr>
        <p:spPr>
          <a:xfrm>
            <a:off x="4107543" y="384629"/>
            <a:ext cx="4381182" cy="2187122"/>
          </a:xfrm>
          <a:prstGeom prst="rect">
            <a:avLst/>
          </a:prstGeom>
        </p:spPr>
        <p:txBody>
          <a:bodyPr spcFirstLastPara="1" vert="horz" wrap="square" lIns="91425" tIns="91425" rIns="91425" bIns="91425"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200"/>
              </a:spcBef>
              <a:spcAft>
                <a:spcPts val="1200"/>
              </a:spcAft>
              <a:buClr>
                <a:srgbClr val="000000"/>
              </a:buClr>
              <a:buSzPts val="1800"/>
              <a:buFont typeface="Arial"/>
              <a:buNone/>
              <a:tabLst/>
              <a:defRPr/>
            </a:pPr>
            <a:r>
              <a:rPr kumimoji="0" lang="en-US" sz="1800" b="1"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Calibri"/>
                <a:cs typeface="Calibri" panose="020F0502020204030204" pitchFamily="34" charset="0"/>
                <a:sym typeface="Calibri"/>
              </a:rPr>
              <a:t>What </a:t>
            </a:r>
            <a:r>
              <a:rPr kumimoji="0" lang="en-US" sz="1800" b="1" i="0" u="none" strike="noStrike" kern="1200" cap="none" spc="0" normalizeH="0" baseline="0" noProof="0" dirty="0" err="1">
                <a:ln>
                  <a:noFill/>
                </a:ln>
                <a:solidFill>
                  <a:srgbClr val="5B9BD5">
                    <a:lumMod val="50000"/>
                  </a:srgbClr>
                </a:solidFill>
                <a:effectLst/>
                <a:uLnTx/>
                <a:uFillTx/>
                <a:latin typeface="Arial Narrow" panose="020B0606020202030204" pitchFamily="34" charset="0"/>
                <a:ea typeface="Calibri"/>
                <a:cs typeface="Calibri" panose="020F0502020204030204" pitchFamily="34" charset="0"/>
                <a:sym typeface="Calibri"/>
              </a:rPr>
              <a:t>is </a:t>
            </a:r>
            <a:r>
              <a:rPr kumimoji="0" lang="en-US" sz="1800" b="1"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Calibri"/>
                <a:cs typeface="Calibri" panose="020F0502020204030204" pitchFamily="34" charset="0"/>
                <a:sym typeface="Calibri"/>
              </a:rPr>
              <a:t>GBV?  </a:t>
            </a:r>
          </a:p>
          <a:p>
            <a:pPr marL="0" marR="0" lvl="0" indent="0" algn="just" defTabSz="914400" rtl="0" eaLnBrk="1" fontAlgn="auto" latinLnBrk="0" hangingPunct="1">
              <a:lnSpc>
                <a:spcPct val="90000"/>
              </a:lnSpc>
              <a:spcBef>
                <a:spcPts val="450"/>
              </a:spcBef>
              <a:spcAft>
                <a:spcPts val="900"/>
              </a:spcAft>
              <a:buClr>
                <a:srgbClr val="000000"/>
              </a:buClr>
              <a:buSzPts val="1800"/>
              <a:buFont typeface="Arial"/>
              <a:buNone/>
              <a:tabLst/>
              <a:defRPr/>
            </a:pP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Any</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harmful</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act</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perpetrated</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against</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person's</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will</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which</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inflicts</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physical</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sexual</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socio-economic</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and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psychological</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suffering</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and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which</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is</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based</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on </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socially ascribed (gender) differences between women and men. </a:t>
            </a: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endParaRPr>
          </a:p>
        </p:txBody>
      </p:sp>
      <p:sp>
        <p:nvSpPr>
          <p:cNvPr id="6" name="Google Shape;61;p14">
            <a:extLst>
              <a:ext uri="{FF2B5EF4-FFF2-40B4-BE49-F238E27FC236}">
                <a16:creationId xmlns:a16="http://schemas.microsoft.com/office/drawing/2014/main" id="{0FA38046-0DB8-492B-884D-EF5ACF29BAB2}"/>
              </a:ext>
            </a:extLst>
          </p:cNvPr>
          <p:cNvSpPr txBox="1">
            <a:spLocks/>
          </p:cNvSpPr>
          <p:nvPr/>
        </p:nvSpPr>
        <p:spPr>
          <a:xfrm>
            <a:off x="1" y="4143829"/>
            <a:ext cx="9144000" cy="1392553"/>
          </a:xfrm>
          <a:prstGeom prst="rect">
            <a:avLst/>
          </a:prstGeom>
        </p:spPr>
        <p:txBody>
          <a:bodyPr spcFirstLastPara="1" vert="horz" wrap="square" lIns="91425" tIns="91425" rIns="91425" bIns="91425"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50"/>
              </a:spcBef>
              <a:spcAft>
                <a:spcPts val="900"/>
              </a:spcAft>
              <a:buClr>
                <a:srgbClr val="000000"/>
              </a:buClr>
              <a:buSzPts val="1800"/>
              <a:buFont typeface="Arial"/>
              <a:buNone/>
              <a:tabLst/>
              <a:defRPr/>
            </a:pPr>
            <a:endParaRPr kumimoji="0" lang="en-US" sz="1600" b="1" i="0" u="none" strike="noStrike" kern="1200" cap="none" spc="0" normalizeH="0" baseline="0" noProof="0" dirty="0">
              <a:ln>
                <a:noFill/>
              </a:ln>
              <a:solidFill>
                <a:srgbClr val="ED7D31"/>
              </a:solidFill>
              <a:effectLst/>
              <a:uLnTx/>
              <a:uFillTx/>
              <a:latin typeface="Arial Narrow" panose="020B0606020202030204" pitchFamily="34" charset="0"/>
              <a:ea typeface="Calibri"/>
              <a:cs typeface="Calibri" panose="020F0502020204030204" pitchFamily="34" charset="0"/>
              <a:sym typeface="Calibri"/>
            </a:endParaRPr>
          </a:p>
        </p:txBody>
      </p:sp>
      <p:sp>
        <p:nvSpPr>
          <p:cNvPr id="7" name="Text Placeholder 2">
            <a:extLst>
              <a:ext uri="{FF2B5EF4-FFF2-40B4-BE49-F238E27FC236}">
                <a16:creationId xmlns:a16="http://schemas.microsoft.com/office/drawing/2014/main" id="{05E0F4BB-9581-4BB8-A126-645EBB6B16F0}"/>
              </a:ext>
            </a:extLst>
          </p:cNvPr>
          <p:cNvSpPr txBox="1">
            <a:spLocks/>
          </p:cNvSpPr>
          <p:nvPr/>
        </p:nvSpPr>
        <p:spPr>
          <a:xfrm>
            <a:off x="311699" y="3333282"/>
            <a:ext cx="3570188" cy="1507070"/>
          </a:xfrm>
          <a:prstGeom prst="rect">
            <a:avLst/>
          </a:prstGeom>
        </p:spPr>
        <p:txBody>
          <a:bodyPr spcFirstLastPara="1" vert="horz" wrap="square" lIns="91425" tIns="91425" rIns="91425" bIns="91425" rtlCol="0" anchor="t" anchorCtr="0">
            <a:noAutofit/>
          </a:bodyPr>
          <a:lstStyle>
            <a:lvl1pPr marL="457189" lvl="0" indent="-342892" algn="l" defTabSz="685800" rtl="0" eaLnBrk="1" latinLnBrk="0" hangingPunct="1">
              <a:lnSpc>
                <a:spcPct val="90000"/>
              </a:lnSpc>
              <a:spcBef>
                <a:spcPts val="0"/>
              </a:spcBef>
              <a:spcAft>
                <a:spcPts val="0"/>
              </a:spcAft>
              <a:buSzPts val="1800"/>
              <a:buFont typeface="Arial"/>
              <a:buChar char="●"/>
              <a:defRPr sz="2100" kern="1200">
                <a:solidFill>
                  <a:schemeClr val="tx1"/>
                </a:solidFill>
                <a:latin typeface="+mn-lt"/>
                <a:ea typeface="+mn-ea"/>
                <a:cs typeface="+mn-cs"/>
              </a:defRPr>
            </a:lvl1pPr>
            <a:lvl2pPr marL="914378" lvl="1" indent="-317492" algn="l" defTabSz="6858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2pPr>
            <a:lvl3pPr marL="1371566" lvl="2" indent="-317492" algn="l" defTabSz="685800" rtl="0" eaLnBrk="1" latinLnBrk="0" hangingPunct="1">
              <a:lnSpc>
                <a:spcPct val="90000"/>
              </a:lnSpc>
              <a:spcBef>
                <a:spcPts val="0"/>
              </a:spcBef>
              <a:spcAft>
                <a:spcPts val="0"/>
              </a:spcAft>
              <a:buSzPts val="1400"/>
              <a:buFont typeface="Arial"/>
              <a:buChar char="■"/>
              <a:defRPr sz="1500" kern="1200">
                <a:solidFill>
                  <a:schemeClr val="tx1"/>
                </a:solidFill>
                <a:latin typeface="+mn-lt"/>
                <a:ea typeface="+mn-ea"/>
                <a:cs typeface="+mn-cs"/>
              </a:defRPr>
            </a:lvl3pPr>
            <a:lvl4pPr marL="1828754" lvl="3" indent="-317492" algn="l" defTabSz="685800" rtl="0" eaLnBrk="1" latinLnBrk="0" hangingPunct="1">
              <a:lnSpc>
                <a:spcPct val="90000"/>
              </a:lnSpc>
              <a:spcBef>
                <a:spcPts val="0"/>
              </a:spcBef>
              <a:spcAft>
                <a:spcPts val="0"/>
              </a:spcAft>
              <a:buSzPts val="1400"/>
              <a:buFont typeface="Arial"/>
              <a:buChar char="●"/>
              <a:defRPr sz="1350" kern="1200">
                <a:solidFill>
                  <a:schemeClr val="tx1"/>
                </a:solidFill>
                <a:latin typeface="+mn-lt"/>
                <a:ea typeface="+mn-ea"/>
                <a:cs typeface="+mn-cs"/>
              </a:defRPr>
            </a:lvl4pPr>
            <a:lvl5pPr marL="2285943" lvl="4" indent="-317492" algn="l" defTabSz="685800" rtl="0" eaLnBrk="1" latinLnBrk="0" hangingPunct="1">
              <a:lnSpc>
                <a:spcPct val="90000"/>
              </a:lnSpc>
              <a:spcBef>
                <a:spcPts val="0"/>
              </a:spcBef>
              <a:spcAft>
                <a:spcPts val="0"/>
              </a:spcAft>
              <a:buSzPts val="1400"/>
              <a:buFont typeface="Arial"/>
              <a:buChar char="○"/>
              <a:defRPr sz="1350" kern="1200">
                <a:solidFill>
                  <a:schemeClr val="tx1"/>
                </a:solidFill>
                <a:latin typeface="+mn-lt"/>
                <a:ea typeface="+mn-ea"/>
                <a:cs typeface="+mn-cs"/>
              </a:defRPr>
            </a:lvl5pPr>
            <a:lvl6pPr marL="2743132" lvl="5" indent="-317492" algn="l" defTabSz="685800" rtl="0" eaLnBrk="1" latinLnBrk="0" hangingPunct="1">
              <a:lnSpc>
                <a:spcPct val="90000"/>
              </a:lnSpc>
              <a:spcBef>
                <a:spcPts val="0"/>
              </a:spcBef>
              <a:spcAft>
                <a:spcPts val="0"/>
              </a:spcAft>
              <a:buSzPts val="1400"/>
              <a:buFont typeface="Arial"/>
              <a:buChar char="■"/>
              <a:defRPr sz="1350" kern="1200">
                <a:solidFill>
                  <a:schemeClr val="tx1"/>
                </a:solidFill>
                <a:latin typeface="+mn-lt"/>
                <a:ea typeface="+mn-ea"/>
                <a:cs typeface="+mn-cs"/>
              </a:defRPr>
            </a:lvl6pPr>
            <a:lvl7pPr marL="3200320" lvl="6" indent="-317492" algn="l" defTabSz="685800" rtl="0" eaLnBrk="1" latinLnBrk="0" hangingPunct="1">
              <a:lnSpc>
                <a:spcPct val="90000"/>
              </a:lnSpc>
              <a:spcBef>
                <a:spcPts val="0"/>
              </a:spcBef>
              <a:spcAft>
                <a:spcPts val="0"/>
              </a:spcAft>
              <a:buSzPts val="1400"/>
              <a:buFont typeface="Arial"/>
              <a:buChar char="●"/>
              <a:defRPr sz="1350" kern="1200">
                <a:solidFill>
                  <a:schemeClr val="tx1"/>
                </a:solidFill>
                <a:latin typeface="+mn-lt"/>
                <a:ea typeface="+mn-ea"/>
                <a:cs typeface="+mn-cs"/>
              </a:defRPr>
            </a:lvl7pPr>
            <a:lvl8pPr marL="3657509" lvl="7" indent="-317492" algn="l" defTabSz="685800" rtl="0" eaLnBrk="1" latinLnBrk="0" hangingPunct="1">
              <a:lnSpc>
                <a:spcPct val="90000"/>
              </a:lnSpc>
              <a:spcBef>
                <a:spcPts val="0"/>
              </a:spcBef>
              <a:spcAft>
                <a:spcPts val="0"/>
              </a:spcAft>
              <a:buSzPts val="1400"/>
              <a:buFont typeface="Arial"/>
              <a:buChar char="○"/>
              <a:defRPr sz="1350" kern="1200">
                <a:solidFill>
                  <a:schemeClr val="tx1"/>
                </a:solidFill>
                <a:latin typeface="+mn-lt"/>
                <a:ea typeface="+mn-ea"/>
                <a:cs typeface="+mn-cs"/>
              </a:defRPr>
            </a:lvl8pPr>
            <a:lvl9pPr marL="4114697" lvl="8" indent="-317492" algn="l" defTabSz="685800" rtl="0" eaLnBrk="1" latinLnBrk="0" hangingPunct="1">
              <a:lnSpc>
                <a:spcPct val="90000"/>
              </a:lnSpc>
              <a:spcBef>
                <a:spcPts val="0"/>
              </a:spcBef>
              <a:spcAft>
                <a:spcPts val="0"/>
              </a:spcAft>
              <a:buSzPts val="1400"/>
              <a:buFont typeface="Arial"/>
              <a:buChar char="■"/>
              <a:defRPr sz="1350" kern="1200">
                <a:solidFill>
                  <a:schemeClr val="tx1"/>
                </a:solidFill>
                <a:latin typeface="+mn-lt"/>
                <a:ea typeface="+mn-ea"/>
                <a:cs typeface="+mn-cs"/>
              </a:defRPr>
            </a:lvl9pPr>
          </a:lstStyle>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r>
              <a:rPr kumimoji="0" lang="en-US" sz="2000" b="1" i="0" u="none" strike="noStrike" kern="1200" cap="none" spc="0" normalizeH="0" baseline="0" noProof="0" dirty="0" err="1">
                <a:ln>
                  <a:noFill/>
                </a:ln>
                <a:solidFill>
                  <a:srgbClr val="5B9BD5">
                    <a:lumMod val="50000"/>
                  </a:srgbClr>
                </a:solidFill>
                <a:effectLst/>
                <a:uLnTx/>
                <a:uFillTx/>
                <a:latin typeface="Arial Narrow" panose="020B0606020202030204" pitchFamily="34" charset="0"/>
                <a:ea typeface="Calibri"/>
                <a:cs typeface="Calibri" panose="020F0502020204030204" pitchFamily="34" charset="0"/>
                <a:sym typeface="Calibri"/>
              </a:rPr>
              <a:t>Examples </a:t>
            </a:r>
            <a:r>
              <a:rPr kumimoji="0" lang="en-US" sz="2000" b="1"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Calibri"/>
                <a:cs typeface="Calibri" panose="020F0502020204030204" pitchFamily="34" charset="0"/>
                <a:sym typeface="Calibri"/>
              </a:rPr>
              <a:t>of GBV </a:t>
            </a:r>
            <a:r>
              <a:rPr kumimoji="0" lang="en-US" sz="2000" b="1" i="0" u="none" strike="noStrike" kern="1200" cap="none" spc="0" normalizeH="0" baseline="0" noProof="0" dirty="0" err="1">
                <a:ln>
                  <a:noFill/>
                </a:ln>
                <a:solidFill>
                  <a:srgbClr val="5B9BD5">
                    <a:lumMod val="50000"/>
                  </a:srgbClr>
                </a:solidFill>
                <a:effectLst/>
                <a:uLnTx/>
                <a:uFillTx/>
                <a:latin typeface="Arial Narrow" panose="020B0606020202030204" pitchFamily="34" charset="0"/>
                <a:ea typeface="Calibri"/>
                <a:cs typeface="Calibri" panose="020F0502020204030204" pitchFamily="34" charset="0"/>
                <a:sym typeface="Calibri"/>
              </a:rPr>
              <a:t>incidents</a:t>
            </a:r>
          </a:p>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endParaRPr>
          </a:p>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Rape </a:t>
            </a:r>
          </a:p>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Sexual </a:t>
            </a:r>
            <a:r>
              <a:rPr kumimoji="0" lang="fr-FR" sz="1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sym typeface="Arial"/>
              </a:rPr>
              <a:t>harassment </a:t>
            </a:r>
          </a:p>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Female </a:t>
            </a:r>
            <a:r>
              <a:rPr kumimoji="0" lang="en-US"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Genital</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Mutilation </a:t>
            </a:r>
          </a:p>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r>
              <a:rPr kumimoji="0" lang="en-US"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Sexual </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Exploitation and </a:t>
            </a:r>
            <a:r>
              <a:rPr kumimoji="0" lang="en-US"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Abuse </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(SEA)</a:t>
            </a:r>
            <a:endPar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panose="020F0502020204030204" pitchFamily="34" charset="0"/>
              <a:sym typeface="Calibri"/>
            </a:endParaRPr>
          </a:p>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endParaRPr kumimoji="0" lang="en-US" sz="1400" b="1" i="0" u="none" strike="noStrike" kern="1200" cap="none" spc="0" normalizeH="0" baseline="0" noProof="0" dirty="0">
              <a:ln>
                <a:noFill/>
              </a:ln>
              <a:solidFill>
                <a:srgbClr val="5B9BD5">
                  <a:lumMod val="50000"/>
                </a:srgbClr>
              </a:solidFill>
              <a:effectLst/>
              <a:uLnTx/>
              <a:uFillTx/>
              <a:latin typeface="Calibri" panose="020F0502020204030204"/>
              <a:ea typeface="Calibri"/>
              <a:cs typeface="Calibri" panose="020F0502020204030204" pitchFamily="34" charset="0"/>
              <a:sym typeface="Calibri"/>
            </a:endParaRPr>
          </a:p>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a:ea typeface="Calibri"/>
                <a:cs typeface="Calibri" panose="020F0502020204030204" pitchFamily="34" charset="0"/>
                <a:sym typeface="Calibri"/>
              </a:rPr>
              <a:t>  </a:t>
            </a:r>
          </a:p>
        </p:txBody>
      </p:sp>
      <p:sp>
        <p:nvSpPr>
          <p:cNvPr id="10" name="Text Placeholder 2">
            <a:extLst>
              <a:ext uri="{FF2B5EF4-FFF2-40B4-BE49-F238E27FC236}">
                <a16:creationId xmlns:a16="http://schemas.microsoft.com/office/drawing/2014/main" id="{B8421E6B-5A97-4A6D-98BE-ABB12F8A80F8}"/>
              </a:ext>
            </a:extLst>
          </p:cNvPr>
          <p:cNvSpPr txBox="1">
            <a:spLocks/>
          </p:cNvSpPr>
          <p:nvPr/>
        </p:nvSpPr>
        <p:spPr>
          <a:xfrm>
            <a:off x="4918537" y="3333282"/>
            <a:ext cx="3570188" cy="1688967"/>
          </a:xfrm>
          <a:prstGeom prst="rect">
            <a:avLst/>
          </a:prstGeom>
        </p:spPr>
        <p:txBody>
          <a:bodyPr spcFirstLastPara="1" vert="horz" wrap="square" lIns="91425" tIns="91425" rIns="91425" bIns="91425" rtlCol="0" anchor="t" anchorCtr="0">
            <a:noAutofit/>
          </a:bodyPr>
          <a:lstStyle>
            <a:lvl1pPr marL="457189" lvl="0" indent="-342892" algn="l" defTabSz="685800" rtl="0" eaLnBrk="1" latinLnBrk="0" hangingPunct="1">
              <a:lnSpc>
                <a:spcPct val="90000"/>
              </a:lnSpc>
              <a:spcBef>
                <a:spcPts val="0"/>
              </a:spcBef>
              <a:spcAft>
                <a:spcPts val="0"/>
              </a:spcAft>
              <a:buSzPts val="1800"/>
              <a:buFont typeface="Arial"/>
              <a:buChar char="●"/>
              <a:defRPr sz="2100" kern="1200">
                <a:solidFill>
                  <a:schemeClr val="tx1"/>
                </a:solidFill>
                <a:latin typeface="+mn-lt"/>
                <a:ea typeface="+mn-ea"/>
                <a:cs typeface="+mn-cs"/>
              </a:defRPr>
            </a:lvl1pPr>
            <a:lvl2pPr marL="914378" lvl="1" indent="-317492" algn="l" defTabSz="6858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2pPr>
            <a:lvl3pPr marL="1371566" lvl="2" indent="-317492" algn="l" defTabSz="685800" rtl="0" eaLnBrk="1" latinLnBrk="0" hangingPunct="1">
              <a:lnSpc>
                <a:spcPct val="90000"/>
              </a:lnSpc>
              <a:spcBef>
                <a:spcPts val="0"/>
              </a:spcBef>
              <a:spcAft>
                <a:spcPts val="0"/>
              </a:spcAft>
              <a:buSzPts val="1400"/>
              <a:buFont typeface="Arial"/>
              <a:buChar char="■"/>
              <a:defRPr sz="1500" kern="1200">
                <a:solidFill>
                  <a:schemeClr val="tx1"/>
                </a:solidFill>
                <a:latin typeface="+mn-lt"/>
                <a:ea typeface="+mn-ea"/>
                <a:cs typeface="+mn-cs"/>
              </a:defRPr>
            </a:lvl3pPr>
            <a:lvl4pPr marL="1828754" lvl="3" indent="-317492" algn="l" defTabSz="685800" rtl="0" eaLnBrk="1" latinLnBrk="0" hangingPunct="1">
              <a:lnSpc>
                <a:spcPct val="90000"/>
              </a:lnSpc>
              <a:spcBef>
                <a:spcPts val="0"/>
              </a:spcBef>
              <a:spcAft>
                <a:spcPts val="0"/>
              </a:spcAft>
              <a:buSzPts val="1400"/>
              <a:buFont typeface="Arial"/>
              <a:buChar char="●"/>
              <a:defRPr sz="1350" kern="1200">
                <a:solidFill>
                  <a:schemeClr val="tx1"/>
                </a:solidFill>
                <a:latin typeface="+mn-lt"/>
                <a:ea typeface="+mn-ea"/>
                <a:cs typeface="+mn-cs"/>
              </a:defRPr>
            </a:lvl4pPr>
            <a:lvl5pPr marL="2285943" lvl="4" indent="-317492" algn="l" defTabSz="685800" rtl="0" eaLnBrk="1" latinLnBrk="0" hangingPunct="1">
              <a:lnSpc>
                <a:spcPct val="90000"/>
              </a:lnSpc>
              <a:spcBef>
                <a:spcPts val="0"/>
              </a:spcBef>
              <a:spcAft>
                <a:spcPts val="0"/>
              </a:spcAft>
              <a:buSzPts val="1400"/>
              <a:buFont typeface="Arial"/>
              <a:buChar char="○"/>
              <a:defRPr sz="1350" kern="1200">
                <a:solidFill>
                  <a:schemeClr val="tx1"/>
                </a:solidFill>
                <a:latin typeface="+mn-lt"/>
                <a:ea typeface="+mn-ea"/>
                <a:cs typeface="+mn-cs"/>
              </a:defRPr>
            </a:lvl5pPr>
            <a:lvl6pPr marL="2743132" lvl="5" indent="-317492" algn="l" defTabSz="685800" rtl="0" eaLnBrk="1" latinLnBrk="0" hangingPunct="1">
              <a:lnSpc>
                <a:spcPct val="90000"/>
              </a:lnSpc>
              <a:spcBef>
                <a:spcPts val="0"/>
              </a:spcBef>
              <a:spcAft>
                <a:spcPts val="0"/>
              </a:spcAft>
              <a:buSzPts val="1400"/>
              <a:buFont typeface="Arial"/>
              <a:buChar char="■"/>
              <a:defRPr sz="1350" kern="1200">
                <a:solidFill>
                  <a:schemeClr val="tx1"/>
                </a:solidFill>
                <a:latin typeface="+mn-lt"/>
                <a:ea typeface="+mn-ea"/>
                <a:cs typeface="+mn-cs"/>
              </a:defRPr>
            </a:lvl6pPr>
            <a:lvl7pPr marL="3200320" lvl="6" indent="-317492" algn="l" defTabSz="685800" rtl="0" eaLnBrk="1" latinLnBrk="0" hangingPunct="1">
              <a:lnSpc>
                <a:spcPct val="90000"/>
              </a:lnSpc>
              <a:spcBef>
                <a:spcPts val="0"/>
              </a:spcBef>
              <a:spcAft>
                <a:spcPts val="0"/>
              </a:spcAft>
              <a:buSzPts val="1400"/>
              <a:buFont typeface="Arial"/>
              <a:buChar char="●"/>
              <a:defRPr sz="1350" kern="1200">
                <a:solidFill>
                  <a:schemeClr val="tx1"/>
                </a:solidFill>
                <a:latin typeface="+mn-lt"/>
                <a:ea typeface="+mn-ea"/>
                <a:cs typeface="+mn-cs"/>
              </a:defRPr>
            </a:lvl7pPr>
            <a:lvl8pPr marL="3657509" lvl="7" indent="-317492" algn="l" defTabSz="685800" rtl="0" eaLnBrk="1" latinLnBrk="0" hangingPunct="1">
              <a:lnSpc>
                <a:spcPct val="90000"/>
              </a:lnSpc>
              <a:spcBef>
                <a:spcPts val="0"/>
              </a:spcBef>
              <a:spcAft>
                <a:spcPts val="0"/>
              </a:spcAft>
              <a:buSzPts val="1400"/>
              <a:buFont typeface="Arial"/>
              <a:buChar char="○"/>
              <a:defRPr sz="1350" kern="1200">
                <a:solidFill>
                  <a:schemeClr val="tx1"/>
                </a:solidFill>
                <a:latin typeface="+mn-lt"/>
                <a:ea typeface="+mn-ea"/>
                <a:cs typeface="+mn-cs"/>
              </a:defRPr>
            </a:lvl8pPr>
            <a:lvl9pPr marL="4114697" lvl="8" indent="-317492" algn="l" defTabSz="685800" rtl="0" eaLnBrk="1" latinLnBrk="0" hangingPunct="1">
              <a:lnSpc>
                <a:spcPct val="90000"/>
              </a:lnSpc>
              <a:spcBef>
                <a:spcPts val="0"/>
              </a:spcBef>
              <a:spcAft>
                <a:spcPts val="0"/>
              </a:spcAft>
              <a:buSzPts val="1400"/>
              <a:buFont typeface="Arial"/>
              <a:buChar char="■"/>
              <a:defRPr sz="1350" kern="1200">
                <a:solidFill>
                  <a:schemeClr val="tx1"/>
                </a:solidFill>
                <a:latin typeface="+mn-lt"/>
                <a:ea typeface="+mn-ea"/>
                <a:cs typeface="+mn-cs"/>
              </a:defRPr>
            </a:lvl9pPr>
          </a:lstStyle>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r>
              <a:rPr kumimoji="0" lang="en-US" sz="2000" b="1" i="0" u="none" strike="noStrike" kern="1200" cap="none" spc="0" normalizeH="0" baseline="0" noProof="0" dirty="0" err="1">
                <a:ln>
                  <a:noFill/>
                </a:ln>
                <a:solidFill>
                  <a:srgbClr val="5B9BD5">
                    <a:lumMod val="50000"/>
                  </a:srgbClr>
                </a:solidFill>
                <a:effectLst/>
                <a:uLnTx/>
                <a:uFillTx/>
                <a:latin typeface="Arial Narrow" panose="020B0606020202030204" pitchFamily="34" charset="0"/>
                <a:ea typeface="Calibri"/>
                <a:cs typeface="Calibri" panose="020F0502020204030204" pitchFamily="34" charset="0"/>
                <a:sym typeface="Calibri"/>
              </a:rPr>
              <a:t>Examples </a:t>
            </a:r>
            <a:r>
              <a:rPr kumimoji="0" lang="en-US" sz="2000" b="1"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Calibri"/>
                <a:cs typeface="Calibri" panose="020F0502020204030204" pitchFamily="34" charset="0"/>
                <a:sym typeface="Calibri"/>
              </a:rPr>
              <a:t>of GBV </a:t>
            </a:r>
            <a:r>
              <a:rPr kumimoji="0" lang="en-US" sz="2000" b="1" i="0" u="none" strike="noStrike" kern="1200" cap="none" spc="0" normalizeH="0" baseline="0" noProof="0" dirty="0" err="1">
                <a:ln>
                  <a:noFill/>
                </a:ln>
                <a:solidFill>
                  <a:srgbClr val="5B9BD5">
                    <a:lumMod val="50000"/>
                  </a:srgbClr>
                </a:solidFill>
                <a:effectLst/>
                <a:uLnTx/>
                <a:uFillTx/>
                <a:latin typeface="Arial Narrow" panose="020B0606020202030204" pitchFamily="34" charset="0"/>
                <a:ea typeface="Calibri"/>
                <a:cs typeface="Calibri" panose="020F0502020204030204" pitchFamily="34" charset="0"/>
                <a:sym typeface="Calibri"/>
              </a:rPr>
              <a:t>incidents</a:t>
            </a:r>
          </a:p>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endParaRPr>
          </a:p>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Child </a:t>
            </a:r>
            <a:r>
              <a:rPr kumimoji="0" lang="en-US"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marriage </a:t>
            </a:r>
          </a:p>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Intimate </a:t>
            </a:r>
            <a:r>
              <a:rPr kumimoji="0" lang="en-US"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Partner </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Violence</a:t>
            </a:r>
          </a:p>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r>
              <a:rPr kumimoji="0" lang="en-US"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Denial</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 of girls' right to </a:t>
            </a:r>
            <a:r>
              <a:rPr kumimoji="0" lang="en-US"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education</a:t>
            </a:r>
            <a:endParaRPr kumimoji="0" lang="en-US" sz="1400" b="1"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Calibri"/>
              <a:cs typeface="Calibri" panose="020F0502020204030204" pitchFamily="34" charset="0"/>
              <a:sym typeface="Calibri"/>
            </a:endParaRPr>
          </a:p>
          <a:p>
            <a:pPr marL="114297" marR="0" lvl="0" indent="0" algn="l" defTabSz="685800" rtl="0" eaLnBrk="1" fontAlgn="auto" latinLnBrk="0" hangingPunct="1">
              <a:lnSpc>
                <a:spcPct val="90000"/>
              </a:lnSpc>
              <a:spcBef>
                <a:spcPts val="0"/>
              </a:spcBef>
              <a:spcAft>
                <a:spcPts val="0"/>
              </a:spcAft>
              <a:buClrTx/>
              <a:buSzPts val="1800"/>
              <a:buFont typeface="Arial"/>
              <a:buNone/>
              <a:tabLst/>
              <a:defRPr/>
            </a:pPr>
            <a:r>
              <a:rPr kumimoji="0" lang="en-US" sz="1800" b="0" i="0" u="none" strike="noStrike" kern="1200" cap="none" spc="0" normalizeH="0" baseline="0" noProof="0" dirty="0" err="1">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Trafficking or </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forced </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panose="020F0502020204030204" pitchFamily="34" charset="0"/>
                <a:sym typeface="Calibri"/>
              </a:rPr>
              <a:t>prostitution </a:t>
            </a:r>
          </a:p>
        </p:txBody>
      </p:sp>
      <p:pic>
        <p:nvPicPr>
          <p:cNvPr id="4" name="Picture 3" descr="A silhouette of a person in a room&#10;&#10;Description automatically generated">
            <a:extLst>
              <a:ext uri="{FF2B5EF4-FFF2-40B4-BE49-F238E27FC236}">
                <a16:creationId xmlns:a16="http://schemas.microsoft.com/office/drawing/2014/main" id="{6DA34C0E-C63C-6E9E-B626-AD5AA192EF6E}"/>
              </a:ext>
            </a:extLst>
          </p:cNvPr>
          <p:cNvPicPr>
            <a:picLocks noChangeAspect="1"/>
          </p:cNvPicPr>
          <p:nvPr/>
        </p:nvPicPr>
        <p:blipFill>
          <a:blip r:embed="rId3"/>
          <a:stretch>
            <a:fillRect/>
          </a:stretch>
        </p:blipFill>
        <p:spPr>
          <a:xfrm>
            <a:off x="160166" y="181897"/>
            <a:ext cx="3675560" cy="24548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additive="base">
                                        <p:cTn id="28"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 calcmode="lin" valueType="num">
                                      <p:cBhvr additive="base">
                                        <p:cTn id="34"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 calcmode="lin" valueType="num">
                                      <p:cBhvr additive="base">
                                        <p:cTn id="40"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 calcmode="lin" valueType="num">
                                      <p:cBhvr>
                                        <p:cTn id="46"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0">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
                                            <p:txEl>
                                              <p:pRg st="2" end="2"/>
                                            </p:txEl>
                                          </p:spTgt>
                                        </p:tgtEl>
                                        <p:attrNameLst>
                                          <p:attrName>style.visibility</p:attrName>
                                        </p:attrNameLst>
                                      </p:cBhvr>
                                      <p:to>
                                        <p:strVal val="visible"/>
                                      </p:to>
                                    </p:set>
                                    <p:anim calcmode="lin" valueType="num">
                                      <p:cBhvr additive="base">
                                        <p:cTn id="5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0">
                                            <p:txEl>
                                              <p:pRg st="3" end="3"/>
                                            </p:txEl>
                                          </p:spTgt>
                                        </p:tgtEl>
                                        <p:attrNameLst>
                                          <p:attrName>style.visibility</p:attrName>
                                        </p:attrNameLst>
                                      </p:cBhvr>
                                      <p:to>
                                        <p:strVal val="visible"/>
                                      </p:to>
                                    </p:set>
                                    <p:anim calcmode="lin" valueType="num">
                                      <p:cBhvr additive="base">
                                        <p:cTn id="5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0">
                                            <p:txEl>
                                              <p:pRg st="4" end="4"/>
                                            </p:txEl>
                                          </p:spTgt>
                                        </p:tgtEl>
                                        <p:attrNameLst>
                                          <p:attrName>style.visibility</p:attrName>
                                        </p:attrNameLst>
                                      </p:cBhvr>
                                      <p:to>
                                        <p:strVal val="visible"/>
                                      </p:to>
                                    </p:set>
                                    <p:anim calcmode="lin" valueType="num">
                                      <p:cBhvr additive="base">
                                        <p:cTn id="6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0">
                                            <p:txEl>
                                              <p:pRg st="5" end="5"/>
                                            </p:txEl>
                                          </p:spTgt>
                                        </p:tgtEl>
                                        <p:attrNameLst>
                                          <p:attrName>style.visibility</p:attrName>
                                        </p:attrNameLst>
                                      </p:cBhvr>
                                      <p:to>
                                        <p:strVal val="visible"/>
                                      </p:to>
                                    </p:set>
                                    <p:anim calcmode="lin" valueType="num">
                                      <p:cBhvr additive="base">
                                        <p:cTn id="7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descr="A person's face with a red fabric covering their face&#10;&#10;Description automatically generated">
            <a:extLst>
              <a:ext uri="{FF2B5EF4-FFF2-40B4-BE49-F238E27FC236}">
                <a16:creationId xmlns:a16="http://schemas.microsoft.com/office/drawing/2014/main" id="{A7D1DC33-B866-62FD-1AB8-E2F2EE12733B}"/>
              </a:ext>
            </a:extLst>
          </p:cNvPr>
          <p:cNvPicPr>
            <a:picLocks noChangeAspect="1"/>
          </p:cNvPicPr>
          <p:nvPr/>
        </p:nvPicPr>
        <p:blipFill rotWithShape="1">
          <a:blip r:embed="rId3"/>
          <a:srcRect l="17267" t="9091" r="6020" b="-2"/>
          <a:stretch/>
        </p:blipFill>
        <p:spPr>
          <a:xfrm>
            <a:off x="2641851" y="10"/>
            <a:ext cx="6502149" cy="51434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51435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919" y="45434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1832610"/>
            <a:ext cx="2475738" cy="6858"/>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Content Placeholder 3">
            <a:extLst>
              <a:ext uri="{FF2B5EF4-FFF2-40B4-BE49-F238E27FC236}">
                <a16:creationId xmlns:a16="http://schemas.microsoft.com/office/drawing/2014/main" id="{4CC5828C-C9A7-49AF-A82D-99FD15D7B4FC}"/>
              </a:ext>
            </a:extLst>
          </p:cNvPr>
          <p:cNvSpPr>
            <a:spLocks noGrp="1"/>
          </p:cNvSpPr>
          <p:nvPr>
            <p:ph sz="half" idx="1"/>
          </p:nvPr>
        </p:nvSpPr>
        <p:spPr>
          <a:xfrm>
            <a:off x="278320" y="1130300"/>
            <a:ext cx="4763580" cy="3313684"/>
          </a:xfrm>
        </p:spPr>
        <p:txBody>
          <a:bodyPr vert="horz" lIns="91440" tIns="45720" rIns="91440" bIns="45720" rtlCol="0" anchor="t">
            <a:normAutofit lnSpcReduction="10000"/>
          </a:bodyPr>
          <a:lstStyle/>
          <a:p>
            <a:pPr defTabSz="914400">
              <a:buFont typeface="Arial" panose="020B0604020202020204" pitchFamily="34" charset="0"/>
              <a:buChar char="•"/>
            </a:pPr>
            <a:r>
              <a:rPr lang="en-US" sz="2000" dirty="0">
                <a:solidFill>
                  <a:schemeClr val="bg1"/>
                </a:solidFill>
                <a:effectLst/>
                <a:latin typeface="Arial Narrow" panose="020B0606020202030204" pitchFamily="34" charset="0"/>
              </a:rPr>
              <a:t>If a survivor discloses an incident of sexual violence or other GBV to you:</a:t>
            </a:r>
          </a:p>
          <a:p>
            <a:pPr marL="0" indent="-228600" defTabSz="914400">
              <a:buFont typeface="Arial" panose="020B0604020202020204" pitchFamily="34" charset="0"/>
              <a:buChar char="•"/>
            </a:pPr>
            <a:endParaRPr lang="en-US" sz="2000" dirty="0">
              <a:solidFill>
                <a:schemeClr val="bg1"/>
              </a:solidFill>
              <a:effectLst/>
              <a:latin typeface="Arial Narrow" panose="020B0606020202030204" pitchFamily="34" charset="0"/>
            </a:endParaRPr>
          </a:p>
          <a:p>
            <a:pPr indent="-228600" defTabSz="914400">
              <a:buFont typeface="Arial" panose="020B0604020202020204" pitchFamily="34" charset="0"/>
              <a:buChar char="•"/>
            </a:pPr>
            <a:r>
              <a:rPr lang="en-US" sz="2000" dirty="0">
                <a:solidFill>
                  <a:schemeClr val="bg1"/>
                </a:solidFill>
                <a:effectLst/>
                <a:latin typeface="Arial Narrow" panose="020B0606020202030204" pitchFamily="34" charset="0"/>
              </a:rPr>
              <a:t>Know how to support and listen to survivors in a safe, ethical and non-judgmental way</a:t>
            </a:r>
          </a:p>
          <a:p>
            <a:pPr marL="0" indent="-228600" defTabSz="914400">
              <a:buFont typeface="Arial" panose="020B0604020202020204" pitchFamily="34" charset="0"/>
              <a:buChar char="•"/>
            </a:pPr>
            <a:endParaRPr lang="en-US" sz="2000" dirty="0">
              <a:solidFill>
                <a:schemeClr val="bg1"/>
              </a:solidFill>
              <a:effectLst/>
              <a:latin typeface="Arial Narrow" panose="020B0606020202030204" pitchFamily="34" charset="0"/>
            </a:endParaRPr>
          </a:p>
          <a:p>
            <a:pPr indent="-228600" defTabSz="914400">
              <a:buFont typeface="Arial" panose="020B0604020202020204" pitchFamily="34" charset="0"/>
              <a:buChar char="•"/>
            </a:pPr>
            <a:r>
              <a:rPr lang="en-US" sz="2000" dirty="0">
                <a:solidFill>
                  <a:schemeClr val="bg1"/>
                </a:solidFill>
                <a:latin typeface="Arial Narrow" panose="020B0606020202030204" pitchFamily="34" charset="0"/>
              </a:rPr>
              <a:t>Provide accurate information on available services, if any, and know how to safely refer survivors with their informed consent / assent </a:t>
            </a:r>
          </a:p>
          <a:p>
            <a:pPr defTabSz="914400">
              <a:buFont typeface="Courier New" panose="02070309020205020404" pitchFamily="49" charset="0"/>
              <a:buChar char="→"/>
            </a:pPr>
            <a:r>
              <a:rPr lang="en-US" sz="2000" dirty="0">
                <a:solidFill>
                  <a:schemeClr val="bg1"/>
                </a:solidFill>
                <a:latin typeface="Arial Narrow" panose="020B0606020202030204" pitchFamily="34" charset="0"/>
              </a:rPr>
              <a:t> Referral pathway </a:t>
            </a:r>
            <a:r>
              <a:rPr lang="en-US" sz="2000" dirty="0">
                <a:solidFill>
                  <a:schemeClr val="bg1"/>
                </a:solidFill>
                <a:effectLst/>
                <a:latin typeface="Arial Narrow" panose="020B0606020202030204" pitchFamily="34" charset="0"/>
              </a:rPr>
              <a:t>to GBV response services</a:t>
            </a:r>
          </a:p>
          <a:p>
            <a:pPr marL="0" indent="-228600" defTabSz="914400">
              <a:buFont typeface="Arial" panose="020B0604020202020204" pitchFamily="34" charset="0"/>
              <a:buChar char="•"/>
            </a:pPr>
            <a:endParaRPr lang="en-US" sz="1000" dirty="0">
              <a:solidFill>
                <a:schemeClr val="bg1"/>
              </a:solidFill>
              <a:effectLst/>
            </a:endParaRPr>
          </a:p>
        </p:txBody>
      </p:sp>
      <p:pic>
        <p:nvPicPr>
          <p:cNvPr id="2" name="Picture 1">
            <a:extLst>
              <a:ext uri="{FF2B5EF4-FFF2-40B4-BE49-F238E27FC236}">
                <a16:creationId xmlns:a16="http://schemas.microsoft.com/office/drawing/2014/main" id="{099F034C-F742-4333-B38E-C0E8DEDA0C98}"/>
              </a:ext>
            </a:extLst>
          </p:cNvPr>
          <p:cNvPicPr>
            <a:picLocks noChangeAspect="1"/>
          </p:cNvPicPr>
          <p:nvPr/>
        </p:nvPicPr>
        <p:blipFill>
          <a:blip r:embed="rId4"/>
          <a:stretch>
            <a:fillRect/>
          </a:stretch>
        </p:blipFill>
        <p:spPr>
          <a:xfrm>
            <a:off x="7660494" y="95543"/>
            <a:ext cx="1329043" cy="518205"/>
          </a:xfrm>
          <a:prstGeom prst="rect">
            <a:avLst/>
          </a:prstGeom>
        </p:spPr>
      </p:pic>
      <p:sp>
        <p:nvSpPr>
          <p:cNvPr id="6" name="Title 1">
            <a:extLst>
              <a:ext uri="{FF2B5EF4-FFF2-40B4-BE49-F238E27FC236}">
                <a16:creationId xmlns:a16="http://schemas.microsoft.com/office/drawing/2014/main" id="{E7FED277-4DBD-AFEE-CD01-67BECB6248DF}"/>
              </a:ext>
            </a:extLst>
          </p:cNvPr>
          <p:cNvSpPr txBox="1">
            <a:spLocks/>
          </p:cNvSpPr>
          <p:nvPr/>
        </p:nvSpPr>
        <p:spPr>
          <a:xfrm>
            <a:off x="0" y="95543"/>
            <a:ext cx="7240249" cy="651880"/>
          </a:xfrm>
          <a:prstGeom prst="rect">
            <a:avLst/>
          </a:prstGeom>
          <a:solidFill>
            <a:srgbClr val="004BB4"/>
          </a:solidFill>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 typeface="Arial"/>
              <a:buNone/>
              <a:tabLst/>
              <a:defRPr/>
            </a:pPr>
            <a:r>
              <a:rPr kumimoji="0" lang="fr-FR" sz="24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sym typeface="Arial"/>
              </a:rPr>
              <a:t>The role of </a:t>
            </a:r>
            <a:r>
              <a:rPr kumimoji="0" lang="fr-FR" sz="2400" b="0" i="0" u="none" strike="noStrike" kern="1200" cap="none" spc="0" normalizeH="0" baseline="0" noProof="0" dirty="0" err="1">
                <a:ln>
                  <a:noFill/>
                </a:ln>
                <a:solidFill>
                  <a:prstClr val="white"/>
                </a:solidFill>
                <a:effectLst/>
                <a:uLnTx/>
                <a:uFillTx/>
                <a:latin typeface="Arial Narrow" panose="020B0606020202030204" pitchFamily="34" charset="0"/>
                <a:ea typeface="+mj-ea"/>
                <a:cs typeface="+mj-cs"/>
                <a:sym typeface="Arial"/>
              </a:rPr>
              <a:t>assessment</a:t>
            </a:r>
            <a:r>
              <a:rPr kumimoji="0" lang="fr-FR" sz="24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sym typeface="Arial"/>
              </a:rPr>
              <a:t> teams in the event of a GBV </a:t>
            </a:r>
            <a:r>
              <a:rPr kumimoji="0" lang="fr-FR" sz="2400" b="0" i="0" u="none" strike="noStrike" kern="1200" cap="none" spc="0" normalizeH="0" baseline="0" noProof="0" dirty="0" err="1">
                <a:ln>
                  <a:noFill/>
                </a:ln>
                <a:solidFill>
                  <a:prstClr val="white"/>
                </a:solidFill>
                <a:effectLst/>
                <a:uLnTx/>
                <a:uFillTx/>
                <a:latin typeface="Arial Narrow" panose="020B0606020202030204" pitchFamily="34" charset="0"/>
                <a:ea typeface="+mj-ea"/>
                <a:cs typeface="+mj-cs"/>
                <a:sym typeface="Arial"/>
              </a:rPr>
              <a:t>disclosure</a:t>
            </a:r>
            <a:endParaRPr kumimoji="0" lang="fr-FR" sz="24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sym typeface="Arial"/>
            </a:endParaRPr>
          </a:p>
        </p:txBody>
      </p:sp>
    </p:spTree>
    <p:extLst>
      <p:ext uri="{BB962C8B-B14F-4D97-AF65-F5344CB8AC3E}">
        <p14:creationId xmlns:p14="http://schemas.microsoft.com/office/powerpoint/2010/main" val="1656827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68187" y="473249"/>
            <a:ext cx="82296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Benefits of Child Participation</a:t>
            </a:r>
            <a:endParaRPr lang="en-US" sz="2251" dirty="0"/>
          </a:p>
        </p:txBody>
      </p:sp>
      <p:sp>
        <p:nvSpPr>
          <p:cNvPr id="4" name="Text 1"/>
          <p:cNvSpPr/>
          <p:nvPr/>
        </p:nvSpPr>
        <p:spPr>
          <a:xfrm>
            <a:off x="768187" y="900509"/>
            <a:ext cx="8229600" cy="213345"/>
          </a:xfrm>
          <a:prstGeom prst="rect">
            <a:avLst/>
          </a:prstGeom>
          <a:noFill/>
          <a:ln/>
        </p:spPr>
        <p:txBody>
          <a:bodyPr wrap="square" lIns="0" tIns="0" rIns="0" bIns="0" rtlCol="0" anchor="t"/>
          <a:lstStyle/>
          <a:p>
            <a:pPr>
              <a:lnSpc>
                <a:spcPts val="1680"/>
              </a:lnSpc>
            </a:pPr>
            <a:r>
              <a:rPr lang="en-US" sz="1200" b="1" kern="0" spc="-12" dirty="0">
                <a:solidFill>
                  <a:srgbClr val="000000">
                    <a:alpha val="70000"/>
                  </a:srgbClr>
                </a:solidFill>
                <a:latin typeface="Roboto" pitchFamily="34" charset="0"/>
                <a:ea typeface="Roboto" pitchFamily="34" charset="-122"/>
                <a:cs typeface="Roboto" pitchFamily="34" charset="-120"/>
              </a:rPr>
              <a:t>Foundational reasons:</a:t>
            </a:r>
          </a:p>
          <a:p>
            <a:pPr marL="171450" indent="-171450">
              <a:lnSpc>
                <a:spcPts val="1680"/>
              </a:lnSpc>
              <a:buFont typeface="Arial" panose="020B0604020202020204" pitchFamily="34" charset="0"/>
              <a:buChar char="•"/>
            </a:pPr>
            <a:r>
              <a:rPr lang="en-US" sz="1200" kern="0" spc="-12" dirty="0">
                <a:solidFill>
                  <a:srgbClr val="000000">
                    <a:alpha val="70000"/>
                  </a:srgbClr>
                </a:solidFill>
                <a:latin typeface="Roboto" pitchFamily="34" charset="0"/>
                <a:ea typeface="Roboto" pitchFamily="34" charset="-122"/>
                <a:cs typeface="Roboto" pitchFamily="34" charset="-120"/>
              </a:rPr>
              <a:t>It is a human right that everyone who works with children has a responsibility and obligation to fulfill under the CRC.</a:t>
            </a:r>
          </a:p>
          <a:p>
            <a:pPr marL="171450" indent="-171450">
              <a:lnSpc>
                <a:spcPts val="1680"/>
              </a:lnSpc>
              <a:buFont typeface="Arial" panose="020B0604020202020204" pitchFamily="34" charset="0"/>
              <a:buChar char="•"/>
            </a:pPr>
            <a:r>
              <a:rPr lang="en-US" sz="1200" kern="0" spc="-12" dirty="0">
                <a:solidFill>
                  <a:srgbClr val="000000">
                    <a:alpha val="70000"/>
                  </a:srgbClr>
                </a:solidFill>
                <a:latin typeface="Roboto" pitchFamily="34" charset="0"/>
                <a:ea typeface="Roboto" pitchFamily="34" charset="-122"/>
                <a:cs typeface="Roboto" pitchFamily="34" charset="-120"/>
              </a:rPr>
              <a:t>It is a core value of any organization working for and with children.</a:t>
            </a:r>
          </a:p>
          <a:p>
            <a:pPr marL="171450" indent="-171450">
              <a:lnSpc>
                <a:spcPts val="1680"/>
              </a:lnSpc>
              <a:buFont typeface="Arial" panose="020B0604020202020204" pitchFamily="34" charset="0"/>
              <a:buChar char="•"/>
            </a:pPr>
            <a:r>
              <a:rPr lang="en-US" sz="1200" kern="0" spc="-12" dirty="0">
                <a:solidFill>
                  <a:srgbClr val="000000">
                    <a:alpha val="70000"/>
                  </a:srgbClr>
                </a:solidFill>
                <a:latin typeface="Roboto" pitchFamily="34" charset="0"/>
                <a:ea typeface="Roboto" pitchFamily="34" charset="-122"/>
                <a:cs typeface="Roboto" pitchFamily="34" charset="-120"/>
              </a:rPr>
              <a:t>It is a fun and feasible thing to do! </a:t>
            </a:r>
          </a:p>
        </p:txBody>
      </p:sp>
      <p:sp>
        <p:nvSpPr>
          <p:cNvPr id="5" name="Shape 2"/>
          <p:cNvSpPr/>
          <p:nvPr/>
        </p:nvSpPr>
        <p:spPr>
          <a:xfrm>
            <a:off x="5624" y="-1894"/>
            <a:ext cx="428625" cy="5145395"/>
          </a:xfrm>
          <a:prstGeom prst="roundRect">
            <a:avLst>
              <a:gd name="adj" fmla="val -213333"/>
            </a:avLst>
          </a:prstGeom>
          <a:solidFill>
            <a:srgbClr val="00A0DC"/>
          </a:solidFill>
          <a:ln/>
        </p:spPr>
        <p:txBody>
          <a:bodyPr/>
          <a:lstStyle/>
          <a:p>
            <a:endParaRPr lang="en-US"/>
          </a:p>
        </p:txBody>
      </p:sp>
      <p:graphicFrame>
        <p:nvGraphicFramePr>
          <p:cNvPr id="7" name="Table 0"/>
          <p:cNvGraphicFramePr>
            <a:graphicFrameLocks noGrp="1"/>
          </p:cNvGraphicFramePr>
          <p:nvPr/>
        </p:nvGraphicFramePr>
        <p:xfrm>
          <a:off x="768187" y="1988988"/>
          <a:ext cx="7991838" cy="2819902"/>
        </p:xfrm>
        <a:graphic>
          <a:graphicData uri="http://schemas.openxmlformats.org/drawingml/2006/table">
            <a:tbl>
              <a:tblPr/>
              <a:tblGrid>
                <a:gridCol w="3995919">
                  <a:extLst>
                    <a:ext uri="{9D8B030D-6E8A-4147-A177-3AD203B41FA5}">
                      <a16:colId xmlns:a16="http://schemas.microsoft.com/office/drawing/2014/main" val="20000"/>
                    </a:ext>
                  </a:extLst>
                </a:gridCol>
                <a:gridCol w="3995919">
                  <a:extLst>
                    <a:ext uri="{9D8B030D-6E8A-4147-A177-3AD203B41FA5}">
                      <a16:colId xmlns:a16="http://schemas.microsoft.com/office/drawing/2014/main" val="20001"/>
                    </a:ext>
                  </a:extLst>
                </a:gridCol>
              </a:tblGrid>
              <a:tr h="288359">
                <a:tc>
                  <a:txBody>
                    <a:bodyPr/>
                    <a:lstStyle/>
                    <a:p>
                      <a:pPr algn="l"/>
                      <a:r>
                        <a:rPr lang="en-US" sz="1300" b="1" dirty="0">
                          <a:solidFill>
                            <a:srgbClr val="FFFFFF"/>
                          </a:solidFill>
                          <a:latin typeface="Roboto" pitchFamily="34" charset="0"/>
                          <a:ea typeface="Roboto" pitchFamily="34" charset="-122"/>
                          <a:cs typeface="Roboto" pitchFamily="34" charset="-120"/>
                        </a:rPr>
                        <a:t>Benefits for children</a:t>
                      </a:r>
                      <a:endParaRPr lang="en-US" sz="1300" dirty="0">
                        <a:latin typeface="Roboto" charset="0"/>
                        <a:ea typeface="Roboto" charset="0"/>
                        <a:cs typeface="Roboto" charset="0"/>
                      </a:endParaRPr>
                    </a:p>
                  </a:txBody>
                  <a:tcPr marL="80963" marR="80963" marT="80963" marB="80963">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00A0DC"/>
                    </a:solidFill>
                  </a:tcPr>
                </a:tc>
                <a:tc>
                  <a:txBody>
                    <a:bodyPr/>
                    <a:lstStyle/>
                    <a:p>
                      <a:pPr algn="l"/>
                      <a:r>
                        <a:rPr lang="en-US" sz="1300" b="1" dirty="0">
                          <a:solidFill>
                            <a:srgbClr val="FFFFFF"/>
                          </a:solidFill>
                          <a:latin typeface="Roboto" pitchFamily="34" charset="0"/>
                          <a:ea typeface="Roboto" pitchFamily="34" charset="-122"/>
                          <a:cs typeface="Roboto" pitchFamily="34" charset="-120"/>
                        </a:rPr>
                        <a:t>Benefits for the Education Cluster</a:t>
                      </a:r>
                      <a:endParaRPr lang="en-US" sz="1300" dirty="0">
                        <a:latin typeface="Roboto" charset="0"/>
                        <a:ea typeface="Roboto" charset="0"/>
                        <a:cs typeface="Roboto" charset="0"/>
                      </a:endParaRPr>
                    </a:p>
                  </a:txBody>
                  <a:tcPr marL="80963" marR="80963" marT="80963" marB="80963">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00A0DC"/>
                    </a:solidFill>
                  </a:tcPr>
                </a:tc>
                <a:extLst>
                  <a:ext uri="{0D108BD9-81ED-4DB2-BD59-A6C34878D82A}">
                    <a16:rowId xmlns:a16="http://schemas.microsoft.com/office/drawing/2014/main" val="10000"/>
                  </a:ext>
                </a:extLst>
              </a:tr>
              <a:tr h="314939">
                <a:tc>
                  <a:txBody>
                    <a:bodyPr/>
                    <a:lstStyle/>
                    <a:p>
                      <a:pPr algn="l"/>
                      <a:r>
                        <a:rPr lang="en-US" sz="1200" dirty="0">
                          <a:solidFill>
                            <a:srgbClr val="000000"/>
                          </a:solidFill>
                          <a:latin typeface="Roboto" pitchFamily="34" charset="0"/>
                          <a:ea typeface="Roboto" pitchFamily="34" charset="-122"/>
                          <a:cs typeface="Roboto" pitchFamily="34" charset="-120"/>
                        </a:rPr>
                        <a:t>Promotes children’s agency and can help them build confidence</a:t>
                      </a:r>
                      <a:endParaRPr lang="en-US" sz="12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200" dirty="0">
                          <a:solidFill>
                            <a:srgbClr val="000000"/>
                          </a:solidFill>
                          <a:latin typeface="Roboto" pitchFamily="34" charset="0"/>
                          <a:ea typeface="Roboto" pitchFamily="34" charset="-122"/>
                          <a:cs typeface="Roboto" pitchFamily="34" charset="-120"/>
                        </a:rPr>
                        <a:t>Contributes to accountable humanitarian responses</a:t>
                      </a:r>
                      <a:endParaRPr lang="en-US" sz="12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27274">
                <a:tc>
                  <a:txBody>
                    <a:bodyPr/>
                    <a:lstStyle/>
                    <a:p>
                      <a:pPr algn="l"/>
                      <a:r>
                        <a:rPr lang="en-US" sz="1200" dirty="0">
                          <a:solidFill>
                            <a:srgbClr val="000000"/>
                          </a:solidFill>
                          <a:latin typeface="Roboto" pitchFamily="34" charset="0"/>
                          <a:ea typeface="Roboto" pitchFamily="34" charset="-122"/>
                          <a:cs typeface="Roboto" pitchFamily="34" charset="-120"/>
                        </a:rPr>
                        <a:t>Helps boys and girls develop life skills</a:t>
                      </a:r>
                      <a:endParaRPr lang="en-US" sz="12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200" dirty="0">
                          <a:solidFill>
                            <a:srgbClr val="000000"/>
                          </a:solidFill>
                          <a:latin typeface="Roboto" pitchFamily="34" charset="0"/>
                          <a:ea typeface="Roboto" pitchFamily="34" charset="-122"/>
                          <a:cs typeface="Roboto" pitchFamily="34" charset="-120"/>
                        </a:rPr>
                        <a:t>Boys and girls can clarify the impact of the crisis on their education</a:t>
                      </a:r>
                      <a:endParaRPr lang="en-US" sz="12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39608">
                <a:tc>
                  <a:txBody>
                    <a:bodyPr/>
                    <a:lstStyle/>
                    <a:p>
                      <a:pPr algn="l"/>
                      <a:r>
                        <a:rPr lang="en-US" sz="1200" dirty="0">
                          <a:solidFill>
                            <a:srgbClr val="000000"/>
                          </a:solidFill>
                          <a:latin typeface="Roboto" pitchFamily="34" charset="0"/>
                          <a:ea typeface="Roboto" pitchFamily="34" charset="-122"/>
                          <a:cs typeface="Roboto" pitchFamily="34" charset="-120"/>
                        </a:rPr>
                        <a:t>Contributes to a culture of respect and understanding of others</a:t>
                      </a:r>
                      <a:endParaRPr lang="en-US" sz="12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200" dirty="0">
                          <a:solidFill>
                            <a:srgbClr val="000000"/>
                          </a:solidFill>
                          <a:latin typeface="Roboto" pitchFamily="34" charset="0"/>
                          <a:ea typeface="Roboto" pitchFamily="34" charset="-122"/>
                          <a:cs typeface="Roboto" pitchFamily="34" charset="-120"/>
                        </a:rPr>
                        <a:t>Children can explain their expectations and hopes after a crisis</a:t>
                      </a:r>
                      <a:endParaRPr lang="en-US" sz="12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06068">
                <a:tc>
                  <a:txBody>
                    <a:bodyPr/>
                    <a:lstStyle/>
                    <a:p>
                      <a:pPr algn="l"/>
                      <a:r>
                        <a:rPr lang="en-US" sz="1200" dirty="0">
                          <a:solidFill>
                            <a:srgbClr val="000000"/>
                          </a:solidFill>
                          <a:latin typeface="Roboto" pitchFamily="34" charset="0"/>
                          <a:ea typeface="Roboto" pitchFamily="34" charset="-122"/>
                          <a:cs typeface="Roboto" pitchFamily="34" charset="-120"/>
                        </a:rPr>
                        <a:t>Supports better-designed programs, tailored to the needs of girls and boys, including children with disabilities</a:t>
                      </a:r>
                      <a:endParaRPr lang="en-US" sz="12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200" dirty="0">
                          <a:latin typeface="Roboto" charset="0"/>
                          <a:ea typeface="Roboto" charset="0"/>
                          <a:cs typeface="Roboto" charset="0"/>
                        </a:rPr>
                        <a:t>The perspectives of children can inform the response and ensure relevance and quality</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6068">
                <a:tc>
                  <a:txBody>
                    <a:bodyPr/>
                    <a:lstStyle/>
                    <a:p>
                      <a:pPr algn="l"/>
                      <a:endParaRPr lang="en-US" sz="12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1200" dirty="0">
                          <a:latin typeface="Roboto" charset="0"/>
                          <a:ea typeface="Roboto" charset="0"/>
                          <a:cs typeface="Roboto" charset="0"/>
                        </a:rPr>
                        <a:t>Children’s voices are the strongest advocacy tool that we have in the sector</a:t>
                      </a: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pic>
        <p:nvPicPr>
          <p:cNvPr id="2"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407474" y="298390"/>
            <a:ext cx="1352551" cy="543055"/>
          </a:xfrm>
          <a:prstGeom prst="rect">
            <a:avLst/>
          </a:prstGeom>
        </p:spPr>
      </p:pic>
    </p:spTree>
    <p:extLst>
      <p:ext uri="{BB962C8B-B14F-4D97-AF65-F5344CB8AC3E}">
        <p14:creationId xmlns:p14="http://schemas.microsoft.com/office/powerpoint/2010/main" val="1952973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6952DF-4FA4-4A4D-9F40-7DFC2075445C}"/>
              </a:ext>
            </a:extLst>
          </p:cNvPr>
          <p:cNvSpPr>
            <a:spLocks noGrp="1"/>
          </p:cNvSpPr>
          <p:nvPr>
            <p:ph type="body" idx="1"/>
          </p:nvPr>
        </p:nvSpPr>
        <p:spPr>
          <a:xfrm>
            <a:off x="311700" y="1787237"/>
            <a:ext cx="8520600" cy="3271780"/>
          </a:xfrm>
        </p:spPr>
        <p:txBody>
          <a:bodyPr>
            <a:normAutofit/>
          </a:bodyPr>
          <a:lstStyle/>
          <a:p>
            <a:pPr marL="114300" indent="0">
              <a:buNone/>
            </a:pPr>
            <a:endParaRPr lang="en-US" sz="1400" dirty="0">
              <a:solidFill>
                <a:schemeClr val="tx1"/>
              </a:solidFill>
              <a:latin typeface="Calibri (Body)"/>
            </a:endParaRPr>
          </a:p>
          <a:p>
            <a:pPr marL="114300" indent="0" algn="just">
              <a:buNone/>
            </a:pPr>
            <a:endParaRPr lang="en-US" sz="1600" dirty="0">
              <a:solidFill>
                <a:schemeClr val="tx1"/>
              </a:solidFill>
              <a:latin typeface="Calibri (Body)"/>
            </a:endParaRPr>
          </a:p>
        </p:txBody>
      </p:sp>
      <p:grpSp>
        <p:nvGrpSpPr>
          <p:cNvPr id="7" name="Group 6">
            <a:extLst>
              <a:ext uri="{FF2B5EF4-FFF2-40B4-BE49-F238E27FC236}">
                <a16:creationId xmlns:a16="http://schemas.microsoft.com/office/drawing/2014/main" id="{419DB6C3-5995-46BA-BF30-54256ED7CE7C}"/>
              </a:ext>
            </a:extLst>
          </p:cNvPr>
          <p:cNvGrpSpPr/>
          <p:nvPr/>
        </p:nvGrpSpPr>
        <p:grpSpPr>
          <a:xfrm>
            <a:off x="235974" y="1160205"/>
            <a:ext cx="8711382" cy="3847807"/>
            <a:chOff x="1536030" y="1534578"/>
            <a:chExt cx="9246192" cy="4715631"/>
          </a:xfrm>
        </p:grpSpPr>
        <p:sp>
          <p:nvSpPr>
            <p:cNvPr id="8" name="TextBox 10">
              <a:extLst>
                <a:ext uri="{FF2B5EF4-FFF2-40B4-BE49-F238E27FC236}">
                  <a16:creationId xmlns:a16="http://schemas.microsoft.com/office/drawing/2014/main" id="{EAA8CF3D-6557-43D5-ADDC-2EB3C9D7F5D6}"/>
                </a:ext>
              </a:extLst>
            </p:cNvPr>
            <p:cNvSpPr txBox="1"/>
            <p:nvPr/>
          </p:nvSpPr>
          <p:spPr>
            <a:xfrm>
              <a:off x="1536030" y="1537771"/>
              <a:ext cx="4559969" cy="2489465"/>
            </a:xfrm>
            <a:prstGeom prst="rect">
              <a:avLst/>
            </a:prstGeom>
            <a:solidFill>
              <a:srgbClr val="00206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rPr>
                <a:t>RESPECT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rPr>
                <a:t>Every action you take is guided by respect for the survivor's choices, wishes, rights and dignity.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dirty="0">
                <a:ln>
                  <a:noFill/>
                </a:ln>
                <a:solidFill>
                  <a:srgbClr val="000000"/>
                </a:solidFill>
                <a:effectLst/>
                <a:uLnTx/>
                <a:uFillTx/>
                <a:latin typeface="Univers" panose="020B0503020202020204" pitchFamily="34" charset="0"/>
                <a:ea typeface="+mn-ea"/>
                <a:cs typeface="+mn-cs"/>
                <a:sym typeface="Arial"/>
              </a:endParaRPr>
            </a:p>
          </p:txBody>
        </p:sp>
        <p:sp>
          <p:nvSpPr>
            <p:cNvPr id="9" name="TextBox 11">
              <a:extLst>
                <a:ext uri="{FF2B5EF4-FFF2-40B4-BE49-F238E27FC236}">
                  <a16:creationId xmlns:a16="http://schemas.microsoft.com/office/drawing/2014/main" id="{8841C9A3-6B6C-46D2-B2D2-FF6134DF88B9}"/>
                </a:ext>
              </a:extLst>
            </p:cNvPr>
            <p:cNvSpPr txBox="1"/>
            <p:nvPr/>
          </p:nvSpPr>
          <p:spPr>
            <a:xfrm>
              <a:off x="6222253" y="1534578"/>
              <a:ext cx="4559969" cy="2489465"/>
            </a:xfrm>
            <a:prstGeom prst="rect">
              <a:avLst/>
            </a:prstGeom>
            <a:solidFill>
              <a:srgbClr val="00206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rPr>
                <a:t>SAFETY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rPr>
                <a:t>Survivor safety 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rPr>
                <a:t> priority number one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dirty="0">
                <a:ln>
                  <a:noFill/>
                </a:ln>
                <a:solidFill>
                  <a:srgbClr val="791E77"/>
                </a:solidFill>
                <a:effectLst/>
                <a:uLnTx/>
                <a:uFillTx/>
                <a:latin typeface="Univers" panose="020B0503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dirty="0">
                <a:ln>
                  <a:noFill/>
                </a:ln>
                <a:solidFill>
                  <a:srgbClr val="791E77"/>
                </a:solidFill>
                <a:effectLst/>
                <a:uLnTx/>
                <a:uFillTx/>
                <a:latin typeface="Univers" panose="020B0503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dirty="0">
                <a:ln>
                  <a:noFill/>
                </a:ln>
                <a:solidFill>
                  <a:srgbClr val="000000"/>
                </a:solidFill>
                <a:effectLst/>
                <a:uLnTx/>
                <a:uFillTx/>
                <a:latin typeface="Univers" panose="020B0503020202020204" pitchFamily="34" charset="0"/>
                <a:ea typeface="+mn-ea"/>
                <a:cs typeface="+mn-cs"/>
                <a:sym typeface="Arial"/>
              </a:endParaRPr>
            </a:p>
          </p:txBody>
        </p:sp>
        <p:sp>
          <p:nvSpPr>
            <p:cNvPr id="10" name="TextBox 12">
              <a:extLst>
                <a:ext uri="{FF2B5EF4-FFF2-40B4-BE49-F238E27FC236}">
                  <a16:creationId xmlns:a16="http://schemas.microsoft.com/office/drawing/2014/main" id="{21333EE4-52CD-4BE9-BA89-B52CE9B1B686}"/>
                </a:ext>
              </a:extLst>
            </p:cNvPr>
            <p:cNvSpPr txBox="1"/>
            <p:nvPr/>
          </p:nvSpPr>
          <p:spPr>
            <a:xfrm>
              <a:off x="1536030" y="4100217"/>
              <a:ext cx="4559969" cy="2149992"/>
            </a:xfrm>
            <a:prstGeom prst="rect">
              <a:avLst/>
            </a:prstGeom>
            <a:solidFill>
              <a:srgbClr val="00206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rPr>
                <a:t>CONFIDENTIALITY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rPr>
                <a:t>Do not share any information with anyone without the </a:t>
              </a:r>
              <a:r>
                <a:rPr kumimoji="0" lang="fr-FR" sz="1800" b="0" i="0" u="none" strike="noStrike" kern="1200" cap="none" spc="0" normalizeH="0" baseline="0" noProof="0" dirty="0" err="1">
                  <a:ln>
                    <a:noFill/>
                  </a:ln>
                  <a:solidFill>
                    <a:srgbClr val="FFFFFF"/>
                  </a:solidFill>
                  <a:effectLst/>
                  <a:uLnTx/>
                  <a:uFillTx/>
                  <a:latin typeface="Univers" panose="020B0503020202020204" pitchFamily="34" charset="0"/>
                  <a:ea typeface="+mn-ea"/>
                  <a:cs typeface="+mn-cs"/>
                  <a:sym typeface="Arial"/>
                </a:rPr>
                <a:t>survivor's</a:t>
              </a:r>
              <a:r>
                <a:rPr kumimoji="0" lang="fr-FR" sz="18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rPr>
                <a:t> consent / assent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endParaRPr>
            </a:p>
          </p:txBody>
        </p:sp>
        <p:sp>
          <p:nvSpPr>
            <p:cNvPr id="11" name="TextBox 13">
              <a:extLst>
                <a:ext uri="{FF2B5EF4-FFF2-40B4-BE49-F238E27FC236}">
                  <a16:creationId xmlns:a16="http://schemas.microsoft.com/office/drawing/2014/main" id="{A3E68652-6200-4B15-A120-DD65B844F1FB}"/>
                </a:ext>
              </a:extLst>
            </p:cNvPr>
            <p:cNvSpPr txBox="1"/>
            <p:nvPr/>
          </p:nvSpPr>
          <p:spPr>
            <a:xfrm>
              <a:off x="6222252" y="4093383"/>
              <a:ext cx="4559969" cy="2149992"/>
            </a:xfrm>
            <a:prstGeom prst="rect">
              <a:avLst/>
            </a:prstGeom>
            <a:solidFill>
              <a:srgbClr val="00206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rPr>
                <a:t>NON-DISCRIMINATION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1200" cap="none" spc="0" normalizeH="0" baseline="0" noProof="0" dirty="0">
                  <a:ln>
                    <a:noFill/>
                  </a:ln>
                  <a:solidFill>
                    <a:srgbClr val="FFFFFF"/>
                  </a:solidFill>
                  <a:effectLst/>
                  <a:uLnTx/>
                  <a:uFillTx/>
                  <a:latin typeface="Univers" panose="020B0503020202020204" pitchFamily="34" charset="0"/>
                  <a:ea typeface="+mn-ea"/>
                  <a:cs typeface="+mn-cs"/>
                  <a:sym typeface="Arial"/>
                </a:rPr>
                <a:t>Ensuring equal and fair treatment for everyone who needs support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dirty="0">
                <a:ln>
                  <a:noFill/>
                </a:ln>
                <a:solidFill>
                  <a:srgbClr val="791E77"/>
                </a:solidFill>
                <a:effectLst/>
                <a:uLnTx/>
                <a:uFillTx/>
                <a:latin typeface="Univers" panose="020B0503020202020204" pitchFamily="34" charset="0"/>
                <a:ea typeface="+mn-ea"/>
                <a:cs typeface="+mn-cs"/>
                <a:sym typeface="Arial"/>
              </a:endParaRPr>
            </a:p>
          </p:txBody>
        </p:sp>
      </p:grpSp>
      <p:sp>
        <p:nvSpPr>
          <p:cNvPr id="12" name="Title 1">
            <a:extLst>
              <a:ext uri="{FF2B5EF4-FFF2-40B4-BE49-F238E27FC236}">
                <a16:creationId xmlns:a16="http://schemas.microsoft.com/office/drawing/2014/main" id="{667523B5-8885-435C-A9A9-DADA9EF98D20}"/>
              </a:ext>
            </a:extLst>
          </p:cNvPr>
          <p:cNvSpPr txBox="1">
            <a:spLocks noGrp="1"/>
          </p:cNvSpPr>
          <p:nvPr>
            <p:ph type="title"/>
          </p:nvPr>
        </p:nvSpPr>
        <p:spPr>
          <a:xfrm>
            <a:off x="0" y="135488"/>
            <a:ext cx="8832850" cy="755650"/>
          </a:xfrm>
          <a:prstGeom prst="rect">
            <a:avLst/>
          </a:prstGeom>
          <a:solidFill>
            <a:srgbClr val="004BB4"/>
          </a:solidFill>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 typeface="Arial"/>
              <a:buNone/>
              <a:tabLst/>
              <a:defRPr/>
            </a:pPr>
            <a:r>
              <a:rPr kumimoji="0" lang="fr-FR" sz="24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sym typeface="Arial"/>
              </a:rPr>
              <a:t>Survivor-centered approach</a:t>
            </a:r>
          </a:p>
        </p:txBody>
      </p:sp>
    </p:spTree>
    <p:extLst>
      <p:ext uri="{BB962C8B-B14F-4D97-AF65-F5344CB8AC3E}">
        <p14:creationId xmlns:p14="http://schemas.microsoft.com/office/powerpoint/2010/main" val="3857119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EEB7E-7036-4719-B822-E1678B195945}"/>
              </a:ext>
            </a:extLst>
          </p:cNvPr>
          <p:cNvSpPr>
            <a:spLocks noGrp="1"/>
          </p:cNvSpPr>
          <p:nvPr>
            <p:ph type="title"/>
          </p:nvPr>
        </p:nvSpPr>
        <p:spPr/>
        <p:txBody>
          <a:bodyPr>
            <a:normAutofit fontScale="90000"/>
          </a:bodyPr>
          <a:lstStyle/>
          <a:p>
            <a:endParaRPr lang="fr-FR" dirty="0"/>
          </a:p>
        </p:txBody>
      </p:sp>
      <p:sp>
        <p:nvSpPr>
          <p:cNvPr id="3" name="Text Placeholder 2">
            <a:extLst>
              <a:ext uri="{FF2B5EF4-FFF2-40B4-BE49-F238E27FC236}">
                <a16:creationId xmlns:a16="http://schemas.microsoft.com/office/drawing/2014/main" id="{C48D159C-E07E-4A14-B2AB-BADC95E60070}"/>
              </a:ext>
            </a:extLst>
          </p:cNvPr>
          <p:cNvSpPr>
            <a:spLocks noGrp="1"/>
          </p:cNvSpPr>
          <p:nvPr>
            <p:ph type="body" idx="1"/>
          </p:nvPr>
        </p:nvSpPr>
        <p:spPr/>
        <p:txBody>
          <a:bodyPr/>
          <a:lstStyle/>
          <a:p>
            <a:endParaRPr lang="fr-FR" dirty="0"/>
          </a:p>
        </p:txBody>
      </p:sp>
      <p:grpSp>
        <p:nvGrpSpPr>
          <p:cNvPr id="5" name="Group 4">
            <a:extLst>
              <a:ext uri="{FF2B5EF4-FFF2-40B4-BE49-F238E27FC236}">
                <a16:creationId xmlns:a16="http://schemas.microsoft.com/office/drawing/2014/main" id="{8D70D08F-29CF-42C0-AE53-8162D8587E08}"/>
              </a:ext>
            </a:extLst>
          </p:cNvPr>
          <p:cNvGrpSpPr/>
          <p:nvPr/>
        </p:nvGrpSpPr>
        <p:grpSpPr>
          <a:xfrm>
            <a:off x="4226943" y="430469"/>
            <a:ext cx="3825675" cy="4142585"/>
            <a:chOff x="1899846" y="2018697"/>
            <a:chExt cx="3069196" cy="2598771"/>
          </a:xfrm>
        </p:grpSpPr>
        <p:sp>
          <p:nvSpPr>
            <p:cNvPr id="6" name="Rectangle 5">
              <a:extLst>
                <a:ext uri="{FF2B5EF4-FFF2-40B4-BE49-F238E27FC236}">
                  <a16:creationId xmlns:a16="http://schemas.microsoft.com/office/drawing/2014/main" id="{73D619CE-9CE6-4E5A-97C9-BB7D54CF7781}"/>
                </a:ext>
              </a:extLst>
            </p:cNvPr>
            <p:cNvSpPr/>
            <p:nvPr/>
          </p:nvSpPr>
          <p:spPr>
            <a:xfrm>
              <a:off x="1899847" y="2018697"/>
              <a:ext cx="3069195" cy="366847"/>
            </a:xfrm>
            <a:prstGeom prst="rect">
              <a:avLst/>
            </a:prstGeom>
            <a:solidFill>
              <a:srgbClr val="791E77"/>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200" b="1" i="0" u="none" strike="noStrike" kern="0" cap="none" spc="0" normalizeH="0" baseline="0" noProof="0" dirty="0">
                  <a:ln>
                    <a:noFill/>
                  </a:ln>
                  <a:solidFill>
                    <a:srgbClr val="FFFFFF"/>
                  </a:solidFill>
                  <a:effectLst/>
                  <a:uLnTx/>
                  <a:uFillTx/>
                  <a:latin typeface="Univers"/>
                  <a:cs typeface="Arial"/>
                  <a:sym typeface="Arial"/>
                </a:rPr>
                <a:t>PREPARE </a:t>
              </a:r>
              <a:endParaRPr kumimoji="0" lang="fr-FR" sz="3200" b="1" i="0" u="none" strike="noStrike" kern="0" cap="none" spc="0" normalizeH="0" baseline="0" noProof="0" dirty="0">
                <a:ln>
                  <a:noFill/>
                </a:ln>
                <a:solidFill>
                  <a:srgbClr val="FFFFFF"/>
                </a:solidFill>
                <a:effectLst/>
                <a:uLnTx/>
                <a:uFillTx/>
                <a:latin typeface="Univers" panose="020B0503020202020204" pitchFamily="34" charset="0"/>
                <a:cs typeface="Arial"/>
                <a:sym typeface="Arial"/>
              </a:endParaRPr>
            </a:p>
          </p:txBody>
        </p:sp>
        <p:sp>
          <p:nvSpPr>
            <p:cNvPr id="7" name="Rectangle 6">
              <a:extLst>
                <a:ext uri="{FF2B5EF4-FFF2-40B4-BE49-F238E27FC236}">
                  <a16:creationId xmlns:a16="http://schemas.microsoft.com/office/drawing/2014/main" id="{05D0A446-948C-4CD8-A63B-C36CF44AD4E4}"/>
                </a:ext>
              </a:extLst>
            </p:cNvPr>
            <p:cNvSpPr/>
            <p:nvPr/>
          </p:nvSpPr>
          <p:spPr>
            <a:xfrm>
              <a:off x="1899846" y="2765277"/>
              <a:ext cx="3069195" cy="366847"/>
            </a:xfrm>
            <a:prstGeom prst="rect">
              <a:avLst/>
            </a:prstGeom>
            <a:solidFill>
              <a:srgbClr val="FF66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200" b="1" i="0" u="none" strike="noStrike" kern="0" cap="none" spc="0" normalizeH="0" baseline="0" noProof="0" dirty="0">
                  <a:ln>
                    <a:noFill/>
                  </a:ln>
                  <a:solidFill>
                    <a:srgbClr val="FFFFFF"/>
                  </a:solidFill>
                  <a:effectLst/>
                  <a:uLnTx/>
                  <a:uFillTx/>
                  <a:latin typeface="Univers" panose="020B0503020202020204" pitchFamily="34" charset="0"/>
                  <a:cs typeface="Arial"/>
                  <a:sym typeface="Arial"/>
                </a:rPr>
                <a:t>LOOK</a:t>
              </a:r>
            </a:p>
          </p:txBody>
        </p:sp>
        <p:sp>
          <p:nvSpPr>
            <p:cNvPr id="8" name="Rectangle 7">
              <a:extLst>
                <a:ext uri="{FF2B5EF4-FFF2-40B4-BE49-F238E27FC236}">
                  <a16:creationId xmlns:a16="http://schemas.microsoft.com/office/drawing/2014/main" id="{9B511D39-1DF7-4E04-BBBF-45E178BB6F9D}"/>
                </a:ext>
              </a:extLst>
            </p:cNvPr>
            <p:cNvSpPr/>
            <p:nvPr/>
          </p:nvSpPr>
          <p:spPr>
            <a:xfrm>
              <a:off x="1899846" y="3507949"/>
              <a:ext cx="3069195" cy="366847"/>
            </a:xfrm>
            <a:prstGeom prst="rect">
              <a:avLst/>
            </a:prstGeom>
            <a:solidFill>
              <a:srgbClr val="791E7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200" b="1" i="0" u="none" strike="noStrike" kern="0" cap="none" spc="0" normalizeH="0" baseline="0" noProof="0" dirty="0">
                  <a:ln>
                    <a:noFill/>
                  </a:ln>
                  <a:solidFill>
                    <a:srgbClr val="FFFFFF"/>
                  </a:solidFill>
                  <a:effectLst/>
                  <a:uLnTx/>
                  <a:uFillTx/>
                  <a:latin typeface="Univers" panose="020B0503020202020204" pitchFamily="34" charset="0"/>
                  <a:cs typeface="Arial"/>
                  <a:sym typeface="Arial"/>
                </a:rPr>
                <a:t>LISTEN</a:t>
              </a:r>
            </a:p>
          </p:txBody>
        </p:sp>
        <p:sp>
          <p:nvSpPr>
            <p:cNvPr id="9" name="Rectangle 8">
              <a:extLst>
                <a:ext uri="{FF2B5EF4-FFF2-40B4-BE49-F238E27FC236}">
                  <a16:creationId xmlns:a16="http://schemas.microsoft.com/office/drawing/2014/main" id="{D1569FBE-4904-4922-93B7-F8273FDDFDC9}"/>
                </a:ext>
              </a:extLst>
            </p:cNvPr>
            <p:cNvSpPr/>
            <p:nvPr/>
          </p:nvSpPr>
          <p:spPr>
            <a:xfrm>
              <a:off x="1899846" y="4250621"/>
              <a:ext cx="3069195" cy="366847"/>
            </a:xfrm>
            <a:prstGeom prst="rect">
              <a:avLst/>
            </a:prstGeom>
            <a:solidFill>
              <a:srgbClr val="FF66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200" b="1" i="0" u="none" strike="noStrike" kern="0" cap="none" spc="0" normalizeH="0" baseline="0" noProof="0" dirty="0">
                  <a:ln>
                    <a:noFill/>
                  </a:ln>
                  <a:solidFill>
                    <a:srgbClr val="FFFFFF"/>
                  </a:solidFill>
                  <a:effectLst/>
                  <a:uLnTx/>
                  <a:uFillTx/>
                  <a:latin typeface="Univers" panose="020B0503020202020204" pitchFamily="34" charset="0"/>
                  <a:cs typeface="Arial"/>
                  <a:sym typeface="Arial"/>
                </a:rPr>
                <a:t>LINK</a:t>
              </a:r>
            </a:p>
          </p:txBody>
        </p:sp>
      </p:grpSp>
      <p:pic>
        <p:nvPicPr>
          <p:cNvPr id="13" name="Picture 12">
            <a:extLst>
              <a:ext uri="{FF2B5EF4-FFF2-40B4-BE49-F238E27FC236}">
                <a16:creationId xmlns:a16="http://schemas.microsoft.com/office/drawing/2014/main" id="{72EAAD1A-1D1C-D06F-B16A-A632C85F2B64}"/>
              </a:ext>
            </a:extLst>
          </p:cNvPr>
          <p:cNvPicPr>
            <a:picLocks noChangeAspect="1"/>
          </p:cNvPicPr>
          <p:nvPr/>
        </p:nvPicPr>
        <p:blipFill>
          <a:blip r:embed="rId3"/>
          <a:stretch>
            <a:fillRect/>
          </a:stretch>
        </p:blipFill>
        <p:spPr>
          <a:xfrm>
            <a:off x="639242" y="430469"/>
            <a:ext cx="2641840" cy="4144955"/>
          </a:xfrm>
          <a:prstGeom prst="rect">
            <a:avLst/>
          </a:prstGeom>
        </p:spPr>
      </p:pic>
    </p:spTree>
    <p:extLst>
      <p:ext uri="{BB962C8B-B14F-4D97-AF65-F5344CB8AC3E}">
        <p14:creationId xmlns:p14="http://schemas.microsoft.com/office/powerpoint/2010/main" val="2078612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E06B2D-9D04-4505-B112-9ED5CB82C3CE}"/>
              </a:ext>
            </a:extLst>
          </p:cNvPr>
          <p:cNvSpPr txBox="1">
            <a:spLocks/>
          </p:cNvSpPr>
          <p:nvPr/>
        </p:nvSpPr>
        <p:spPr>
          <a:xfrm>
            <a:off x="2430640" y="386321"/>
            <a:ext cx="4282720" cy="609599"/>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000" b="0" i="0" kern="1200">
                <a:solidFill>
                  <a:srgbClr val="791E77"/>
                </a:solidFill>
                <a:latin typeface="+mj-lt"/>
                <a:ea typeface="+mj-ea"/>
                <a:cs typeface="Calibri"/>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fr-FR" sz="3000" b="1" i="0" u="none" strike="noStrike" kern="1200" cap="none" spc="0" normalizeH="0" baseline="0" noProof="0" dirty="0">
                <a:ln>
                  <a:noFill/>
                </a:ln>
                <a:solidFill>
                  <a:srgbClr val="791E77"/>
                </a:solidFill>
                <a:effectLst/>
                <a:uLnTx/>
                <a:uFillTx/>
                <a:latin typeface="Univers"/>
                <a:ea typeface="+mj-ea"/>
                <a:cs typeface="Calibri"/>
                <a:sym typeface="Arial"/>
              </a:rPr>
              <a:t>TO PREPARE</a:t>
            </a:r>
            <a:endParaRPr kumimoji="0" lang="fr-FR" sz="3000" b="1" i="0" u="none" strike="noStrike" kern="1200" cap="none" spc="0" normalizeH="0" baseline="0" noProof="0" dirty="0">
              <a:ln>
                <a:noFill/>
              </a:ln>
              <a:solidFill>
                <a:srgbClr val="791E77"/>
              </a:solidFill>
              <a:effectLst/>
              <a:uLnTx/>
              <a:uFillTx/>
              <a:latin typeface="Univers" panose="020B0503020202020204" pitchFamily="34" charset="0"/>
              <a:ea typeface="+mj-ea"/>
              <a:cs typeface="Calibri"/>
              <a:sym typeface="Arial"/>
            </a:endParaRPr>
          </a:p>
        </p:txBody>
      </p:sp>
      <p:sp>
        <p:nvSpPr>
          <p:cNvPr id="5" name="Oval 4">
            <a:extLst>
              <a:ext uri="{FF2B5EF4-FFF2-40B4-BE49-F238E27FC236}">
                <a16:creationId xmlns:a16="http://schemas.microsoft.com/office/drawing/2014/main" id="{EFD11420-0333-4D68-8ABC-42B206A18CC6}"/>
              </a:ext>
            </a:extLst>
          </p:cNvPr>
          <p:cNvSpPr/>
          <p:nvPr/>
        </p:nvSpPr>
        <p:spPr>
          <a:xfrm>
            <a:off x="1210879" y="1325938"/>
            <a:ext cx="2434976" cy="2428378"/>
          </a:xfrm>
          <a:prstGeom prst="ellipse">
            <a:avLst/>
          </a:prstGeom>
          <a:solidFill>
            <a:srgbClr val="8C3F8B"/>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6" name="TextBox 5">
            <a:extLst>
              <a:ext uri="{FF2B5EF4-FFF2-40B4-BE49-F238E27FC236}">
                <a16:creationId xmlns:a16="http://schemas.microsoft.com/office/drawing/2014/main" id="{0C9AE28F-D8FB-4889-85C8-2A0C7F75355A}"/>
              </a:ext>
            </a:extLst>
          </p:cNvPr>
          <p:cNvSpPr txBox="1"/>
          <p:nvPr/>
        </p:nvSpPr>
        <p:spPr>
          <a:xfrm>
            <a:off x="1643976" y="1621202"/>
            <a:ext cx="1639998" cy="175432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fr-FR" sz="1350" b="0" i="0" u="none" strike="noStrike" kern="0" cap="none" spc="0" normalizeH="0" baseline="0" noProof="0" dirty="0">
                <a:ln>
                  <a:noFill/>
                </a:ln>
                <a:solidFill>
                  <a:prstClr val="white"/>
                </a:solidFill>
                <a:effectLst/>
                <a:uLnTx/>
                <a:uFillTx/>
                <a:latin typeface="Arial"/>
                <a:cs typeface="Arial"/>
                <a:sym typeface="Arial"/>
              </a:rPr>
              <a:t>Consult women and girls to identify common links and risks of GBV specific to the education sector </a:t>
            </a:r>
          </a:p>
        </p:txBody>
      </p:sp>
      <p:pic>
        <p:nvPicPr>
          <p:cNvPr id="8" name="Graphic 7" descr="Add">
            <a:extLst>
              <a:ext uri="{FF2B5EF4-FFF2-40B4-BE49-F238E27FC236}">
                <a16:creationId xmlns:a16="http://schemas.microsoft.com/office/drawing/2014/main" id="{12675B81-1791-4D71-8BC7-8DECC8E0329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86200" y="1854327"/>
            <a:ext cx="685800" cy="685800"/>
          </a:xfrm>
          <a:prstGeom prst="rect">
            <a:avLst/>
          </a:prstGeom>
        </p:spPr>
      </p:pic>
      <p:sp>
        <p:nvSpPr>
          <p:cNvPr id="9" name="Oval 8">
            <a:extLst>
              <a:ext uri="{FF2B5EF4-FFF2-40B4-BE49-F238E27FC236}">
                <a16:creationId xmlns:a16="http://schemas.microsoft.com/office/drawing/2014/main" id="{2EBF97CF-BD59-48B2-A836-39ED7A1DDAAE}"/>
              </a:ext>
            </a:extLst>
          </p:cNvPr>
          <p:cNvSpPr/>
          <p:nvPr/>
        </p:nvSpPr>
        <p:spPr>
          <a:xfrm>
            <a:off x="4995007" y="1291899"/>
            <a:ext cx="2434976" cy="2428378"/>
          </a:xfrm>
          <a:prstGeom prst="ellipse">
            <a:avLst/>
          </a:prstGeom>
          <a:solidFill>
            <a:srgbClr val="8C3F8B"/>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0" name="TextBox 9">
            <a:extLst>
              <a:ext uri="{FF2B5EF4-FFF2-40B4-BE49-F238E27FC236}">
                <a16:creationId xmlns:a16="http://schemas.microsoft.com/office/drawing/2014/main" id="{DC14D2E9-C022-4ADC-A0F5-6F3FFE662A9E}"/>
              </a:ext>
            </a:extLst>
          </p:cNvPr>
          <p:cNvSpPr txBox="1"/>
          <p:nvPr/>
        </p:nvSpPr>
        <p:spPr>
          <a:xfrm>
            <a:off x="5162004" y="1581271"/>
            <a:ext cx="2100983" cy="196207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fr-FR" sz="1350" b="0" i="0" u="none" strike="noStrike" kern="0" cap="none" spc="0" normalizeH="0" baseline="0" noProof="0">
                <a:ln>
                  <a:noFill/>
                </a:ln>
                <a:solidFill>
                  <a:prstClr val="white"/>
                </a:solidFill>
                <a:effectLst/>
                <a:uLnTx/>
                <a:uFillTx/>
                <a:latin typeface="Arial"/>
                <a:cs typeface="Arial"/>
                <a:sym typeface="Arial"/>
              </a:rPr>
              <a:t>Use the Pocket Guide fact sheet (pages 5-6) to gather information on available humanitarian and community services. </a:t>
            </a:r>
          </a:p>
        </p:txBody>
      </p:sp>
      <p:sp>
        <p:nvSpPr>
          <p:cNvPr id="11" name="Rectangle 10">
            <a:extLst>
              <a:ext uri="{FF2B5EF4-FFF2-40B4-BE49-F238E27FC236}">
                <a16:creationId xmlns:a16="http://schemas.microsoft.com/office/drawing/2014/main" id="{75A28906-4BF1-4F46-AEC8-99B2F1CF360C}"/>
              </a:ext>
            </a:extLst>
          </p:cNvPr>
          <p:cNvSpPr/>
          <p:nvPr/>
        </p:nvSpPr>
        <p:spPr>
          <a:xfrm>
            <a:off x="743919" y="4695987"/>
            <a:ext cx="6195447" cy="447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9486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8BFC-5662-485B-B223-BE5159C627E0}"/>
              </a:ext>
            </a:extLst>
          </p:cNvPr>
          <p:cNvSpPr>
            <a:spLocks noGrp="1"/>
          </p:cNvSpPr>
          <p:nvPr>
            <p:ph type="title"/>
          </p:nvPr>
        </p:nvSpPr>
        <p:spPr/>
        <p:txBody>
          <a:bodyPr>
            <a:normAutofit fontScale="90000"/>
          </a:bodyPr>
          <a:lstStyle/>
          <a:p>
            <a:endParaRPr lang="fr-FR"/>
          </a:p>
        </p:txBody>
      </p:sp>
      <p:sp>
        <p:nvSpPr>
          <p:cNvPr id="3" name="Content Placeholder 2">
            <a:extLst>
              <a:ext uri="{FF2B5EF4-FFF2-40B4-BE49-F238E27FC236}">
                <a16:creationId xmlns:a16="http://schemas.microsoft.com/office/drawing/2014/main" id="{BDB9E13E-BFE9-4E4C-B4F5-0A1D66110E2D}"/>
              </a:ext>
            </a:extLst>
          </p:cNvPr>
          <p:cNvSpPr>
            <a:spLocks noGrp="1"/>
          </p:cNvSpPr>
          <p:nvPr>
            <p:ph idx="1"/>
          </p:nvPr>
        </p:nvSpPr>
        <p:spPr/>
        <p:txBody>
          <a:bodyPr/>
          <a:lstStyle/>
          <a:p>
            <a:endParaRPr lang="fr-FR"/>
          </a:p>
        </p:txBody>
      </p:sp>
      <p:pic>
        <p:nvPicPr>
          <p:cNvPr id="6" name="Picture 5">
            <a:extLst>
              <a:ext uri="{FF2B5EF4-FFF2-40B4-BE49-F238E27FC236}">
                <a16:creationId xmlns:a16="http://schemas.microsoft.com/office/drawing/2014/main" id="{F82BA972-3948-86DC-D1DC-E68970A7AE65}"/>
              </a:ext>
            </a:extLst>
          </p:cNvPr>
          <p:cNvPicPr>
            <a:picLocks noChangeAspect="1"/>
          </p:cNvPicPr>
          <p:nvPr/>
        </p:nvPicPr>
        <p:blipFill>
          <a:blip r:embed="rId3"/>
          <a:stretch>
            <a:fillRect/>
          </a:stretch>
        </p:blipFill>
        <p:spPr>
          <a:xfrm>
            <a:off x="1183340" y="0"/>
            <a:ext cx="6691465" cy="5143500"/>
          </a:xfrm>
          <a:prstGeom prst="rect">
            <a:avLst/>
          </a:prstGeom>
        </p:spPr>
      </p:pic>
    </p:spTree>
    <p:extLst>
      <p:ext uri="{BB962C8B-B14F-4D97-AF65-F5344CB8AC3E}">
        <p14:creationId xmlns:p14="http://schemas.microsoft.com/office/powerpoint/2010/main" val="1593826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6EEEA8-AA12-49EC-A7CD-EBBEFC53C989}"/>
              </a:ext>
            </a:extLst>
          </p:cNvPr>
          <p:cNvSpPr/>
          <p:nvPr/>
        </p:nvSpPr>
        <p:spPr>
          <a:xfrm>
            <a:off x="1217059" y="359505"/>
            <a:ext cx="6664198" cy="553998"/>
          </a:xfrm>
          <a:prstGeom prst="rect">
            <a:avLst/>
          </a:prstGeom>
        </p:spPr>
        <p:txBody>
          <a:bodyPr wrap="square">
            <a:spAutoFit/>
          </a:bodyPr>
          <a:lstStyle/>
          <a:p>
            <a:pPr marL="0" marR="0" lvl="2" indent="0" algn="ctr" defTabSz="685800" rtl="0" eaLnBrk="1" fontAlgn="auto" latinLnBrk="0" hangingPunct="1">
              <a:lnSpc>
                <a:spcPct val="100000"/>
              </a:lnSpc>
              <a:spcBef>
                <a:spcPts val="0"/>
              </a:spcBef>
              <a:spcAft>
                <a:spcPts val="0"/>
              </a:spcAft>
              <a:buClrTx/>
              <a:buSzTx/>
              <a:buFont typeface="Arial"/>
              <a:buNone/>
              <a:tabLst/>
              <a:defRPr/>
            </a:pPr>
            <a:r>
              <a:rPr kumimoji="0" lang="fr-FR" sz="3000" b="1" i="0" u="none" strike="noStrike" kern="0" cap="none" spc="0" normalizeH="0" baseline="0" noProof="0" dirty="0">
                <a:ln>
                  <a:noFill/>
                </a:ln>
                <a:solidFill>
                  <a:srgbClr val="791E77"/>
                </a:solidFill>
                <a:effectLst/>
                <a:uLnTx/>
                <a:uFillTx/>
                <a:latin typeface="Arial"/>
                <a:cs typeface="Arial"/>
                <a:sym typeface="Arial"/>
              </a:rPr>
              <a:t>IN THE EVENT OF A DISCLOSURE</a:t>
            </a:r>
          </a:p>
        </p:txBody>
      </p:sp>
      <p:pic>
        <p:nvPicPr>
          <p:cNvPr id="6" name="Graphic 5" descr="Comment Heart with solid fill">
            <a:extLst>
              <a:ext uri="{FF2B5EF4-FFF2-40B4-BE49-F238E27FC236}">
                <a16:creationId xmlns:a16="http://schemas.microsoft.com/office/drawing/2014/main" id="{3B45BE8A-A7A8-423F-A235-5A50C52FD5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6756" y="1226269"/>
            <a:ext cx="1322900" cy="1322900"/>
          </a:xfrm>
          <a:prstGeom prst="rect">
            <a:avLst/>
          </a:prstGeom>
        </p:spPr>
      </p:pic>
      <p:grpSp>
        <p:nvGrpSpPr>
          <p:cNvPr id="7" name="Group 6">
            <a:extLst>
              <a:ext uri="{FF2B5EF4-FFF2-40B4-BE49-F238E27FC236}">
                <a16:creationId xmlns:a16="http://schemas.microsoft.com/office/drawing/2014/main" id="{550BFF81-B157-4463-8589-5C20AEA85DF9}"/>
              </a:ext>
            </a:extLst>
          </p:cNvPr>
          <p:cNvGrpSpPr/>
          <p:nvPr/>
        </p:nvGrpSpPr>
        <p:grpSpPr>
          <a:xfrm>
            <a:off x="2240560" y="1168305"/>
            <a:ext cx="1772804" cy="1396726"/>
            <a:chOff x="3019417" y="1463733"/>
            <a:chExt cx="2363739" cy="1862301"/>
          </a:xfrm>
        </p:grpSpPr>
        <p:pic>
          <p:nvPicPr>
            <p:cNvPr id="8" name="Picture 4" descr="Image result for napkin icon">
              <a:extLst>
                <a:ext uri="{FF2B5EF4-FFF2-40B4-BE49-F238E27FC236}">
                  <a16:creationId xmlns:a16="http://schemas.microsoft.com/office/drawing/2014/main" id="{5272C8CB-0091-427A-BECF-8086ED011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417" y="2380877"/>
              <a:ext cx="830115" cy="8301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blanket icon">
              <a:extLst>
                <a:ext uri="{FF2B5EF4-FFF2-40B4-BE49-F238E27FC236}">
                  <a16:creationId xmlns:a16="http://schemas.microsoft.com/office/drawing/2014/main" id="{C1B38ECF-3524-4A9D-B992-081458297DB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63832" y="2157634"/>
              <a:ext cx="1168400" cy="11684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Water Bottle with solid fill">
              <a:extLst>
                <a:ext uri="{FF2B5EF4-FFF2-40B4-BE49-F238E27FC236}">
                  <a16:creationId xmlns:a16="http://schemas.microsoft.com/office/drawing/2014/main" id="{19DA8CFE-23E5-404E-B6F9-F65EA4B68D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16133" y="1621260"/>
              <a:ext cx="1295398" cy="1295398"/>
            </a:xfrm>
            <a:prstGeom prst="rect">
              <a:avLst/>
            </a:prstGeom>
          </p:spPr>
        </p:pic>
        <p:pic>
          <p:nvPicPr>
            <p:cNvPr id="11" name="Graphic 10" descr="Adhesive Bandage outline">
              <a:extLst>
                <a:ext uri="{FF2B5EF4-FFF2-40B4-BE49-F238E27FC236}">
                  <a16:creationId xmlns:a16="http://schemas.microsoft.com/office/drawing/2014/main" id="{78368CBD-538F-4AEF-BC3C-65D222C0D54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4729200">
              <a:off x="4161117" y="1493601"/>
              <a:ext cx="740466" cy="740466"/>
            </a:xfrm>
            <a:prstGeom prst="rect">
              <a:avLst/>
            </a:prstGeom>
          </p:spPr>
        </p:pic>
        <p:pic>
          <p:nvPicPr>
            <p:cNvPr id="12" name="Graphic 11" descr="Adhesive Bandage outline">
              <a:extLst>
                <a:ext uri="{FF2B5EF4-FFF2-40B4-BE49-F238E27FC236}">
                  <a16:creationId xmlns:a16="http://schemas.microsoft.com/office/drawing/2014/main" id="{6D78EEE1-2398-4DAB-B6EA-5ED9CE52B30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4729200">
              <a:off x="4642690" y="1463733"/>
              <a:ext cx="740466" cy="740466"/>
            </a:xfrm>
            <a:prstGeom prst="rect">
              <a:avLst/>
            </a:prstGeom>
          </p:spPr>
        </p:pic>
      </p:grpSp>
      <p:pic>
        <p:nvPicPr>
          <p:cNvPr id="13" name="Graphic 12" descr="Woman Shrugging with solid fill">
            <a:extLst>
              <a:ext uri="{FF2B5EF4-FFF2-40B4-BE49-F238E27FC236}">
                <a16:creationId xmlns:a16="http://schemas.microsoft.com/office/drawing/2014/main" id="{DE88E0D5-BE97-41F2-93A5-EAAE17D2C5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18419" y="1300395"/>
            <a:ext cx="1111536" cy="1111536"/>
          </a:xfrm>
          <a:prstGeom prst="rect">
            <a:avLst/>
          </a:prstGeom>
        </p:spPr>
      </p:pic>
      <p:sp>
        <p:nvSpPr>
          <p:cNvPr id="14" name="Rectangle 13">
            <a:extLst>
              <a:ext uri="{FF2B5EF4-FFF2-40B4-BE49-F238E27FC236}">
                <a16:creationId xmlns:a16="http://schemas.microsoft.com/office/drawing/2014/main" id="{F260D2D1-6D00-4D33-BE94-E4F4A5396BE0}"/>
              </a:ext>
            </a:extLst>
          </p:cNvPr>
          <p:cNvSpPr/>
          <p:nvPr/>
        </p:nvSpPr>
        <p:spPr>
          <a:xfrm>
            <a:off x="342487" y="2703963"/>
            <a:ext cx="1587053" cy="83099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fr-FR" sz="2400" b="0" i="0" u="none" strike="noStrike" kern="0" cap="none" spc="0" normalizeH="0" baseline="0" noProof="0" dirty="0">
                <a:ln>
                  <a:noFill/>
                </a:ln>
                <a:solidFill>
                  <a:prstClr val="black"/>
                </a:solidFill>
                <a:effectLst/>
                <a:uLnTx/>
                <a:uFillTx/>
                <a:latin typeface="Arial"/>
                <a:cs typeface="Arial"/>
                <a:sym typeface="Arial"/>
              </a:rPr>
              <a:t>Introduce yourself</a:t>
            </a:r>
          </a:p>
        </p:txBody>
      </p:sp>
      <p:sp>
        <p:nvSpPr>
          <p:cNvPr id="15" name="Rectangle 14">
            <a:extLst>
              <a:ext uri="{FF2B5EF4-FFF2-40B4-BE49-F238E27FC236}">
                <a16:creationId xmlns:a16="http://schemas.microsoft.com/office/drawing/2014/main" id="{899AA7DE-41E5-478A-917B-73BA1EDAA616}"/>
              </a:ext>
            </a:extLst>
          </p:cNvPr>
          <p:cNvSpPr/>
          <p:nvPr/>
        </p:nvSpPr>
        <p:spPr>
          <a:xfrm>
            <a:off x="2116708" y="2738271"/>
            <a:ext cx="2170157" cy="120032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2400" b="0" i="0" u="none" strike="noStrike" kern="0" cap="none" spc="0" normalizeH="0" baseline="0" noProof="0" dirty="0" err="1">
                <a:ln>
                  <a:noFill/>
                </a:ln>
                <a:solidFill>
                  <a:prstClr val="black"/>
                </a:solidFill>
                <a:effectLst/>
                <a:uLnTx/>
                <a:uFillTx/>
                <a:latin typeface="Arial"/>
                <a:cs typeface="Arial"/>
                <a:sym typeface="Arial"/>
              </a:rPr>
              <a:t>Address</a:t>
            </a:r>
            <a:r>
              <a:rPr kumimoji="0" lang="fr-FR" sz="2400" b="0" i="0" u="none" strike="noStrike" kern="0" cap="none" spc="0" normalizeH="0" baseline="0" noProof="0" dirty="0">
                <a:ln>
                  <a:noFill/>
                </a:ln>
                <a:solidFill>
                  <a:prstClr val="black"/>
                </a:solidFill>
                <a:effectLst/>
                <a:uLnTx/>
                <a:uFillTx/>
                <a:latin typeface="Arial"/>
                <a:cs typeface="Arial"/>
                <a:sym typeface="Arial"/>
              </a:rPr>
              <a:t> urgent basic needs</a:t>
            </a:r>
          </a:p>
        </p:txBody>
      </p:sp>
      <p:sp>
        <p:nvSpPr>
          <p:cNvPr id="16" name="Rectangle 15">
            <a:extLst>
              <a:ext uri="{FF2B5EF4-FFF2-40B4-BE49-F238E27FC236}">
                <a16:creationId xmlns:a16="http://schemas.microsoft.com/office/drawing/2014/main" id="{C657E223-02B7-465C-9A61-ECF771AFC5F0}"/>
              </a:ext>
            </a:extLst>
          </p:cNvPr>
          <p:cNvSpPr/>
          <p:nvPr/>
        </p:nvSpPr>
        <p:spPr>
          <a:xfrm>
            <a:off x="4456172" y="2714809"/>
            <a:ext cx="2271251" cy="120032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2400" b="0" i="0" u="none" strike="noStrike" kern="0" cap="none" spc="0" normalizeH="0" baseline="0" noProof="0" dirty="0" err="1">
                <a:ln>
                  <a:noFill/>
                </a:ln>
                <a:solidFill>
                  <a:prstClr val="black"/>
                </a:solidFill>
                <a:effectLst/>
                <a:uLnTx/>
                <a:uFillTx/>
                <a:latin typeface="Arial"/>
                <a:cs typeface="Arial"/>
                <a:sym typeface="Arial"/>
              </a:rPr>
              <a:t>Provide</a:t>
            </a:r>
            <a:r>
              <a:rPr kumimoji="0" lang="fr-FR" sz="2400" b="0" i="0" u="none" strike="noStrike" kern="0" cap="none" spc="0" normalizeH="0" baseline="0" noProof="0" dirty="0">
                <a:ln>
                  <a:noFill/>
                </a:ln>
                <a:solidFill>
                  <a:prstClr val="black"/>
                </a:solidFill>
                <a:effectLst/>
                <a:uLnTx/>
                <a:uFillTx/>
                <a:latin typeface="Arial"/>
                <a:cs typeface="Arial"/>
                <a:sym typeface="Arial"/>
              </a:rPr>
              <a:t> </a:t>
            </a:r>
            <a:r>
              <a:rPr kumimoji="0" lang="fr-FR" sz="2400" b="0" i="0" u="none" strike="noStrike" kern="0" cap="none" spc="0" normalizeH="0" baseline="0" noProof="0" dirty="0" err="1">
                <a:ln>
                  <a:noFill/>
                </a:ln>
                <a:solidFill>
                  <a:prstClr val="black"/>
                </a:solidFill>
                <a:effectLst/>
                <a:uLnTx/>
                <a:uFillTx/>
                <a:latin typeface="Arial"/>
                <a:cs typeface="Arial"/>
                <a:sym typeface="Arial"/>
              </a:rPr>
              <a:t>comfort</a:t>
            </a:r>
            <a:r>
              <a:rPr kumimoji="0" lang="fr-FR" sz="2400" b="0" i="0" u="none" strike="noStrike" kern="0" cap="none" spc="0" normalizeH="0" baseline="0" noProof="0" dirty="0">
                <a:ln>
                  <a:noFill/>
                </a:ln>
                <a:solidFill>
                  <a:prstClr val="black"/>
                </a:solidFill>
                <a:effectLst/>
                <a:uLnTx/>
                <a:uFillTx/>
                <a:latin typeface="Arial"/>
                <a:cs typeface="Arial"/>
                <a:sym typeface="Arial"/>
              </a:rPr>
              <a:t> and information </a:t>
            </a:r>
          </a:p>
        </p:txBody>
      </p:sp>
      <p:sp>
        <p:nvSpPr>
          <p:cNvPr id="17" name="Rectangle 16">
            <a:extLst>
              <a:ext uri="{FF2B5EF4-FFF2-40B4-BE49-F238E27FC236}">
                <a16:creationId xmlns:a16="http://schemas.microsoft.com/office/drawing/2014/main" id="{7942765F-57B3-4E72-A20C-36A5ADBB2451}"/>
              </a:ext>
            </a:extLst>
          </p:cNvPr>
          <p:cNvSpPr/>
          <p:nvPr/>
        </p:nvSpPr>
        <p:spPr>
          <a:xfrm>
            <a:off x="6745243" y="2703962"/>
            <a:ext cx="2271251" cy="156966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2400" b="0" i="0" u="none" strike="noStrike" kern="0" cap="none" spc="0" normalizeH="0" baseline="0" noProof="0" dirty="0">
                <a:ln>
                  <a:noFill/>
                </a:ln>
                <a:solidFill>
                  <a:prstClr val="black"/>
                </a:solidFill>
                <a:effectLst/>
                <a:uLnTx/>
                <a:uFillTx/>
                <a:latin typeface="Arial"/>
                <a:cs typeface="Arial"/>
                <a:sym typeface="Arial"/>
              </a:rPr>
              <a:t>Recognize what you can and </a:t>
            </a:r>
            <a:r>
              <a:rPr kumimoji="0" lang="fr-FR" sz="2400" b="0" i="0" u="none" strike="noStrike" kern="0" cap="none" spc="0" normalizeH="0" baseline="0" noProof="0" dirty="0" err="1">
                <a:ln>
                  <a:noFill/>
                </a:ln>
                <a:solidFill>
                  <a:prstClr val="black"/>
                </a:solidFill>
                <a:effectLst/>
                <a:uLnTx/>
                <a:uFillTx/>
                <a:latin typeface="Arial"/>
                <a:cs typeface="Arial"/>
                <a:sym typeface="Arial"/>
              </a:rPr>
              <a:t>cannot</a:t>
            </a:r>
            <a:r>
              <a:rPr kumimoji="0" lang="fr-FR" sz="2400" b="0" i="0" u="none" strike="noStrike" kern="0" cap="none" spc="0" normalizeH="0" baseline="0" noProof="0" dirty="0">
                <a:ln>
                  <a:noFill/>
                </a:ln>
                <a:solidFill>
                  <a:prstClr val="black"/>
                </a:solidFill>
                <a:effectLst/>
                <a:uLnTx/>
                <a:uFillTx/>
                <a:latin typeface="Arial"/>
                <a:cs typeface="Arial"/>
                <a:sym typeface="Arial"/>
              </a:rPr>
              <a:t> manage  </a:t>
            </a:r>
          </a:p>
        </p:txBody>
      </p:sp>
      <p:sp>
        <p:nvSpPr>
          <p:cNvPr id="18" name="Rectangle 17">
            <a:extLst>
              <a:ext uri="{FF2B5EF4-FFF2-40B4-BE49-F238E27FC236}">
                <a16:creationId xmlns:a16="http://schemas.microsoft.com/office/drawing/2014/main" id="{2D9F08B0-D9B9-3542-85F3-A687B75BC696}"/>
              </a:ext>
            </a:extLst>
          </p:cNvPr>
          <p:cNvSpPr/>
          <p:nvPr/>
        </p:nvSpPr>
        <p:spPr>
          <a:xfrm>
            <a:off x="743919" y="4695987"/>
            <a:ext cx="6195447" cy="447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1834136B-679A-D944-AF74-5FE2B78EA9CE}"/>
              </a:ext>
            </a:extLst>
          </p:cNvPr>
          <p:cNvSpPr/>
          <p:nvPr/>
        </p:nvSpPr>
        <p:spPr>
          <a:xfrm>
            <a:off x="743920" y="4804326"/>
            <a:ext cx="7741403" cy="2654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25" b="0" i="1" u="none" strike="noStrike" kern="0" cap="none" spc="0" normalizeH="0" baseline="0" noProof="0" dirty="0">
              <a:ln>
                <a:noFill/>
              </a:ln>
              <a:solidFill>
                <a:srgbClr val="000000"/>
              </a:solidFill>
              <a:effectLst/>
              <a:uLnTx/>
              <a:uFillTx/>
              <a:latin typeface="Arial"/>
              <a:cs typeface="Arial"/>
              <a:sym typeface="Arial"/>
            </a:endParaRPr>
          </a:p>
        </p:txBody>
      </p:sp>
      <p:pic>
        <p:nvPicPr>
          <p:cNvPr id="20" name="Graphic 19" descr="Wave Gesture with solid fill">
            <a:extLst>
              <a:ext uri="{FF2B5EF4-FFF2-40B4-BE49-F238E27FC236}">
                <a16:creationId xmlns:a16="http://schemas.microsoft.com/office/drawing/2014/main" id="{C4AA1333-560E-4C4A-A9E5-AF13FD16CA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2487" y="1265522"/>
            <a:ext cx="1234794" cy="1234794"/>
          </a:xfrm>
          <a:prstGeom prst="rect">
            <a:avLst/>
          </a:prstGeom>
        </p:spPr>
      </p:pic>
    </p:spTree>
    <p:extLst>
      <p:ext uri="{BB962C8B-B14F-4D97-AF65-F5344CB8AC3E}">
        <p14:creationId xmlns:p14="http://schemas.microsoft.com/office/powerpoint/2010/main" val="3022053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24096-0CA1-4E4B-AC01-54C7F45FFD42}"/>
              </a:ext>
            </a:extLst>
          </p:cNvPr>
          <p:cNvSpPr>
            <a:spLocks noGrp="1"/>
          </p:cNvSpPr>
          <p:nvPr>
            <p:ph type="title"/>
          </p:nvPr>
        </p:nvSpPr>
        <p:spPr>
          <a:xfrm>
            <a:off x="311700" y="328911"/>
            <a:ext cx="8520600" cy="572700"/>
          </a:xfrm>
        </p:spPr>
        <p:txBody>
          <a:bodyPr>
            <a:normAutofit fontScale="90000"/>
          </a:bodyPr>
          <a:lstStyle/>
          <a:p>
            <a:r>
              <a:rPr lang="fr-FR" b="1" dirty="0">
                <a:solidFill>
                  <a:srgbClr val="002060"/>
                </a:solidFill>
              </a:rPr>
              <a:t>Key messages  </a:t>
            </a:r>
          </a:p>
        </p:txBody>
      </p:sp>
      <p:sp>
        <p:nvSpPr>
          <p:cNvPr id="3" name="Content Placeholder 2">
            <a:extLst>
              <a:ext uri="{FF2B5EF4-FFF2-40B4-BE49-F238E27FC236}">
                <a16:creationId xmlns:a16="http://schemas.microsoft.com/office/drawing/2014/main" id="{B4159CDC-4F6F-4B95-B26D-982A4B783936}"/>
              </a:ext>
            </a:extLst>
          </p:cNvPr>
          <p:cNvSpPr>
            <a:spLocks noGrp="1"/>
          </p:cNvSpPr>
          <p:nvPr>
            <p:ph idx="1"/>
          </p:nvPr>
        </p:nvSpPr>
        <p:spPr>
          <a:xfrm>
            <a:off x="0" y="1059544"/>
            <a:ext cx="9144000" cy="4083956"/>
          </a:xfrm>
        </p:spPr>
        <p:txBody>
          <a:bodyPr>
            <a:normAutofit fontScale="32500" lnSpcReduction="20000"/>
          </a:bodyPr>
          <a:lstStyle/>
          <a:p>
            <a:pPr marL="114300" indent="0" algn="just">
              <a:buNone/>
            </a:pPr>
            <a:r>
              <a:rPr lang="fr-FR" sz="5200" dirty="0">
                <a:solidFill>
                  <a:schemeClr val="tx1"/>
                </a:solidFill>
              </a:rPr>
              <a:t>"Hello, my name is [Marie]. I work for organization X and I'm part of the </a:t>
            </a:r>
            <a:r>
              <a:rPr lang="fr-FR" sz="5200" dirty="0" err="1">
                <a:solidFill>
                  <a:schemeClr val="tx1"/>
                </a:solidFill>
              </a:rPr>
              <a:t>assessment</a:t>
            </a:r>
            <a:r>
              <a:rPr lang="fr-FR" sz="5200" dirty="0">
                <a:solidFill>
                  <a:schemeClr val="tx1"/>
                </a:solidFill>
              </a:rPr>
              <a:t> team </a:t>
            </a:r>
            <a:r>
              <a:rPr lang="fr-FR" sz="5200" dirty="0" err="1">
                <a:solidFill>
                  <a:schemeClr val="tx1"/>
                </a:solidFill>
              </a:rPr>
              <a:t>that</a:t>
            </a:r>
            <a:r>
              <a:rPr lang="fr-FR" sz="5200" dirty="0">
                <a:solidFill>
                  <a:schemeClr val="tx1"/>
                </a:solidFill>
              </a:rPr>
              <a:t> </a:t>
            </a:r>
            <a:r>
              <a:rPr lang="fr-FR" sz="5200" dirty="0" err="1">
                <a:solidFill>
                  <a:schemeClr val="tx1"/>
                </a:solidFill>
              </a:rPr>
              <a:t>wants</a:t>
            </a:r>
            <a:r>
              <a:rPr lang="fr-FR" sz="5200" dirty="0">
                <a:solidFill>
                  <a:schemeClr val="tx1"/>
                </a:solidFill>
              </a:rPr>
              <a:t> to </a:t>
            </a:r>
            <a:r>
              <a:rPr lang="fr-FR" sz="5200" dirty="0" err="1">
                <a:solidFill>
                  <a:schemeClr val="tx1"/>
                </a:solidFill>
              </a:rPr>
              <a:t>understand</a:t>
            </a:r>
            <a:r>
              <a:rPr lang="fr-FR" sz="5200" dirty="0">
                <a:solidFill>
                  <a:schemeClr val="tx1"/>
                </a:solidFill>
              </a:rPr>
              <a:t> </a:t>
            </a:r>
            <a:r>
              <a:rPr lang="fr-FR" sz="5200" dirty="0" err="1">
                <a:solidFill>
                  <a:schemeClr val="tx1"/>
                </a:solidFill>
              </a:rPr>
              <a:t>education</a:t>
            </a:r>
            <a:r>
              <a:rPr lang="fr-FR" sz="5200" dirty="0">
                <a:solidFill>
                  <a:schemeClr val="tx1"/>
                </a:solidFill>
              </a:rPr>
              <a:t> and child protection needs in this area. </a:t>
            </a:r>
            <a:r>
              <a:rPr lang="en-US" sz="5200" dirty="0">
                <a:solidFill>
                  <a:schemeClr val="tx1"/>
                </a:solidFill>
              </a:rPr>
              <a:t>I am not a counselor / social worker, but I’m here to listen to your concerns, and I know some people/organizations that may be able to provide some support to you and/or your family. Would you like to know about them?</a:t>
            </a:r>
          </a:p>
          <a:p>
            <a:pPr marL="114300" indent="0" algn="just">
              <a:buNone/>
            </a:pPr>
            <a:endParaRPr lang="fr-FR" sz="2500" dirty="0">
              <a:solidFill>
                <a:schemeClr val="tx1"/>
              </a:solidFill>
            </a:endParaRPr>
          </a:p>
          <a:p>
            <a:pPr marL="114300" indent="0" algn="just">
              <a:buNone/>
            </a:pPr>
            <a:r>
              <a:rPr lang="fr-FR" sz="5200" dirty="0">
                <a:solidFill>
                  <a:schemeClr val="tx1"/>
                </a:solidFill>
              </a:rPr>
              <a:t>"Do you feel comfortable here? Is there anywhere else you'd feel better?"  </a:t>
            </a:r>
          </a:p>
          <a:p>
            <a:pPr marL="114300" indent="0" algn="just">
              <a:buNone/>
            </a:pPr>
            <a:r>
              <a:rPr lang="fr-FR" sz="5200" dirty="0">
                <a:solidFill>
                  <a:schemeClr val="tx1"/>
                </a:solidFill>
              </a:rPr>
              <a:t>"Would you like a glass of water? You can sit here if you like." </a:t>
            </a:r>
          </a:p>
          <a:p>
            <a:pPr marL="114300" indent="0" algn="just">
              <a:buNone/>
            </a:pPr>
            <a:endParaRPr lang="fr-FR" sz="2500" dirty="0">
              <a:solidFill>
                <a:schemeClr val="tx1"/>
              </a:solidFill>
            </a:endParaRPr>
          </a:p>
          <a:p>
            <a:pPr marL="114300" indent="0" algn="just">
              <a:buNone/>
            </a:pPr>
            <a:r>
              <a:rPr lang="fr-FR" sz="5200" dirty="0">
                <a:solidFill>
                  <a:schemeClr val="tx1"/>
                </a:solidFill>
              </a:rPr>
              <a:t>"How can I help </a:t>
            </a:r>
            <a:r>
              <a:rPr lang="fr-FR" sz="5200" dirty="0" err="1">
                <a:solidFill>
                  <a:schemeClr val="tx1"/>
                </a:solidFill>
              </a:rPr>
              <a:t>you</a:t>
            </a:r>
            <a:r>
              <a:rPr lang="fr-FR" sz="5200" dirty="0">
                <a:solidFill>
                  <a:schemeClr val="tx1"/>
                </a:solidFill>
              </a:rPr>
              <a:t>?"</a:t>
            </a:r>
          </a:p>
          <a:p>
            <a:pPr marL="114300" indent="0" algn="just">
              <a:buNone/>
            </a:pPr>
            <a:r>
              <a:rPr lang="fr-FR" sz="5200" dirty="0">
                <a:solidFill>
                  <a:schemeClr val="tx1"/>
                </a:solidFill>
              </a:rPr>
              <a:t>"Is there anything you need immediately?" </a:t>
            </a:r>
          </a:p>
          <a:p>
            <a:pPr marL="114300" indent="0" algn="just">
              <a:buNone/>
            </a:pPr>
            <a:endParaRPr lang="fr-FR" sz="2500" dirty="0">
              <a:solidFill>
                <a:schemeClr val="tx1"/>
              </a:solidFill>
            </a:endParaRPr>
          </a:p>
          <a:p>
            <a:pPr marL="114300" indent="0" algn="just">
              <a:buNone/>
            </a:pPr>
            <a:r>
              <a:rPr lang="fr-FR" sz="5200" dirty="0">
                <a:solidFill>
                  <a:schemeClr val="tx1"/>
                </a:solidFill>
              </a:rPr>
              <a:t>"Everything we talk about will remain between us. I won't repeat anything to anyone without your permission." </a:t>
            </a:r>
          </a:p>
          <a:p>
            <a:pPr marL="114300" indent="0" algn="just">
              <a:buNone/>
            </a:pPr>
            <a:r>
              <a:rPr lang="fr-FR" sz="5200" dirty="0">
                <a:solidFill>
                  <a:schemeClr val="tx1"/>
                </a:solidFill>
              </a:rPr>
              <a:t>"You can tell me anything you want. You don't have to tell me about your experience in detail if you don't want to. I can give you information about the help services that exist here for incidents of violence like the one </a:t>
            </a:r>
            <a:r>
              <a:rPr lang="fr-FR" sz="5200" dirty="0" err="1">
                <a:solidFill>
                  <a:schemeClr val="tx1"/>
                </a:solidFill>
              </a:rPr>
              <a:t>you</a:t>
            </a:r>
            <a:r>
              <a:rPr lang="fr-FR" sz="5200" dirty="0">
                <a:solidFill>
                  <a:schemeClr val="tx1"/>
                </a:solidFill>
              </a:rPr>
              <a:t> </a:t>
            </a:r>
            <a:r>
              <a:rPr lang="fr-FR" sz="5200" dirty="0" err="1">
                <a:solidFill>
                  <a:schemeClr val="tx1"/>
                </a:solidFill>
              </a:rPr>
              <a:t>experienced</a:t>
            </a:r>
            <a:r>
              <a:rPr lang="fr-FR" sz="5200" dirty="0">
                <a:solidFill>
                  <a:schemeClr val="tx1"/>
                </a:solidFill>
              </a:rPr>
              <a:t>."</a:t>
            </a:r>
          </a:p>
          <a:p>
            <a:pPr marL="114300" indent="0" algn="just">
              <a:buNone/>
            </a:pPr>
            <a:endParaRPr lang="fr-FR" dirty="0">
              <a:solidFill>
                <a:schemeClr val="tx1"/>
              </a:solidFill>
            </a:endParaRPr>
          </a:p>
        </p:txBody>
      </p:sp>
    </p:spTree>
    <p:extLst>
      <p:ext uri="{BB962C8B-B14F-4D97-AF65-F5344CB8AC3E}">
        <p14:creationId xmlns:p14="http://schemas.microsoft.com/office/powerpoint/2010/main" val="1598312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24096-0CA1-4E4B-AC01-54C7F45FFD42}"/>
              </a:ext>
            </a:extLst>
          </p:cNvPr>
          <p:cNvSpPr>
            <a:spLocks noGrp="1"/>
          </p:cNvSpPr>
          <p:nvPr>
            <p:ph type="title"/>
          </p:nvPr>
        </p:nvSpPr>
        <p:spPr>
          <a:xfrm>
            <a:off x="311700" y="372453"/>
            <a:ext cx="8520600" cy="572700"/>
          </a:xfrm>
        </p:spPr>
        <p:txBody>
          <a:bodyPr>
            <a:normAutofit fontScale="90000"/>
          </a:bodyPr>
          <a:lstStyle/>
          <a:p>
            <a:r>
              <a:rPr lang="fr-FR" b="1" dirty="0">
                <a:solidFill>
                  <a:srgbClr val="002060"/>
                </a:solidFill>
              </a:rPr>
              <a:t>Key messages</a:t>
            </a:r>
            <a:br>
              <a:rPr lang="fr-FR" b="1" dirty="0">
                <a:solidFill>
                  <a:srgbClr val="002060"/>
                </a:solidFill>
              </a:rPr>
            </a:br>
            <a:r>
              <a:rPr lang="fr-FR" b="1" dirty="0">
                <a:solidFill>
                  <a:srgbClr val="002060"/>
                </a:solidFill>
              </a:rPr>
              <a:t> </a:t>
            </a:r>
          </a:p>
        </p:txBody>
      </p:sp>
      <p:sp>
        <p:nvSpPr>
          <p:cNvPr id="3" name="Content Placeholder 2">
            <a:extLst>
              <a:ext uri="{FF2B5EF4-FFF2-40B4-BE49-F238E27FC236}">
                <a16:creationId xmlns:a16="http://schemas.microsoft.com/office/drawing/2014/main" id="{B4159CDC-4F6F-4B95-B26D-982A4B783936}"/>
              </a:ext>
            </a:extLst>
          </p:cNvPr>
          <p:cNvSpPr>
            <a:spLocks noGrp="1"/>
          </p:cNvSpPr>
          <p:nvPr>
            <p:ph idx="1"/>
          </p:nvPr>
        </p:nvSpPr>
        <p:spPr>
          <a:xfrm>
            <a:off x="311700" y="1152475"/>
            <a:ext cx="8520600" cy="3822648"/>
          </a:xfrm>
        </p:spPr>
        <p:txBody>
          <a:bodyPr>
            <a:normAutofit fontScale="92500" lnSpcReduction="10000"/>
          </a:bodyPr>
          <a:lstStyle/>
          <a:p>
            <a:pPr marL="114300" indent="0">
              <a:buNone/>
            </a:pPr>
            <a:endParaRPr lang="fr-FR" dirty="0">
              <a:solidFill>
                <a:schemeClr val="tx1"/>
              </a:solidFill>
            </a:endParaRPr>
          </a:p>
          <a:p>
            <a:pPr marL="114300" indent="0">
              <a:buNone/>
            </a:pPr>
            <a:r>
              <a:rPr lang="en-US" dirty="0">
                <a:solidFill>
                  <a:schemeClr val="tx1"/>
                </a:solidFill>
              </a:rPr>
              <a:t>“Here are the details of the service including the location, times that the service is open, the cost (if applicable), transport options and the person’s name for who you can talk to </a:t>
            </a:r>
            <a:r>
              <a:rPr lang="fr-FR" dirty="0">
                <a:solidFill>
                  <a:schemeClr val="tx1"/>
                </a:solidFill>
              </a:rPr>
              <a:t> [or the trusted adult he or she has chosen to accompany them]." </a:t>
            </a:r>
          </a:p>
          <a:p>
            <a:pPr marL="114300" indent="0">
              <a:buNone/>
            </a:pPr>
            <a:endParaRPr lang="fr-FR" dirty="0">
              <a:solidFill>
                <a:schemeClr val="tx1"/>
              </a:solidFill>
            </a:endParaRPr>
          </a:p>
          <a:p>
            <a:pPr marL="114300" indent="0">
              <a:buNone/>
            </a:pPr>
            <a:r>
              <a:rPr lang="fr-FR" dirty="0">
                <a:solidFill>
                  <a:schemeClr val="tx1"/>
                </a:solidFill>
              </a:rPr>
              <a:t>"Is there someone you trust who can help you, like a family member or friend? Do you want to use my phone to call her and see if s/</a:t>
            </a:r>
            <a:r>
              <a:rPr lang="fr-FR" dirty="0" err="1">
                <a:solidFill>
                  <a:schemeClr val="tx1"/>
                </a:solidFill>
              </a:rPr>
              <a:t>he</a:t>
            </a:r>
            <a:r>
              <a:rPr lang="fr-FR" dirty="0">
                <a:solidFill>
                  <a:schemeClr val="tx1"/>
                </a:solidFill>
              </a:rPr>
              <a:t> can come over now?" </a:t>
            </a:r>
          </a:p>
          <a:p>
            <a:pPr marL="114300" indent="0">
              <a:buNone/>
            </a:pPr>
            <a:endParaRPr lang="fr-FR" dirty="0">
              <a:solidFill>
                <a:schemeClr val="tx1"/>
              </a:solidFill>
            </a:endParaRPr>
          </a:p>
          <a:p>
            <a:pPr marL="114300" indent="0">
              <a:buNone/>
            </a:pPr>
            <a:r>
              <a:rPr lang="fr-FR" dirty="0">
                <a:solidFill>
                  <a:schemeClr val="tx1"/>
                </a:solidFill>
              </a:rPr>
              <a:t>« </a:t>
            </a:r>
            <a:r>
              <a:rPr lang="fr-FR" dirty="0" err="1">
                <a:solidFill>
                  <a:schemeClr val="tx1"/>
                </a:solidFill>
              </a:rPr>
              <a:t>When</a:t>
            </a:r>
            <a:r>
              <a:rPr lang="fr-FR" dirty="0">
                <a:solidFill>
                  <a:schemeClr val="tx1"/>
                </a:solidFill>
              </a:rPr>
              <a:t> </a:t>
            </a:r>
            <a:r>
              <a:rPr lang="fr-FR" dirty="0" err="1">
                <a:solidFill>
                  <a:schemeClr val="tx1"/>
                </a:solidFill>
              </a:rPr>
              <a:t>it</a:t>
            </a:r>
            <a:r>
              <a:rPr lang="fr-FR" dirty="0">
                <a:solidFill>
                  <a:schemeClr val="tx1"/>
                </a:solidFill>
              </a:rPr>
              <a:t> </a:t>
            </a:r>
            <a:r>
              <a:rPr lang="fr-FR" dirty="0" err="1">
                <a:solidFill>
                  <a:schemeClr val="tx1"/>
                </a:solidFill>
              </a:rPr>
              <a:t>comes</a:t>
            </a:r>
            <a:r>
              <a:rPr lang="fr-FR" dirty="0">
                <a:solidFill>
                  <a:schemeClr val="tx1"/>
                </a:solidFill>
              </a:rPr>
              <a:t> to </a:t>
            </a:r>
            <a:r>
              <a:rPr lang="fr-FR" dirty="0" err="1">
                <a:solidFill>
                  <a:schemeClr val="tx1"/>
                </a:solidFill>
              </a:rPr>
              <a:t>next</a:t>
            </a:r>
            <a:r>
              <a:rPr lang="fr-FR" dirty="0">
                <a:solidFill>
                  <a:schemeClr val="tx1"/>
                </a:solidFill>
              </a:rPr>
              <a:t> </a:t>
            </a:r>
            <a:r>
              <a:rPr lang="fr-FR" dirty="0" err="1">
                <a:solidFill>
                  <a:schemeClr val="tx1"/>
                </a:solidFill>
              </a:rPr>
              <a:t>steps</a:t>
            </a:r>
            <a:r>
              <a:rPr lang="fr-FR" dirty="0">
                <a:solidFill>
                  <a:schemeClr val="tx1"/>
                </a:solidFill>
              </a:rPr>
              <a:t>, the most important thing is to focus on what you want to do and what makes you most comfortable. Do not </a:t>
            </a:r>
            <a:r>
              <a:rPr lang="fr-FR" dirty="0" err="1">
                <a:solidFill>
                  <a:schemeClr val="tx1"/>
                </a:solidFill>
              </a:rPr>
              <a:t>feel</a:t>
            </a:r>
            <a:r>
              <a:rPr lang="fr-FR" dirty="0">
                <a:solidFill>
                  <a:schemeClr val="tx1"/>
                </a:solidFill>
              </a:rPr>
              <a:t> pressure to </a:t>
            </a:r>
            <a:r>
              <a:rPr lang="fr-FR" dirty="0" err="1">
                <a:solidFill>
                  <a:schemeClr val="tx1"/>
                </a:solidFill>
              </a:rPr>
              <a:t>make</a:t>
            </a:r>
            <a:r>
              <a:rPr lang="fr-FR" dirty="0">
                <a:solidFill>
                  <a:schemeClr val="tx1"/>
                </a:solidFill>
              </a:rPr>
              <a:t> a decision now. You can take time to think it over and change your mind later. However, there are some medical services for certain incidents that must be received within 72 hours (3 days) to be effective." </a:t>
            </a:r>
          </a:p>
        </p:txBody>
      </p:sp>
    </p:spTree>
    <p:extLst>
      <p:ext uri="{BB962C8B-B14F-4D97-AF65-F5344CB8AC3E}">
        <p14:creationId xmlns:p14="http://schemas.microsoft.com/office/powerpoint/2010/main" val="472695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ED0C-BEDE-444F-A559-095B94171F28}"/>
              </a:ext>
            </a:extLst>
          </p:cNvPr>
          <p:cNvSpPr>
            <a:spLocks noGrp="1"/>
          </p:cNvSpPr>
          <p:nvPr>
            <p:ph type="title"/>
          </p:nvPr>
        </p:nvSpPr>
        <p:spPr>
          <a:xfrm>
            <a:off x="6032500" y="178325"/>
            <a:ext cx="7653248" cy="572700"/>
          </a:xfrm>
        </p:spPr>
        <p:txBody>
          <a:bodyPr>
            <a:normAutofit fontScale="90000"/>
          </a:bodyPr>
          <a:lstStyle/>
          <a:p>
            <a:r>
              <a:rPr lang="fr-FR" b="1" dirty="0">
                <a:solidFill>
                  <a:srgbClr val="002060"/>
                </a:solidFill>
              </a:rPr>
              <a:t>Key messages </a:t>
            </a:r>
            <a:endParaRPr lang="fr-FR" b="1" dirty="0"/>
          </a:p>
        </p:txBody>
      </p:sp>
      <p:pic>
        <p:nvPicPr>
          <p:cNvPr id="5" name="Picture 4" descr="A person in a head scarf sitting on a couch&#10;&#10;Description automatically generated">
            <a:extLst>
              <a:ext uri="{FF2B5EF4-FFF2-40B4-BE49-F238E27FC236}">
                <a16:creationId xmlns:a16="http://schemas.microsoft.com/office/drawing/2014/main" id="{57D49711-E5B3-8F6D-40EA-509868EDD81D}"/>
              </a:ext>
            </a:extLst>
          </p:cNvPr>
          <p:cNvPicPr>
            <a:picLocks noChangeAspect="1"/>
          </p:cNvPicPr>
          <p:nvPr/>
        </p:nvPicPr>
        <p:blipFill rotWithShape="1">
          <a:blip r:embed="rId3"/>
          <a:srcRect r="32387"/>
          <a:stretch/>
        </p:blipFill>
        <p:spPr>
          <a:xfrm>
            <a:off x="206375" y="0"/>
            <a:ext cx="5216525" cy="5143500"/>
          </a:xfrm>
          <a:prstGeom prst="rect">
            <a:avLst/>
          </a:prstGeom>
        </p:spPr>
      </p:pic>
      <p:sp>
        <p:nvSpPr>
          <p:cNvPr id="3" name="Content Placeholder 2">
            <a:extLst>
              <a:ext uri="{FF2B5EF4-FFF2-40B4-BE49-F238E27FC236}">
                <a16:creationId xmlns:a16="http://schemas.microsoft.com/office/drawing/2014/main" id="{17FF2342-1396-4F3F-B6EA-F4A1F2A6250B}"/>
              </a:ext>
            </a:extLst>
          </p:cNvPr>
          <p:cNvSpPr>
            <a:spLocks noGrp="1"/>
          </p:cNvSpPr>
          <p:nvPr>
            <p:ph idx="1"/>
          </p:nvPr>
        </p:nvSpPr>
        <p:spPr>
          <a:xfrm>
            <a:off x="3340100" y="1282700"/>
            <a:ext cx="5724527" cy="3282583"/>
          </a:xfrm>
        </p:spPr>
        <p:txBody>
          <a:bodyPr>
            <a:normAutofit/>
          </a:bodyPr>
          <a:lstStyle/>
          <a:p>
            <a:pPr marL="114300" indent="0">
              <a:buNone/>
            </a:pPr>
            <a:r>
              <a:rPr lang="fr-FR" sz="2200" b="1" dirty="0">
                <a:solidFill>
                  <a:schemeClr val="tx1"/>
                </a:solidFill>
              </a:rPr>
              <a:t>"I'm sorry about what happened to you."</a:t>
            </a:r>
          </a:p>
          <a:p>
            <a:pPr marL="114300" indent="0">
              <a:buNone/>
            </a:pPr>
            <a:endParaRPr lang="fr-FR" sz="1600" dirty="0">
              <a:solidFill>
                <a:schemeClr val="tx1"/>
              </a:solidFill>
            </a:endParaRPr>
          </a:p>
          <a:p>
            <a:pPr marL="114300" indent="0">
              <a:buNone/>
            </a:pPr>
            <a:r>
              <a:rPr lang="fr-FR" sz="2000" b="1" dirty="0">
                <a:solidFill>
                  <a:schemeClr val="tx1"/>
                </a:solidFill>
              </a:rPr>
              <a:t>"You're very brave to talk </a:t>
            </a:r>
            <a:r>
              <a:rPr lang="fr-FR" sz="2000" b="1" dirty="0" err="1">
                <a:solidFill>
                  <a:schemeClr val="tx1"/>
                </a:solidFill>
              </a:rPr>
              <a:t>with</a:t>
            </a:r>
            <a:r>
              <a:rPr lang="fr-FR" sz="2000" b="1" dirty="0">
                <a:solidFill>
                  <a:schemeClr val="tx1"/>
                </a:solidFill>
              </a:rPr>
              <a:t> me." </a:t>
            </a:r>
          </a:p>
          <a:p>
            <a:pPr marL="114300" indent="0" algn="ctr">
              <a:buNone/>
            </a:pPr>
            <a:endParaRPr lang="fr-FR" sz="1600" b="1" dirty="0">
              <a:solidFill>
                <a:schemeClr val="tx1"/>
              </a:solidFill>
            </a:endParaRPr>
          </a:p>
          <a:p>
            <a:pPr marL="114300" indent="0" algn="ctr">
              <a:buNone/>
            </a:pPr>
            <a:r>
              <a:rPr lang="fr-FR" sz="2200" b="1" dirty="0">
                <a:solidFill>
                  <a:schemeClr val="tx1"/>
                </a:solidFill>
              </a:rPr>
              <a:t>                        "What </a:t>
            </a:r>
            <a:r>
              <a:rPr lang="fr-FR" sz="2200" b="1" dirty="0" err="1">
                <a:solidFill>
                  <a:schemeClr val="tx1"/>
                </a:solidFill>
              </a:rPr>
              <a:t>happened</a:t>
            </a:r>
            <a:r>
              <a:rPr lang="fr-FR" sz="2200" b="1" dirty="0">
                <a:solidFill>
                  <a:schemeClr val="tx1"/>
                </a:solidFill>
              </a:rPr>
              <a:t> </a:t>
            </a:r>
          </a:p>
          <a:p>
            <a:pPr marL="114300" indent="0" algn="ctr">
              <a:buNone/>
            </a:pPr>
            <a:r>
              <a:rPr lang="fr-FR" sz="2200" b="1" dirty="0">
                <a:solidFill>
                  <a:schemeClr val="tx1"/>
                </a:solidFill>
              </a:rPr>
              <a:t>                            </a:t>
            </a:r>
            <a:r>
              <a:rPr lang="fr-FR" sz="2200" b="1" dirty="0" err="1">
                <a:solidFill>
                  <a:schemeClr val="tx1"/>
                </a:solidFill>
              </a:rPr>
              <a:t>wasn't</a:t>
            </a:r>
            <a:r>
              <a:rPr lang="fr-FR" sz="2200" b="1" dirty="0">
                <a:solidFill>
                  <a:schemeClr val="tx1"/>
                </a:solidFill>
              </a:rPr>
              <a:t> your fault." </a:t>
            </a:r>
          </a:p>
          <a:p>
            <a:pPr marL="114300" indent="0">
              <a:buNone/>
            </a:pPr>
            <a:endParaRPr lang="fr-FR" sz="1600" b="1" dirty="0">
              <a:solidFill>
                <a:schemeClr val="tx1"/>
              </a:solidFill>
            </a:endParaRPr>
          </a:p>
          <a:p>
            <a:pPr marL="114300" indent="0">
              <a:buNone/>
            </a:pPr>
            <a:r>
              <a:rPr lang="fr-FR" sz="2400" b="1" dirty="0">
                <a:solidFill>
                  <a:schemeClr val="tx1"/>
                </a:solidFill>
              </a:rPr>
              <a:t>	               </a:t>
            </a:r>
            <a:r>
              <a:rPr lang="fr-FR" sz="2800" b="1" dirty="0">
                <a:solidFill>
                  <a:schemeClr val="tx1"/>
                </a:solidFill>
              </a:rPr>
              <a:t>"You're not alone." </a:t>
            </a:r>
            <a:endParaRPr lang="fr-FR" sz="2400" b="1" dirty="0">
              <a:solidFill>
                <a:schemeClr val="tx1"/>
              </a:solidFill>
            </a:endParaRPr>
          </a:p>
        </p:txBody>
      </p:sp>
    </p:spTree>
    <p:extLst>
      <p:ext uri="{BB962C8B-B14F-4D97-AF65-F5344CB8AC3E}">
        <p14:creationId xmlns:p14="http://schemas.microsoft.com/office/powerpoint/2010/main" val="700708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F711-316D-48D3-AD42-69A7575E16FA}"/>
              </a:ext>
            </a:extLst>
          </p:cNvPr>
          <p:cNvSpPr>
            <a:spLocks noGrp="1"/>
          </p:cNvSpPr>
          <p:nvPr>
            <p:ph type="title"/>
          </p:nvPr>
        </p:nvSpPr>
        <p:spPr/>
        <p:txBody>
          <a:bodyPr>
            <a:normAutofit fontScale="90000"/>
          </a:bodyPr>
          <a:lstStyle/>
          <a:p>
            <a:endParaRPr lang="fr-FR"/>
          </a:p>
        </p:txBody>
      </p:sp>
      <p:sp>
        <p:nvSpPr>
          <p:cNvPr id="3" name="Content Placeholder 2">
            <a:extLst>
              <a:ext uri="{FF2B5EF4-FFF2-40B4-BE49-F238E27FC236}">
                <a16:creationId xmlns:a16="http://schemas.microsoft.com/office/drawing/2014/main" id="{809A24F9-70EA-4DA5-85E8-8331148EA97A}"/>
              </a:ext>
            </a:extLst>
          </p:cNvPr>
          <p:cNvSpPr>
            <a:spLocks noGrp="1"/>
          </p:cNvSpPr>
          <p:nvPr>
            <p:ph idx="1"/>
          </p:nvPr>
        </p:nvSpPr>
        <p:spPr/>
        <p:txBody>
          <a:bodyPr/>
          <a:lstStyle/>
          <a:p>
            <a:endParaRPr lang="fr-FR"/>
          </a:p>
        </p:txBody>
      </p:sp>
      <p:pic>
        <p:nvPicPr>
          <p:cNvPr id="6" name="Picture 5">
            <a:extLst>
              <a:ext uri="{FF2B5EF4-FFF2-40B4-BE49-F238E27FC236}">
                <a16:creationId xmlns:a16="http://schemas.microsoft.com/office/drawing/2014/main" id="{C76AF404-E18E-958D-7458-1ABFF6D52523}"/>
              </a:ext>
            </a:extLst>
          </p:cNvPr>
          <p:cNvPicPr>
            <a:picLocks noChangeAspect="1"/>
          </p:cNvPicPr>
          <p:nvPr/>
        </p:nvPicPr>
        <p:blipFill>
          <a:blip r:embed="rId3"/>
          <a:stretch>
            <a:fillRect/>
          </a:stretch>
        </p:blipFill>
        <p:spPr>
          <a:xfrm>
            <a:off x="35920" y="0"/>
            <a:ext cx="9072159" cy="5049055"/>
          </a:xfrm>
          <a:prstGeom prst="rect">
            <a:avLst/>
          </a:prstGeom>
        </p:spPr>
      </p:pic>
    </p:spTree>
    <p:extLst>
      <p:ext uri="{BB962C8B-B14F-4D97-AF65-F5344CB8AC3E}">
        <p14:creationId xmlns:p14="http://schemas.microsoft.com/office/powerpoint/2010/main" val="495199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F76F-53DD-4956-9A77-C36984AE461E}"/>
              </a:ext>
            </a:extLst>
          </p:cNvPr>
          <p:cNvSpPr>
            <a:spLocks noGrp="1"/>
          </p:cNvSpPr>
          <p:nvPr>
            <p:ph type="title"/>
          </p:nvPr>
        </p:nvSpPr>
        <p:spPr/>
        <p:txBody>
          <a:bodyPr>
            <a:normAutofit fontScale="90000"/>
          </a:bodyPr>
          <a:lstStyle/>
          <a:p>
            <a:endParaRPr lang="fr-FR"/>
          </a:p>
        </p:txBody>
      </p:sp>
      <p:pic>
        <p:nvPicPr>
          <p:cNvPr id="6" name="Content Placeholder 5">
            <a:extLst>
              <a:ext uri="{FF2B5EF4-FFF2-40B4-BE49-F238E27FC236}">
                <a16:creationId xmlns:a16="http://schemas.microsoft.com/office/drawing/2014/main" id="{66FFFE37-2555-0CC6-C294-E3818523E8C9}"/>
              </a:ext>
            </a:extLst>
          </p:cNvPr>
          <p:cNvPicPr>
            <a:picLocks noGrp="1" noChangeAspect="1"/>
          </p:cNvPicPr>
          <p:nvPr>
            <p:ph idx="1"/>
          </p:nvPr>
        </p:nvPicPr>
        <p:blipFill>
          <a:blip r:embed="rId2"/>
          <a:stretch>
            <a:fillRect/>
          </a:stretch>
        </p:blipFill>
        <p:spPr>
          <a:xfrm>
            <a:off x="0" y="0"/>
            <a:ext cx="9155038" cy="4623758"/>
          </a:xfrm>
        </p:spPr>
      </p:pic>
    </p:spTree>
    <p:extLst>
      <p:ext uri="{BB962C8B-B14F-4D97-AF65-F5344CB8AC3E}">
        <p14:creationId xmlns:p14="http://schemas.microsoft.com/office/powerpoint/2010/main" val="3554524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7B1A304-2844-40B1-B46C-A265ADCB6B5B}"/>
              </a:ext>
            </a:extLst>
          </p:cNvPr>
          <p:cNvSpPr txBox="1">
            <a:spLocks/>
          </p:cNvSpPr>
          <p:nvPr/>
        </p:nvSpPr>
        <p:spPr>
          <a:xfrm>
            <a:off x="198119" y="751924"/>
            <a:ext cx="7730067" cy="270414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1" dirty="0"/>
          </a:p>
          <a:p>
            <a:pPr marL="0" indent="0">
              <a:buNone/>
            </a:pPr>
            <a:endParaRPr lang="en-US" sz="1800" b="1" dirty="0"/>
          </a:p>
        </p:txBody>
      </p:sp>
      <p:grpSp>
        <p:nvGrpSpPr>
          <p:cNvPr id="8" name="Grupo 21">
            <a:extLst>
              <a:ext uri="{FF2B5EF4-FFF2-40B4-BE49-F238E27FC236}">
                <a16:creationId xmlns:a16="http://schemas.microsoft.com/office/drawing/2014/main" id="{6622397F-DB05-4F08-BA4D-BDFC95872F11}"/>
              </a:ext>
            </a:extLst>
          </p:cNvPr>
          <p:cNvGrpSpPr/>
          <p:nvPr/>
        </p:nvGrpSpPr>
        <p:grpSpPr>
          <a:xfrm>
            <a:off x="708885" y="1021976"/>
            <a:ext cx="7906197" cy="3369600"/>
            <a:chOff x="1981690" y="1181437"/>
            <a:chExt cx="10234318" cy="4892323"/>
          </a:xfrm>
        </p:grpSpPr>
        <p:sp>
          <p:nvSpPr>
            <p:cNvPr id="10" name="Rectángulo: esquinas redondeadas 3">
              <a:extLst>
                <a:ext uri="{FF2B5EF4-FFF2-40B4-BE49-F238E27FC236}">
                  <a16:creationId xmlns:a16="http://schemas.microsoft.com/office/drawing/2014/main" id="{8E03B5AB-DA7A-4126-9ADA-8946A1560265}"/>
                </a:ext>
              </a:extLst>
            </p:cNvPr>
            <p:cNvSpPr/>
            <p:nvPr/>
          </p:nvSpPr>
          <p:spPr>
            <a:xfrm>
              <a:off x="1981691" y="1181437"/>
              <a:ext cx="5919350" cy="1143617"/>
            </a:xfrm>
            <a:prstGeom prst="roundRect">
              <a:avLst/>
            </a:prstGeom>
            <a:noFill/>
            <a:ln w="28575">
              <a:solidFill>
                <a:srgbClr val="CE0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solidFill>
                  <a:latin typeface="+mj-lt"/>
                </a:rPr>
                <a:t>Children have the opportunity to express their opinions freely </a:t>
              </a:r>
              <a:endParaRPr lang="en-CA" sz="1400" b="1" dirty="0">
                <a:solidFill>
                  <a:schemeClr val="tx1"/>
                </a:solidFill>
                <a:latin typeface="+mj-lt"/>
                <a:sym typeface="Wingdings" panose="05000000000000000000" pitchFamily="2" charset="2"/>
              </a:endParaRPr>
            </a:p>
            <a:p>
              <a:pPr algn="ctr"/>
              <a:r>
                <a:rPr lang="en-CA" sz="1200" dirty="0">
                  <a:solidFill>
                    <a:schemeClr val="tx1"/>
                  </a:solidFill>
                  <a:latin typeface="+mj-lt"/>
                  <a:sym typeface="Wingdings" panose="05000000000000000000" pitchFamily="2" charset="2"/>
                </a:rPr>
                <a:t>Consulting children on </a:t>
              </a:r>
              <a:r>
                <a:rPr lang="en-CA" sz="1200" dirty="0" err="1">
                  <a:solidFill>
                    <a:schemeClr val="tx1"/>
                  </a:solidFill>
                  <a:latin typeface="+mj-lt"/>
                  <a:sym typeface="Wingdings" panose="05000000000000000000" pitchFamily="2" charset="2"/>
                </a:rPr>
                <a:t>Education </a:t>
              </a:r>
              <a:r>
                <a:rPr lang="en-CA" sz="1200" dirty="0">
                  <a:solidFill>
                    <a:schemeClr val="tx1"/>
                  </a:solidFill>
                  <a:latin typeface="+mj-lt"/>
                  <a:sym typeface="Wingdings" panose="05000000000000000000" pitchFamily="2" charset="2"/>
                </a:rPr>
                <a:t>Cluster initiatives</a:t>
              </a:r>
              <a:endParaRPr lang="en-CA" sz="1200" dirty="0">
                <a:solidFill>
                  <a:schemeClr val="tx1"/>
                </a:solidFill>
                <a:latin typeface="+mj-lt"/>
              </a:endParaRPr>
            </a:p>
          </p:txBody>
        </p:sp>
        <p:sp>
          <p:nvSpPr>
            <p:cNvPr id="11" name="Rectángulo: esquinas redondeadas 6">
              <a:extLst>
                <a:ext uri="{FF2B5EF4-FFF2-40B4-BE49-F238E27FC236}">
                  <a16:creationId xmlns:a16="http://schemas.microsoft.com/office/drawing/2014/main" id="{C20F6272-C03A-4B0B-A4B3-72F0C4795C5E}"/>
                </a:ext>
              </a:extLst>
            </p:cNvPr>
            <p:cNvSpPr/>
            <p:nvPr/>
          </p:nvSpPr>
          <p:spPr>
            <a:xfrm>
              <a:off x="1981691" y="2515003"/>
              <a:ext cx="5919350" cy="1833488"/>
            </a:xfrm>
            <a:prstGeom prst="round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solidFill>
                  <a:latin typeface="+mj-lt"/>
                </a:rPr>
                <a:t>Children's opinions are respected and taken seriously </a:t>
              </a:r>
              <a:endParaRPr lang="en-CA" sz="1400" b="1" dirty="0">
                <a:solidFill>
                  <a:schemeClr val="tx1"/>
                </a:solidFill>
                <a:latin typeface="+mj-lt"/>
                <a:sym typeface="Wingdings" panose="05000000000000000000" pitchFamily="2" charset="2"/>
              </a:endParaRPr>
            </a:p>
            <a:p>
              <a:pPr algn="ctr"/>
              <a:r>
                <a:rPr lang="en-CA" sz="1200" dirty="0">
                  <a:solidFill>
                    <a:schemeClr val="tx1"/>
                  </a:solidFill>
                  <a:latin typeface="+mj-lt"/>
                  <a:sym typeface="Wingdings" panose="05000000000000000000" pitchFamily="2" charset="2"/>
                </a:rPr>
                <a:t>The results of the consultations with the children are analyzed and integrated into the </a:t>
              </a:r>
              <a:r>
                <a:rPr lang="en-CA" sz="1200" dirty="0" err="1">
                  <a:solidFill>
                    <a:schemeClr val="tx1"/>
                  </a:solidFill>
                  <a:latin typeface="+mj-lt"/>
                  <a:sym typeface="Wingdings" panose="05000000000000000000" pitchFamily="2" charset="2"/>
                </a:rPr>
                <a:t>Education </a:t>
              </a:r>
              <a:r>
                <a:rPr lang="en-CA" sz="1200" dirty="0">
                  <a:solidFill>
                    <a:schemeClr val="tx1"/>
                  </a:solidFill>
                  <a:latin typeface="+mj-lt"/>
                  <a:sym typeface="Wingdings" panose="05000000000000000000" pitchFamily="2" charset="2"/>
                </a:rPr>
                <a:t>Cluster report, and </a:t>
              </a:r>
              <a:r>
                <a:rPr lang="en-CA" sz="1200" dirty="0" err="1">
                  <a:solidFill>
                    <a:schemeClr val="tx1"/>
                  </a:solidFill>
                  <a:latin typeface="+mj-lt"/>
                  <a:sym typeface="Wingdings" panose="05000000000000000000" pitchFamily="2" charset="2"/>
                </a:rPr>
                <a:t>inform the HNO</a:t>
              </a:r>
              <a:r>
                <a:rPr lang="en-CA" sz="1200" dirty="0">
                  <a:solidFill>
                    <a:schemeClr val="tx1"/>
                  </a:solidFill>
                  <a:latin typeface="+mj-lt"/>
                  <a:sym typeface="Wingdings" panose="05000000000000000000" pitchFamily="2" charset="2"/>
                </a:rPr>
                <a:t>, the HRP and the strategy.</a:t>
              </a:r>
              <a:endParaRPr lang="en-CA" sz="1200" dirty="0">
                <a:solidFill>
                  <a:schemeClr val="tx1"/>
                </a:solidFill>
                <a:latin typeface="+mj-lt"/>
              </a:endParaRPr>
            </a:p>
            <a:p>
              <a:pPr algn="ctr"/>
              <a:endParaRPr lang="en-CA" sz="1200" dirty="0">
                <a:solidFill>
                  <a:schemeClr val="tx1"/>
                </a:solidFill>
                <a:latin typeface="+mj-lt"/>
              </a:endParaRPr>
            </a:p>
          </p:txBody>
        </p:sp>
        <p:sp>
          <p:nvSpPr>
            <p:cNvPr id="14" name="Rectángulo: esquinas redondeadas 13">
              <a:extLst>
                <a:ext uri="{FF2B5EF4-FFF2-40B4-BE49-F238E27FC236}">
                  <a16:creationId xmlns:a16="http://schemas.microsoft.com/office/drawing/2014/main" id="{413E7C31-903C-4756-996A-2BA035D98ABB}"/>
                </a:ext>
              </a:extLst>
            </p:cNvPr>
            <p:cNvSpPr/>
            <p:nvPr/>
          </p:nvSpPr>
          <p:spPr>
            <a:xfrm>
              <a:off x="1981690" y="4452838"/>
              <a:ext cx="5958123" cy="1620922"/>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solidFill>
                  <a:latin typeface="+mj-lt"/>
                </a:rPr>
                <a:t>Decision-making processes are informed by children </a:t>
              </a:r>
              <a:endParaRPr lang="en-CA" sz="1200" b="1" dirty="0">
                <a:solidFill>
                  <a:schemeClr val="tx1"/>
                </a:solidFill>
                <a:latin typeface="+mj-lt"/>
                <a:sym typeface="Wingdings" panose="05000000000000000000" pitchFamily="2" charset="2"/>
              </a:endParaRPr>
            </a:p>
            <a:p>
              <a:pPr algn="ctr"/>
              <a:r>
                <a:rPr lang="en-CA" sz="1200" dirty="0">
                  <a:solidFill>
                    <a:schemeClr val="tx1"/>
                  </a:solidFill>
                  <a:latin typeface="+mj-lt"/>
                  <a:sym typeface="Wingdings" panose="05000000000000000000" pitchFamily="2" charset="2"/>
                </a:rPr>
                <a:t>The </a:t>
              </a:r>
              <a:r>
                <a:rPr lang="en-CA" sz="1200" dirty="0" err="1">
                  <a:solidFill>
                    <a:schemeClr val="tx1"/>
                  </a:solidFill>
                  <a:latin typeface="+mj-lt"/>
                  <a:sym typeface="Wingdings" panose="05000000000000000000" pitchFamily="2" charset="2"/>
                </a:rPr>
                <a:t>Education </a:t>
              </a:r>
              <a:r>
                <a:rPr lang="en-CA" sz="1200" dirty="0">
                  <a:solidFill>
                    <a:schemeClr val="tx1"/>
                  </a:solidFill>
                  <a:latin typeface="+mj-lt"/>
                  <a:sym typeface="Wingdings" panose="05000000000000000000" pitchFamily="2" charset="2"/>
                </a:rPr>
                <a:t>Cluster makes decisions based on the children's contributions.</a:t>
              </a:r>
              <a:endParaRPr lang="en-CA" sz="1200" dirty="0">
                <a:solidFill>
                  <a:schemeClr val="tx1"/>
                </a:solidFill>
                <a:latin typeface="+mj-lt"/>
              </a:endParaRPr>
            </a:p>
            <a:p>
              <a:r>
                <a:rPr lang="en-CA" sz="1200" b="1" dirty="0">
                  <a:solidFill>
                    <a:schemeClr val="accent5"/>
                  </a:solidFill>
                </a:rPr>
                <a:t> </a:t>
              </a:r>
            </a:p>
          </p:txBody>
        </p:sp>
        <p:sp>
          <p:nvSpPr>
            <p:cNvPr id="16" name="Rectángulo: esquinas redondeadas 18">
              <a:extLst>
                <a:ext uri="{FF2B5EF4-FFF2-40B4-BE49-F238E27FC236}">
                  <a16:creationId xmlns:a16="http://schemas.microsoft.com/office/drawing/2014/main" id="{C3038DD5-2EEC-4ACB-9A81-305AB9869059}"/>
                </a:ext>
              </a:extLst>
            </p:cNvPr>
            <p:cNvSpPr/>
            <p:nvPr/>
          </p:nvSpPr>
          <p:spPr>
            <a:xfrm>
              <a:off x="8950927" y="1404102"/>
              <a:ext cx="3265081" cy="4484050"/>
            </a:xfrm>
            <a:prstGeom prst="round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Children see the results of their participation</a:t>
              </a:r>
            </a:p>
            <a:p>
              <a:pPr algn="ctr"/>
              <a:endParaRPr lang="en-CA" sz="1200" dirty="0">
                <a:solidFill>
                  <a:schemeClr val="tx1"/>
                </a:solidFill>
                <a:sym typeface="Wingdings" panose="05000000000000000000" pitchFamily="2" charset="2"/>
              </a:endParaRPr>
            </a:p>
            <a:p>
              <a:pPr algn="ctr"/>
              <a:r>
                <a:rPr lang="en-CA" sz="1200" dirty="0">
                  <a:solidFill>
                    <a:schemeClr val="tx1"/>
                  </a:solidFill>
                  <a:sym typeface="Wingdings" panose="05000000000000000000" pitchFamily="2" charset="2"/>
                </a:rPr>
                <a:t>Children are informed by the Education Cluster of the results of the study and how their contribution has informed the Education Cluster's decisions. </a:t>
              </a:r>
              <a:endParaRPr lang="en-CA" sz="1200" dirty="0">
                <a:solidFill>
                  <a:schemeClr val="tx1"/>
                </a:solidFill>
              </a:endParaRPr>
            </a:p>
          </p:txBody>
        </p:sp>
      </p:grpSp>
      <p:sp>
        <p:nvSpPr>
          <p:cNvPr id="3" name="Parentesi graffa chiusa 2">
            <a:extLst>
              <a:ext uri="{FF2B5EF4-FFF2-40B4-BE49-F238E27FC236}">
                <a16:creationId xmlns:a16="http://schemas.microsoft.com/office/drawing/2014/main" id="{CB83FC94-786D-44A3-91CC-0BBC987857A2}"/>
              </a:ext>
            </a:extLst>
          </p:cNvPr>
          <p:cNvSpPr/>
          <p:nvPr/>
        </p:nvSpPr>
        <p:spPr>
          <a:xfrm>
            <a:off x="5330959" y="1171564"/>
            <a:ext cx="804266" cy="3370619"/>
          </a:xfrm>
          <a:prstGeom prst="rightBrace">
            <a:avLst>
              <a:gd name="adj1" fmla="val 8333"/>
              <a:gd name="adj2" fmla="val 48314"/>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a:p>
        </p:txBody>
      </p:sp>
      <p:sp>
        <p:nvSpPr>
          <p:cNvPr id="4" name="Text 1">
            <a:extLst>
              <a:ext uri="{FF2B5EF4-FFF2-40B4-BE49-F238E27FC236}">
                <a16:creationId xmlns:a16="http://schemas.microsoft.com/office/drawing/2014/main" id="{E34D753B-FCBE-32DB-1AF6-2E2A2385E885}"/>
              </a:ext>
            </a:extLst>
          </p:cNvPr>
          <p:cNvSpPr/>
          <p:nvPr/>
        </p:nvSpPr>
        <p:spPr>
          <a:xfrm>
            <a:off x="708885" y="474541"/>
            <a:ext cx="7415936"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Meaningful child participation</a:t>
            </a:r>
            <a:endParaRPr lang="en-US" sz="2251" dirty="0"/>
          </a:p>
        </p:txBody>
      </p:sp>
      <p:sp>
        <p:nvSpPr>
          <p:cNvPr id="5" name="Shape 7">
            <a:extLst>
              <a:ext uri="{FF2B5EF4-FFF2-40B4-BE49-F238E27FC236}">
                <a16:creationId xmlns:a16="http://schemas.microsoft.com/office/drawing/2014/main" id="{AA392151-99D8-F53C-B9D5-23AB41ADC503}"/>
              </a:ext>
            </a:extLst>
          </p:cNvPr>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6"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0CA0899F-58F5-ADB5-8B75-5C46A9CA23BB}"/>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7" name="TextBox 6">
            <a:extLst>
              <a:ext uri="{FF2B5EF4-FFF2-40B4-BE49-F238E27FC236}">
                <a16:creationId xmlns:a16="http://schemas.microsoft.com/office/drawing/2014/main" id="{029D7F85-DB2B-841A-FBAF-3ADABB41C2B9}"/>
              </a:ext>
            </a:extLst>
          </p:cNvPr>
          <p:cNvSpPr txBox="1"/>
          <p:nvPr/>
        </p:nvSpPr>
        <p:spPr>
          <a:xfrm>
            <a:off x="7217992" y="879762"/>
            <a:ext cx="1518922" cy="738664"/>
          </a:xfrm>
          <a:prstGeom prst="rect">
            <a:avLst/>
          </a:prstGeom>
          <a:solidFill>
            <a:schemeClr val="accent4">
              <a:lumMod val="20000"/>
              <a:lumOff val="80000"/>
            </a:schemeClr>
          </a:solidFill>
          <a:ln w="28575">
            <a:solidFill>
              <a:srgbClr val="FFFF00"/>
            </a:solidFill>
          </a:ln>
        </p:spPr>
        <p:txBody>
          <a:bodyPr wrap="square" rtlCol="0">
            <a:spAutoFit/>
          </a:bodyPr>
          <a:lstStyle/>
          <a:p>
            <a:r>
              <a:rPr lang="fr-FR" sz="1400" kern="0" spc="-24" dirty="0">
                <a:latin typeface="Roboto" pitchFamily="34" charset="0"/>
                <a:ea typeface="Roboto" pitchFamily="34" charset="-122"/>
                <a:cs typeface="Roboto" pitchFamily="34" charset="-120"/>
              </a:rPr>
              <a:t>Closing the feedback loop with children</a:t>
            </a:r>
            <a:endParaRPr lang="fr-FR" sz="1400" dirty="0"/>
          </a:p>
        </p:txBody>
      </p:sp>
    </p:spTree>
    <p:extLst>
      <p:ext uri="{BB962C8B-B14F-4D97-AF65-F5344CB8AC3E}">
        <p14:creationId xmlns:p14="http://schemas.microsoft.com/office/powerpoint/2010/main" val="3497850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2F1E-80E4-476A-A6EB-E937BE2E89F8}"/>
              </a:ext>
            </a:extLst>
          </p:cNvPr>
          <p:cNvSpPr>
            <a:spLocks noGrp="1"/>
          </p:cNvSpPr>
          <p:nvPr>
            <p:ph type="title"/>
          </p:nvPr>
        </p:nvSpPr>
        <p:spPr/>
        <p:txBody>
          <a:bodyPr>
            <a:normAutofit fontScale="90000"/>
          </a:bodyPr>
          <a:lstStyle/>
          <a:p>
            <a:endParaRPr lang="fr-FR"/>
          </a:p>
        </p:txBody>
      </p:sp>
      <p:pic>
        <p:nvPicPr>
          <p:cNvPr id="6" name="Content Placeholder 5">
            <a:extLst>
              <a:ext uri="{FF2B5EF4-FFF2-40B4-BE49-F238E27FC236}">
                <a16:creationId xmlns:a16="http://schemas.microsoft.com/office/drawing/2014/main" id="{EB231F7B-368A-4BB7-14C5-778EAC609A47}"/>
              </a:ext>
            </a:extLst>
          </p:cNvPr>
          <p:cNvPicPr>
            <a:picLocks noGrp="1" noChangeAspect="1"/>
          </p:cNvPicPr>
          <p:nvPr>
            <p:ph idx="1"/>
          </p:nvPr>
        </p:nvPicPr>
        <p:blipFill>
          <a:blip r:embed="rId2"/>
          <a:stretch>
            <a:fillRect/>
          </a:stretch>
        </p:blipFill>
        <p:spPr>
          <a:xfrm>
            <a:off x="547777" y="-12661"/>
            <a:ext cx="8048445" cy="5168821"/>
          </a:xfrm>
        </p:spPr>
      </p:pic>
    </p:spTree>
    <p:extLst>
      <p:ext uri="{BB962C8B-B14F-4D97-AF65-F5344CB8AC3E}">
        <p14:creationId xmlns:p14="http://schemas.microsoft.com/office/powerpoint/2010/main" val="3208548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25252-780A-42A4-B10F-7C22C2D59599}"/>
              </a:ext>
            </a:extLst>
          </p:cNvPr>
          <p:cNvSpPr>
            <a:spLocks noGrp="1"/>
          </p:cNvSpPr>
          <p:nvPr>
            <p:ph type="title"/>
          </p:nvPr>
        </p:nvSpPr>
        <p:spPr/>
        <p:txBody>
          <a:bodyPr>
            <a:normAutofit fontScale="90000"/>
          </a:bodyPr>
          <a:lstStyle/>
          <a:p>
            <a:endParaRPr lang="fr-FR"/>
          </a:p>
        </p:txBody>
      </p:sp>
      <p:pic>
        <p:nvPicPr>
          <p:cNvPr id="6" name="Content Placeholder 5">
            <a:extLst>
              <a:ext uri="{FF2B5EF4-FFF2-40B4-BE49-F238E27FC236}">
                <a16:creationId xmlns:a16="http://schemas.microsoft.com/office/drawing/2014/main" id="{A094813C-82F4-E4B8-CBAD-361AA544DD06}"/>
              </a:ext>
            </a:extLst>
          </p:cNvPr>
          <p:cNvPicPr>
            <a:picLocks noGrp="1" noChangeAspect="1"/>
          </p:cNvPicPr>
          <p:nvPr>
            <p:ph idx="1"/>
          </p:nvPr>
        </p:nvPicPr>
        <p:blipFill>
          <a:blip r:embed="rId2"/>
          <a:stretch>
            <a:fillRect/>
          </a:stretch>
        </p:blipFill>
        <p:spPr>
          <a:xfrm>
            <a:off x="1117121" y="0"/>
            <a:ext cx="6909757" cy="5058603"/>
          </a:xfrm>
        </p:spPr>
      </p:pic>
    </p:spTree>
    <p:extLst>
      <p:ext uri="{BB962C8B-B14F-4D97-AF65-F5344CB8AC3E}">
        <p14:creationId xmlns:p14="http://schemas.microsoft.com/office/powerpoint/2010/main" val="2499606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0F077E-B200-45CA-9D8C-BE6140B47094}"/>
              </a:ext>
            </a:extLst>
          </p:cNvPr>
          <p:cNvSpPr>
            <a:spLocks noGrp="1"/>
          </p:cNvSpPr>
          <p:nvPr>
            <p:ph idx="1"/>
          </p:nvPr>
        </p:nvSpPr>
        <p:spPr/>
        <p:txBody>
          <a:bodyPr>
            <a:normAutofit fontScale="92500" lnSpcReduction="10000"/>
          </a:bodyPr>
          <a:lstStyle/>
          <a:p>
            <a:pPr marL="114300" indent="0">
              <a:buNone/>
            </a:pPr>
            <a:r>
              <a:rPr lang="fr-FR" sz="2400" b="1" dirty="0">
                <a:solidFill>
                  <a:schemeClr val="accent1">
                    <a:lumMod val="75000"/>
                  </a:schemeClr>
                </a:solidFill>
              </a:rPr>
              <a:t>As a non-specialist in GBV, your role is to </a:t>
            </a:r>
          </a:p>
          <a:p>
            <a:pPr marL="114300" indent="0">
              <a:buNone/>
            </a:pPr>
            <a:endParaRPr lang="fr-FR" sz="2400" b="1" dirty="0">
              <a:solidFill>
                <a:schemeClr val="accent1">
                  <a:lumMod val="75000"/>
                </a:schemeClr>
              </a:solidFill>
            </a:endParaRPr>
          </a:p>
          <a:p>
            <a:pPr marL="571500" indent="-457200">
              <a:buClr>
                <a:schemeClr val="accent1">
                  <a:lumMod val="75000"/>
                </a:schemeClr>
              </a:buClr>
              <a:buSzPct val="100000"/>
              <a:buFont typeface="+mj-lt"/>
              <a:buAutoNum type="arabicParenR"/>
            </a:pPr>
            <a:r>
              <a:rPr lang="en-US" sz="2400" b="1" dirty="0">
                <a:solidFill>
                  <a:schemeClr val="accent1">
                    <a:lumMod val="75000"/>
                  </a:schemeClr>
                </a:solidFill>
              </a:rPr>
              <a:t>listen to and comfort the child or adolescent</a:t>
            </a:r>
          </a:p>
          <a:p>
            <a:pPr marL="571500" indent="-457200">
              <a:buClr>
                <a:schemeClr val="accent1">
                  <a:lumMod val="75000"/>
                </a:schemeClr>
              </a:buClr>
              <a:buSzPct val="100000"/>
              <a:buFont typeface="+mj-lt"/>
              <a:buAutoNum type="arabicParenR"/>
            </a:pPr>
            <a:r>
              <a:rPr lang="en-US" sz="2400" b="1" dirty="0">
                <a:solidFill>
                  <a:schemeClr val="accent1">
                    <a:lumMod val="75000"/>
                  </a:schemeClr>
                </a:solidFill>
              </a:rPr>
              <a:t>link them to someone that they trust</a:t>
            </a:r>
          </a:p>
          <a:p>
            <a:pPr marL="571500" indent="-457200">
              <a:buClr>
                <a:schemeClr val="accent1">
                  <a:lumMod val="75000"/>
                </a:schemeClr>
              </a:buClr>
              <a:buSzPct val="100000"/>
              <a:buFont typeface="+mj-lt"/>
              <a:buAutoNum type="arabicParenR"/>
            </a:pPr>
            <a:r>
              <a:rPr lang="en-US" sz="2400" b="1" dirty="0">
                <a:solidFill>
                  <a:schemeClr val="accent1">
                    <a:lumMod val="75000"/>
                  </a:schemeClr>
                </a:solidFill>
              </a:rPr>
              <a:t>share information on available services. </a:t>
            </a:r>
          </a:p>
          <a:p>
            <a:pPr marL="114300" indent="0">
              <a:buClr>
                <a:schemeClr val="accent1">
                  <a:lumMod val="75000"/>
                </a:schemeClr>
              </a:buClr>
              <a:buSzPct val="100000"/>
              <a:buNone/>
            </a:pPr>
            <a:endParaRPr lang="fr-FR" sz="1700" b="1" dirty="0">
              <a:solidFill>
                <a:schemeClr val="accent1">
                  <a:lumMod val="75000"/>
                </a:schemeClr>
              </a:solidFill>
            </a:endParaRPr>
          </a:p>
          <a:p>
            <a:pPr marL="114300" indent="0" algn="just">
              <a:buClr>
                <a:schemeClr val="accent1">
                  <a:lumMod val="75000"/>
                </a:schemeClr>
              </a:buClr>
              <a:buSzPct val="100000"/>
              <a:buNone/>
            </a:pPr>
            <a:r>
              <a:rPr lang="fr-FR" sz="2200" i="1" dirty="0">
                <a:solidFill>
                  <a:schemeClr val="tx1"/>
                </a:solidFill>
                <a:latin typeface="Univers"/>
              </a:rPr>
              <a:t>Your main role is to provide information on how to access to available services. If no services are available, it's important to be honest with the survivor.</a:t>
            </a:r>
          </a:p>
          <a:p>
            <a:pPr marL="114300" indent="0">
              <a:buClr>
                <a:schemeClr val="accent1">
                  <a:lumMod val="75000"/>
                </a:schemeClr>
              </a:buClr>
              <a:buSzPct val="100000"/>
              <a:buNone/>
            </a:pPr>
            <a:endParaRPr lang="fr-FR" sz="2400" b="1" dirty="0">
              <a:solidFill>
                <a:schemeClr val="accent1">
                  <a:lumMod val="75000"/>
                </a:schemeClr>
              </a:solidFill>
            </a:endParaRPr>
          </a:p>
        </p:txBody>
      </p:sp>
      <p:sp>
        <p:nvSpPr>
          <p:cNvPr id="5" name="Title 4">
            <a:extLst>
              <a:ext uri="{FF2B5EF4-FFF2-40B4-BE49-F238E27FC236}">
                <a16:creationId xmlns:a16="http://schemas.microsoft.com/office/drawing/2014/main" id="{43A035F5-948A-FCF1-46CE-4DEFD691B58A}"/>
              </a:ext>
            </a:extLst>
          </p:cNvPr>
          <p:cNvSpPr>
            <a:spLocks noGrp="1"/>
          </p:cNvSpPr>
          <p:nvPr>
            <p:ph type="title"/>
          </p:nvPr>
        </p:nvSpPr>
        <p:spPr/>
        <p:txBody>
          <a:bodyPr>
            <a:normAutofit fontScale="90000"/>
          </a:bodyPr>
          <a:lstStyle/>
          <a:p>
            <a:endParaRPr lang="en-US"/>
          </a:p>
        </p:txBody>
      </p:sp>
      <p:sp>
        <p:nvSpPr>
          <p:cNvPr id="6" name="Title 1">
            <a:extLst>
              <a:ext uri="{FF2B5EF4-FFF2-40B4-BE49-F238E27FC236}">
                <a16:creationId xmlns:a16="http://schemas.microsoft.com/office/drawing/2014/main" id="{C1913B65-BF76-038F-2E30-D7177DDC67E5}"/>
              </a:ext>
            </a:extLst>
          </p:cNvPr>
          <p:cNvSpPr txBox="1">
            <a:spLocks/>
          </p:cNvSpPr>
          <p:nvPr/>
        </p:nvSpPr>
        <p:spPr>
          <a:xfrm>
            <a:off x="-1" y="95543"/>
            <a:ext cx="7240249" cy="651880"/>
          </a:xfrm>
          <a:prstGeom prst="rect">
            <a:avLst/>
          </a:prstGeom>
          <a:solidFill>
            <a:srgbClr val="004BB4"/>
          </a:solidFill>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 typeface="Arial"/>
              <a:buNone/>
              <a:tabLst/>
              <a:defRPr/>
            </a:pPr>
            <a:r>
              <a:rPr kumimoji="0" lang="fr-FR" sz="24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sym typeface="Arial"/>
              </a:rPr>
              <a:t>The role of </a:t>
            </a:r>
            <a:r>
              <a:rPr kumimoji="0" lang="fr-FR" sz="2400" b="0" i="0" u="none" strike="noStrike" kern="1200" cap="none" spc="0" normalizeH="0" baseline="0" noProof="0" dirty="0" err="1">
                <a:ln>
                  <a:noFill/>
                </a:ln>
                <a:solidFill>
                  <a:prstClr val="white"/>
                </a:solidFill>
                <a:effectLst/>
                <a:uLnTx/>
                <a:uFillTx/>
                <a:latin typeface="Arial Narrow" panose="020B0606020202030204" pitchFamily="34" charset="0"/>
                <a:ea typeface="+mj-ea"/>
                <a:cs typeface="+mj-cs"/>
                <a:sym typeface="Arial"/>
              </a:rPr>
              <a:t>assessment</a:t>
            </a:r>
            <a:r>
              <a:rPr kumimoji="0" lang="fr-FR" sz="24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sym typeface="Arial"/>
              </a:rPr>
              <a:t> teams in the event of a GBV </a:t>
            </a:r>
            <a:r>
              <a:rPr kumimoji="0" lang="fr-FR" sz="2400" b="0" i="0" u="none" strike="noStrike" kern="1200" cap="none" spc="0" normalizeH="0" baseline="0" noProof="0" dirty="0" err="1">
                <a:ln>
                  <a:noFill/>
                </a:ln>
                <a:solidFill>
                  <a:prstClr val="white"/>
                </a:solidFill>
                <a:effectLst/>
                <a:uLnTx/>
                <a:uFillTx/>
                <a:latin typeface="Arial Narrow" panose="020B0606020202030204" pitchFamily="34" charset="0"/>
                <a:ea typeface="+mj-ea"/>
                <a:cs typeface="+mj-cs"/>
                <a:sym typeface="Arial"/>
              </a:rPr>
              <a:t>disclosure</a:t>
            </a:r>
            <a:endParaRPr kumimoji="0" lang="fr-FR" sz="24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sym typeface="Arial"/>
            </a:endParaRPr>
          </a:p>
        </p:txBody>
      </p:sp>
    </p:spTree>
    <p:extLst>
      <p:ext uri="{BB962C8B-B14F-4D97-AF65-F5344CB8AC3E}">
        <p14:creationId xmlns:p14="http://schemas.microsoft.com/office/powerpoint/2010/main" val="2462848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D22CA-1A3A-4AE4-B7D8-19BB18358B40}"/>
              </a:ext>
            </a:extLst>
          </p:cNvPr>
          <p:cNvSpPr>
            <a:spLocks noGrp="1"/>
          </p:cNvSpPr>
          <p:nvPr>
            <p:ph type="title"/>
          </p:nvPr>
        </p:nvSpPr>
        <p:spPr>
          <a:solidFill>
            <a:schemeClr val="accent1">
              <a:lumMod val="75000"/>
            </a:schemeClr>
          </a:solidFill>
        </p:spPr>
        <p:txBody>
          <a:bodyPr>
            <a:normAutofit fontScale="90000"/>
          </a:bodyPr>
          <a:lstStyle/>
          <a:p>
            <a:r>
              <a:rPr lang="fr-FR" b="1" dirty="0">
                <a:solidFill>
                  <a:schemeClr val="bg1"/>
                </a:solidFill>
                <a:latin typeface="Arial Narrow" panose="020B0606020202030204" pitchFamily="34" charset="0"/>
              </a:rPr>
              <a:t>IN BRIEF - KEY ACTIONS FOR YOU</a:t>
            </a:r>
          </a:p>
        </p:txBody>
      </p:sp>
      <p:sp>
        <p:nvSpPr>
          <p:cNvPr id="3" name="Content Placeholder 2">
            <a:extLst>
              <a:ext uri="{FF2B5EF4-FFF2-40B4-BE49-F238E27FC236}">
                <a16:creationId xmlns:a16="http://schemas.microsoft.com/office/drawing/2014/main" id="{09F5AF6F-0497-4DE1-81D5-1D7F7F9A94A7}"/>
              </a:ext>
            </a:extLst>
          </p:cNvPr>
          <p:cNvSpPr>
            <a:spLocks noGrp="1"/>
          </p:cNvSpPr>
          <p:nvPr>
            <p:ph idx="1"/>
          </p:nvPr>
        </p:nvSpPr>
        <p:spPr/>
        <p:txBody>
          <a:bodyPr>
            <a:noAutofit/>
          </a:bodyPr>
          <a:lstStyle/>
          <a:p>
            <a:pPr algn="just">
              <a:buFont typeface="Wingdings" panose="05000000000000000000" pitchFamily="2" charset="2"/>
              <a:buChar char="q"/>
            </a:pPr>
            <a:r>
              <a:rPr lang="en-US" b="1" dirty="0">
                <a:solidFill>
                  <a:schemeClr val="tx1"/>
                </a:solidFill>
                <a:latin typeface="Arial Narrow" panose="020B0606020202030204" pitchFamily="34" charset="0"/>
              </a:rPr>
              <a:t>Always talk to a GBV and/or CP specialist first </a:t>
            </a:r>
            <a:r>
              <a:rPr lang="en-US" dirty="0">
                <a:solidFill>
                  <a:schemeClr val="tx1"/>
                </a:solidFill>
                <a:latin typeface="Arial Narrow" panose="020B0606020202030204" pitchFamily="34" charset="0"/>
              </a:rPr>
              <a:t>to understand 1) what GBV services are available in your area and 2) referral pathways and standard operating procedures/protocols for referrals of child and adolescent survivors. </a:t>
            </a:r>
            <a:r>
              <a:rPr lang="fr-FR" dirty="0">
                <a:solidFill>
                  <a:schemeClr val="tx1"/>
                </a:solidFill>
                <a:latin typeface="Arial Narrow" panose="020B0606020202030204" pitchFamily="34" charset="0"/>
              </a:rPr>
              <a:t> </a:t>
            </a:r>
          </a:p>
          <a:p>
            <a:pPr>
              <a:buFont typeface="Wingdings" panose="05000000000000000000" pitchFamily="2" charset="2"/>
              <a:buChar char="q"/>
            </a:pPr>
            <a:endParaRPr lang="fr-FR" dirty="0">
              <a:solidFill>
                <a:schemeClr val="tx1"/>
              </a:solidFill>
              <a:latin typeface="Arial Narrow" panose="020B0606020202030204" pitchFamily="34" charset="0"/>
            </a:endParaRPr>
          </a:p>
          <a:p>
            <a:pPr marL="114300" indent="0">
              <a:buNone/>
            </a:pPr>
            <a:endParaRPr lang="fr-FR" dirty="0">
              <a:solidFill>
                <a:schemeClr val="tx1"/>
              </a:solidFill>
              <a:latin typeface="Arial Narrow" panose="020B0606020202030204" pitchFamily="34" charset="0"/>
            </a:endParaRPr>
          </a:p>
          <a:p>
            <a:pPr>
              <a:buFont typeface="Wingdings" panose="05000000000000000000" pitchFamily="2" charset="2"/>
              <a:buChar char="q"/>
            </a:pPr>
            <a:endParaRPr lang="fr-FR" sz="1800" dirty="0">
              <a:solidFill>
                <a:schemeClr val="tx1"/>
              </a:solidFill>
              <a:latin typeface="Arial Narrow" panose="020B0606020202030204" pitchFamily="34" charset="0"/>
            </a:endParaRPr>
          </a:p>
        </p:txBody>
      </p:sp>
      <p:pic>
        <p:nvPicPr>
          <p:cNvPr id="6" name="Picture 5">
            <a:extLst>
              <a:ext uri="{FF2B5EF4-FFF2-40B4-BE49-F238E27FC236}">
                <a16:creationId xmlns:a16="http://schemas.microsoft.com/office/drawing/2014/main" id="{2BFE0198-D0FB-E039-019A-FDEBCE5FB7C4}"/>
              </a:ext>
            </a:extLst>
          </p:cNvPr>
          <p:cNvPicPr>
            <a:picLocks noChangeAspect="1"/>
          </p:cNvPicPr>
          <p:nvPr/>
        </p:nvPicPr>
        <p:blipFill>
          <a:blip r:embed="rId3"/>
          <a:stretch>
            <a:fillRect/>
          </a:stretch>
        </p:blipFill>
        <p:spPr>
          <a:xfrm>
            <a:off x="2555714" y="2253599"/>
            <a:ext cx="3911801" cy="2444876"/>
          </a:xfrm>
          <a:prstGeom prst="rect">
            <a:avLst/>
          </a:prstGeom>
        </p:spPr>
      </p:pic>
    </p:spTree>
    <p:extLst>
      <p:ext uri="{BB962C8B-B14F-4D97-AF65-F5344CB8AC3E}">
        <p14:creationId xmlns:p14="http://schemas.microsoft.com/office/powerpoint/2010/main" val="12432253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D22CA-1A3A-4AE4-B7D8-19BB18358B40}"/>
              </a:ext>
            </a:extLst>
          </p:cNvPr>
          <p:cNvSpPr>
            <a:spLocks noGrp="1"/>
          </p:cNvSpPr>
          <p:nvPr>
            <p:ph type="title"/>
          </p:nvPr>
        </p:nvSpPr>
        <p:spPr>
          <a:solidFill>
            <a:schemeClr val="accent1">
              <a:lumMod val="75000"/>
            </a:schemeClr>
          </a:solidFill>
        </p:spPr>
        <p:txBody>
          <a:bodyPr>
            <a:normAutofit fontScale="90000"/>
          </a:bodyPr>
          <a:lstStyle/>
          <a:p>
            <a:r>
              <a:rPr lang="fr-FR" b="1" dirty="0">
                <a:solidFill>
                  <a:schemeClr val="bg1"/>
                </a:solidFill>
                <a:latin typeface="Arial Narrow" panose="020B0606020202030204" pitchFamily="34" charset="0"/>
              </a:rPr>
              <a:t>IN BRIEF - KEY ACTIONS FOR YOU</a:t>
            </a:r>
          </a:p>
        </p:txBody>
      </p:sp>
      <p:sp>
        <p:nvSpPr>
          <p:cNvPr id="3" name="Content Placeholder 2">
            <a:extLst>
              <a:ext uri="{FF2B5EF4-FFF2-40B4-BE49-F238E27FC236}">
                <a16:creationId xmlns:a16="http://schemas.microsoft.com/office/drawing/2014/main" id="{09F5AF6F-0497-4DE1-81D5-1D7F7F9A94A7}"/>
              </a:ext>
            </a:extLst>
          </p:cNvPr>
          <p:cNvSpPr>
            <a:spLocks noGrp="1"/>
          </p:cNvSpPr>
          <p:nvPr>
            <p:ph idx="1"/>
          </p:nvPr>
        </p:nvSpPr>
        <p:spPr/>
        <p:txBody>
          <a:bodyPr>
            <a:noAutofit/>
          </a:bodyPr>
          <a:lstStyle/>
          <a:p>
            <a:pPr>
              <a:buFont typeface="Wingdings" panose="05000000000000000000" pitchFamily="2" charset="2"/>
              <a:buChar char="q"/>
            </a:pPr>
            <a:endParaRPr lang="fr-FR" b="1" dirty="0">
              <a:solidFill>
                <a:schemeClr val="tx1"/>
              </a:solidFill>
              <a:latin typeface="Arial Narrow" panose="020B0606020202030204" pitchFamily="34" charset="0"/>
            </a:endParaRPr>
          </a:p>
          <a:p>
            <a:pPr>
              <a:buFont typeface="Wingdings" panose="05000000000000000000" pitchFamily="2" charset="2"/>
              <a:buChar char="q"/>
            </a:pPr>
            <a:r>
              <a:rPr lang="en-US" b="1" dirty="0">
                <a:solidFill>
                  <a:schemeClr val="tx1"/>
                </a:solidFill>
                <a:latin typeface="Arial Narrow" panose="020B0606020202030204" pitchFamily="34" charset="0"/>
              </a:rPr>
              <a:t>DO NOT proactively identify or seek out GBV survivors. </a:t>
            </a:r>
            <a:r>
              <a:rPr lang="fr-FR" dirty="0">
                <a:solidFill>
                  <a:schemeClr val="tx1"/>
                </a:solidFill>
                <a:latin typeface="Arial Narrow" panose="020B0606020202030204" pitchFamily="34" charset="0"/>
              </a:rPr>
              <a:t>Be available if a </a:t>
            </a:r>
            <a:r>
              <a:rPr lang="fr-FR" dirty="0" err="1">
                <a:solidFill>
                  <a:schemeClr val="tx1"/>
                </a:solidFill>
                <a:latin typeface="Arial Narrow" panose="020B0606020202030204" pitchFamily="34" charset="0"/>
              </a:rPr>
              <a:t>child</a:t>
            </a:r>
            <a:r>
              <a:rPr lang="fr-FR" dirty="0">
                <a:solidFill>
                  <a:schemeClr val="tx1"/>
                </a:solidFill>
                <a:latin typeface="Arial Narrow" panose="020B0606020202030204" pitchFamily="34" charset="0"/>
              </a:rPr>
              <a:t> or adolescent </a:t>
            </a:r>
            <a:r>
              <a:rPr lang="fr-FR" dirty="0" err="1">
                <a:solidFill>
                  <a:schemeClr val="tx1"/>
                </a:solidFill>
                <a:latin typeface="Arial Narrow" panose="020B0606020202030204" pitchFamily="34" charset="0"/>
              </a:rPr>
              <a:t>asks</a:t>
            </a:r>
            <a:r>
              <a:rPr lang="fr-FR" dirty="0">
                <a:solidFill>
                  <a:schemeClr val="tx1"/>
                </a:solidFill>
                <a:latin typeface="Arial Narrow" panose="020B0606020202030204" pitchFamily="34" charset="0"/>
              </a:rPr>
              <a:t> for your help. </a:t>
            </a:r>
          </a:p>
          <a:p>
            <a:pPr>
              <a:buFont typeface="Wingdings" panose="05000000000000000000" pitchFamily="2" charset="2"/>
              <a:buChar char="q"/>
            </a:pPr>
            <a:endParaRPr lang="fr-FR" sz="1400" dirty="0">
              <a:solidFill>
                <a:schemeClr val="tx1"/>
              </a:solidFill>
              <a:latin typeface="Arial Narrow" panose="020B0606020202030204" pitchFamily="34" charset="0"/>
            </a:endParaRPr>
          </a:p>
          <a:p>
            <a:pPr>
              <a:buFont typeface="Wingdings" panose="05000000000000000000" pitchFamily="2" charset="2"/>
              <a:buChar char="q"/>
            </a:pPr>
            <a:r>
              <a:rPr lang="fr-FR" b="1" dirty="0">
                <a:solidFill>
                  <a:schemeClr val="tx1"/>
                </a:solidFill>
                <a:latin typeface="Arial Narrow" panose="020B0606020202030204" pitchFamily="34" charset="0"/>
              </a:rPr>
              <a:t>Support the </a:t>
            </a:r>
            <a:r>
              <a:rPr lang="fr-FR" b="1" dirty="0" err="1">
                <a:solidFill>
                  <a:schemeClr val="tx1"/>
                </a:solidFill>
                <a:latin typeface="Arial Narrow" panose="020B0606020202030204" pitchFamily="34" charset="0"/>
              </a:rPr>
              <a:t>child</a:t>
            </a:r>
            <a:r>
              <a:rPr lang="fr-FR" b="1" dirty="0">
                <a:solidFill>
                  <a:schemeClr val="tx1"/>
                </a:solidFill>
                <a:latin typeface="Arial Narrow" panose="020B0606020202030204" pitchFamily="34" charset="0"/>
              </a:rPr>
              <a:t> or adolescent who asks for your help</a:t>
            </a:r>
            <a:r>
              <a:rPr lang="fr-FR" dirty="0">
                <a:solidFill>
                  <a:schemeClr val="tx1"/>
                </a:solidFill>
                <a:latin typeface="Arial Narrow" panose="020B0606020202030204" pitchFamily="34" charset="0"/>
              </a:rPr>
              <a:t>: </a:t>
            </a:r>
          </a:p>
          <a:p>
            <a:pPr lvl="1"/>
            <a:r>
              <a:rPr lang="fr-FR" sz="1800" dirty="0">
                <a:solidFill>
                  <a:schemeClr val="tx1"/>
                </a:solidFill>
                <a:latin typeface="Arial Narrow" panose="020B0606020202030204" pitchFamily="34" charset="0"/>
              </a:rPr>
              <a:t>Offer attentive, non-judgmental listening.</a:t>
            </a:r>
          </a:p>
          <a:p>
            <a:pPr lvl="1"/>
            <a:r>
              <a:rPr lang="fr-FR" sz="1800" dirty="0" err="1">
                <a:solidFill>
                  <a:schemeClr val="tx1"/>
                </a:solidFill>
                <a:latin typeface="Arial Narrow" panose="020B0606020202030204" pitchFamily="34" charset="0"/>
              </a:rPr>
              <a:t>Provide</a:t>
            </a:r>
            <a:r>
              <a:rPr lang="fr-FR" sz="1800" dirty="0">
                <a:solidFill>
                  <a:schemeClr val="tx1"/>
                </a:solidFill>
                <a:latin typeface="Arial Narrow" panose="020B0606020202030204" pitchFamily="34" charset="0"/>
              </a:rPr>
              <a:t> comfort. </a:t>
            </a:r>
          </a:p>
          <a:p>
            <a:pPr lvl="1"/>
            <a:r>
              <a:rPr lang="fr-FR" sz="1800" dirty="0">
                <a:solidFill>
                  <a:schemeClr val="tx1"/>
                </a:solidFill>
                <a:latin typeface="Arial Narrow" panose="020B0606020202030204" pitchFamily="34" charset="0"/>
              </a:rPr>
              <a:t>Provide information on available services. </a:t>
            </a:r>
          </a:p>
          <a:p>
            <a:pPr lvl="1"/>
            <a:r>
              <a:rPr lang="en-US" sz="1800" dirty="0">
                <a:solidFill>
                  <a:schemeClr val="tx1"/>
                </a:solidFill>
                <a:latin typeface="Arial Narrow" panose="020B0606020202030204" pitchFamily="34" charset="0"/>
              </a:rPr>
              <a:t>Support the child or adolescent to find an adult they trust to support them with next steps </a:t>
            </a:r>
            <a:r>
              <a:rPr lang="fr-FR" sz="1800" dirty="0">
                <a:solidFill>
                  <a:schemeClr val="tx1"/>
                </a:solidFill>
                <a:latin typeface="Arial Narrow" panose="020B0606020202030204" pitchFamily="34" charset="0"/>
              </a:rPr>
              <a:t>Don't make any decisions for </a:t>
            </a:r>
            <a:r>
              <a:rPr lang="fr-FR" sz="1800" dirty="0" err="1">
                <a:solidFill>
                  <a:schemeClr val="tx1"/>
                </a:solidFill>
                <a:latin typeface="Arial Narrow" panose="020B0606020202030204" pitchFamily="34" charset="0"/>
              </a:rPr>
              <a:t>him</a:t>
            </a:r>
            <a:r>
              <a:rPr lang="fr-FR" sz="1800" dirty="0">
                <a:solidFill>
                  <a:schemeClr val="tx1"/>
                </a:solidFill>
                <a:latin typeface="Arial Narrow" panose="020B0606020202030204" pitchFamily="34" charset="0"/>
              </a:rPr>
              <a:t> or </a:t>
            </a:r>
            <a:r>
              <a:rPr lang="fr-FR" sz="1800" dirty="0" err="1">
                <a:solidFill>
                  <a:schemeClr val="tx1"/>
                </a:solidFill>
                <a:latin typeface="Arial Narrow" panose="020B0606020202030204" pitchFamily="34" charset="0"/>
              </a:rPr>
              <a:t>her</a:t>
            </a:r>
            <a:r>
              <a:rPr lang="fr-FR" sz="1800" dirty="0">
                <a:solidFill>
                  <a:schemeClr val="tx1"/>
                </a:solidFill>
                <a:latin typeface="Arial Narrow" panose="020B0606020202030204" pitchFamily="34" charset="0"/>
              </a:rPr>
              <a:t>. </a:t>
            </a:r>
          </a:p>
        </p:txBody>
      </p:sp>
    </p:spTree>
    <p:extLst>
      <p:ext uri="{BB962C8B-B14F-4D97-AF65-F5344CB8AC3E}">
        <p14:creationId xmlns:p14="http://schemas.microsoft.com/office/powerpoint/2010/main" val="18149773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FB77A-C354-42B6-8A39-51602BCF51E8}"/>
              </a:ext>
            </a:extLst>
          </p:cNvPr>
          <p:cNvSpPr>
            <a:spLocks noGrp="1"/>
          </p:cNvSpPr>
          <p:nvPr>
            <p:ph type="title"/>
          </p:nvPr>
        </p:nvSpPr>
        <p:spPr/>
        <p:txBody>
          <a:bodyPr>
            <a:normAutofit fontScale="90000"/>
          </a:bodyPr>
          <a:lstStyle/>
          <a:p>
            <a:endParaRPr lang="fr-FR"/>
          </a:p>
        </p:txBody>
      </p:sp>
      <p:sp>
        <p:nvSpPr>
          <p:cNvPr id="3" name="Content Placeholder 2">
            <a:extLst>
              <a:ext uri="{FF2B5EF4-FFF2-40B4-BE49-F238E27FC236}">
                <a16:creationId xmlns:a16="http://schemas.microsoft.com/office/drawing/2014/main" id="{8A9A5E6F-3693-483F-8183-B867BD44FB17}"/>
              </a:ext>
            </a:extLst>
          </p:cNvPr>
          <p:cNvSpPr>
            <a:spLocks noGrp="1"/>
          </p:cNvSpPr>
          <p:nvPr>
            <p:ph idx="1"/>
          </p:nvPr>
        </p:nvSpPr>
        <p:spPr>
          <a:xfrm>
            <a:off x="5379000" y="948916"/>
            <a:ext cx="3599899" cy="1819684"/>
          </a:xfrm>
        </p:spPr>
        <p:txBody>
          <a:bodyPr>
            <a:normAutofit fontScale="92500"/>
          </a:bodyPr>
          <a:lstStyle/>
          <a:p>
            <a:pPr marL="0" indent="0" algn="just">
              <a:buNone/>
            </a:pPr>
            <a:r>
              <a:rPr lang="en-US" sz="2800" dirty="0">
                <a:solidFill>
                  <a:srgbClr val="000000"/>
                </a:solidFill>
                <a:latin typeface="Arial Narrow" panose="020B0606020202030204" pitchFamily="34" charset="0"/>
              </a:rPr>
              <a:t>Be aware of how a child or adolescent or their caregiver may seek support. </a:t>
            </a:r>
          </a:p>
          <a:p>
            <a:pPr marL="0" indent="0" algn="just">
              <a:buNone/>
            </a:pPr>
            <a:endParaRPr lang="fr-FR" sz="2000" dirty="0">
              <a:solidFill>
                <a:srgbClr val="000000"/>
              </a:solidFill>
              <a:latin typeface="Arial Narrow" panose="020B0606020202030204" pitchFamily="34" charset="0"/>
            </a:endParaRPr>
          </a:p>
          <a:p>
            <a:pPr marL="0" indent="0" algn="just">
              <a:buNone/>
            </a:pPr>
            <a:endParaRPr lang="fr-FR" dirty="0">
              <a:latin typeface="Arial Narrow" panose="020B0606020202030204" pitchFamily="34" charset="0"/>
            </a:endParaRPr>
          </a:p>
        </p:txBody>
      </p:sp>
      <p:pic>
        <p:nvPicPr>
          <p:cNvPr id="5" name="Picture 4" descr="A person covering her face with her hands&#10;&#10;Description automatically generated">
            <a:extLst>
              <a:ext uri="{FF2B5EF4-FFF2-40B4-BE49-F238E27FC236}">
                <a16:creationId xmlns:a16="http://schemas.microsoft.com/office/drawing/2014/main" id="{25C71F85-B9F5-0858-DD1A-8E7DA65A97B7}"/>
              </a:ext>
            </a:extLst>
          </p:cNvPr>
          <p:cNvPicPr>
            <a:picLocks noChangeAspect="1"/>
          </p:cNvPicPr>
          <p:nvPr/>
        </p:nvPicPr>
        <p:blipFill>
          <a:blip r:embed="rId3"/>
          <a:stretch>
            <a:fillRect/>
          </a:stretch>
        </p:blipFill>
        <p:spPr>
          <a:xfrm>
            <a:off x="0" y="0"/>
            <a:ext cx="5067300" cy="3378200"/>
          </a:xfrm>
          <a:prstGeom prst="rect">
            <a:avLst/>
          </a:prstGeom>
        </p:spPr>
      </p:pic>
      <p:sp>
        <p:nvSpPr>
          <p:cNvPr id="6" name="Content Placeholder 2">
            <a:extLst>
              <a:ext uri="{FF2B5EF4-FFF2-40B4-BE49-F238E27FC236}">
                <a16:creationId xmlns:a16="http://schemas.microsoft.com/office/drawing/2014/main" id="{27599FDF-07B8-2B20-319E-111BB7ADC492}"/>
              </a:ext>
            </a:extLst>
          </p:cNvPr>
          <p:cNvSpPr txBox="1">
            <a:spLocks/>
          </p:cNvSpPr>
          <p:nvPr/>
        </p:nvSpPr>
        <p:spPr>
          <a:xfrm>
            <a:off x="311700" y="3543301"/>
            <a:ext cx="8849982" cy="1362484"/>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just" defTabSz="914400" rtl="0" eaLnBrk="1" fontAlgn="auto" latinLnBrk="0" hangingPunct="1">
              <a:lnSpc>
                <a:spcPct val="115000"/>
              </a:lnSpc>
              <a:spcBef>
                <a:spcPts val="0"/>
              </a:spcBef>
              <a:spcAft>
                <a:spcPts val="0"/>
              </a:spcAft>
              <a:buClr>
                <a:srgbClr val="595959"/>
              </a:buClr>
              <a:buSzPts val="1800"/>
              <a:buFont typeface="Arial"/>
              <a:buNone/>
              <a:tabLst/>
              <a:defRPr/>
            </a:pPr>
            <a:endParaRPr kumimoji="0" lang="fr-FR" sz="1800" b="0" i="0" u="none" strike="noStrike" kern="0" cap="none" spc="0" normalizeH="0" baseline="0" noProof="0" dirty="0">
              <a:ln>
                <a:noFill/>
              </a:ln>
              <a:solidFill>
                <a:srgbClr val="000000"/>
              </a:solidFill>
              <a:effectLst/>
              <a:uLnTx/>
              <a:uFillTx/>
              <a:latin typeface="Arial Narrow" panose="020B0606020202030204" pitchFamily="34" charset="0"/>
              <a:cs typeface="Arial"/>
              <a:sym typeface="Arial"/>
            </a:endParaRPr>
          </a:p>
          <a:p>
            <a:pPr marL="0" marR="0" lvl="0" indent="0" algn="just" defTabSz="914400" rtl="0" eaLnBrk="1" fontAlgn="auto" latinLnBrk="0" hangingPunct="1">
              <a:lnSpc>
                <a:spcPct val="115000"/>
              </a:lnSpc>
              <a:spcBef>
                <a:spcPts val="0"/>
              </a:spcBef>
              <a:spcAft>
                <a:spcPts val="0"/>
              </a:spcAft>
              <a:buClr>
                <a:srgbClr val="595959"/>
              </a:buClr>
              <a:buSzPts val="1800"/>
              <a:buFont typeface="Arial"/>
              <a:buNone/>
              <a:tabLst/>
              <a:defRPr/>
            </a:pPr>
            <a:r>
              <a:rPr kumimoji="0" lang="fr-FR" sz="3100" b="0" i="0" u="none" strike="noStrike" kern="0" cap="none" spc="0" normalizeH="0" baseline="0" noProof="0" dirty="0">
                <a:ln>
                  <a:noFill/>
                </a:ln>
                <a:solidFill>
                  <a:srgbClr val="000000"/>
                </a:solidFill>
                <a:effectLst/>
                <a:uLnTx/>
                <a:uFillTx/>
                <a:latin typeface="Arial Narrow" panose="020B0606020202030204" pitchFamily="34" charset="0"/>
                <a:cs typeface="Arial"/>
                <a:sym typeface="Arial"/>
              </a:rPr>
              <a:t>An </a:t>
            </a:r>
            <a:r>
              <a:rPr kumimoji="0" lang="fr-FR" sz="3100" b="0" i="0" u="none" strike="noStrike" kern="0" cap="none" spc="0" normalizeH="0" baseline="0" noProof="0" dirty="0" err="1">
                <a:ln>
                  <a:noFill/>
                </a:ln>
                <a:solidFill>
                  <a:srgbClr val="000000"/>
                </a:solidFill>
                <a:effectLst/>
                <a:uLnTx/>
                <a:uFillTx/>
                <a:latin typeface="Arial Narrow" panose="020B0606020202030204" pitchFamily="34" charset="0"/>
                <a:cs typeface="Arial"/>
                <a:sym typeface="Arial"/>
              </a:rPr>
              <a:t>adult</a:t>
            </a:r>
            <a:r>
              <a:rPr kumimoji="0" lang="fr-FR" sz="3100" b="0" i="0" u="none" strike="noStrike" kern="0" cap="none" spc="0" normalizeH="0" baseline="0" noProof="0" dirty="0">
                <a:ln>
                  <a:noFill/>
                </a:ln>
                <a:solidFill>
                  <a:srgbClr val="000000"/>
                </a:solidFill>
                <a:effectLst/>
                <a:uLnTx/>
                <a:uFillTx/>
                <a:latin typeface="Arial Narrow" panose="020B0606020202030204" pitchFamily="34" charset="0"/>
                <a:cs typeface="Arial"/>
                <a:sym typeface="Arial"/>
              </a:rPr>
              <a:t> key informant </a:t>
            </a:r>
            <a:r>
              <a:rPr kumimoji="0" lang="fr-FR" sz="3100" b="0" i="0" u="none" strike="noStrike" kern="0" cap="none" spc="0" normalizeH="0" baseline="0" noProof="0" dirty="0" err="1">
                <a:ln>
                  <a:noFill/>
                </a:ln>
                <a:solidFill>
                  <a:srgbClr val="000000"/>
                </a:solidFill>
                <a:effectLst/>
                <a:uLnTx/>
                <a:uFillTx/>
                <a:latin typeface="Arial Narrow" panose="020B0606020202030204" pitchFamily="34" charset="0"/>
                <a:cs typeface="Arial"/>
                <a:sym typeface="Arial"/>
              </a:rPr>
              <a:t>may</a:t>
            </a:r>
            <a:r>
              <a:rPr kumimoji="0" lang="fr-FR" sz="3100" b="0" i="0" u="none" strike="noStrike" kern="0" cap="none" spc="0" normalizeH="0" baseline="0" noProof="0" dirty="0">
                <a:ln>
                  <a:noFill/>
                </a:ln>
                <a:solidFill>
                  <a:srgbClr val="000000"/>
                </a:solidFill>
                <a:effectLst/>
                <a:uLnTx/>
                <a:uFillTx/>
                <a:latin typeface="Arial Narrow" panose="020B0606020202030204" pitchFamily="34" charset="0"/>
                <a:cs typeface="Arial"/>
                <a:sym typeface="Arial"/>
              </a:rPr>
              <a:t> tell </a:t>
            </a:r>
            <a:r>
              <a:rPr kumimoji="0" lang="fr-FR" sz="3100" b="0" i="0" u="none" strike="noStrike" kern="0" cap="none" spc="0" normalizeH="0" baseline="0" noProof="0" dirty="0" err="1">
                <a:ln>
                  <a:noFill/>
                </a:ln>
                <a:solidFill>
                  <a:srgbClr val="000000"/>
                </a:solidFill>
                <a:effectLst/>
                <a:uLnTx/>
                <a:uFillTx/>
                <a:latin typeface="Arial Narrow" panose="020B0606020202030204" pitchFamily="34" charset="0"/>
                <a:cs typeface="Arial"/>
                <a:sym typeface="Arial"/>
              </a:rPr>
              <a:t>you</a:t>
            </a:r>
            <a:r>
              <a:rPr kumimoji="0" lang="fr-FR" sz="3100" b="0" i="0" u="none" strike="noStrike" kern="0" cap="none" spc="0" normalizeH="0" baseline="0" noProof="0" dirty="0">
                <a:ln>
                  <a:noFill/>
                </a:ln>
                <a:solidFill>
                  <a:srgbClr val="000000"/>
                </a:solidFill>
                <a:effectLst/>
                <a:uLnTx/>
                <a:uFillTx/>
                <a:latin typeface="Arial Narrow" panose="020B0606020202030204" pitchFamily="34" charset="0"/>
                <a:cs typeface="Arial"/>
                <a:sym typeface="Arial"/>
              </a:rPr>
              <a:t> about </a:t>
            </a:r>
            <a:r>
              <a:rPr kumimoji="0" lang="en-US" sz="3100" b="0" i="0" u="none" strike="noStrike" kern="0" cap="none" spc="0" normalizeH="0" baseline="0" noProof="0" dirty="0">
                <a:ln>
                  <a:noFill/>
                </a:ln>
                <a:solidFill>
                  <a:srgbClr val="000000"/>
                </a:solidFill>
                <a:effectLst/>
                <a:uLnTx/>
                <a:uFillTx/>
                <a:latin typeface="Arial Narrow" panose="020B0606020202030204" pitchFamily="34" charset="0"/>
                <a:cs typeface="Arial"/>
                <a:sym typeface="Arial"/>
              </a:rPr>
              <a:t>rumors, suspicions based on signs or behaviors from the child or reports they have received from someone else. </a:t>
            </a:r>
          </a:p>
          <a:p>
            <a:pPr marL="0" marR="0" lvl="0" indent="0" algn="just" defTabSz="914400" rtl="0" eaLnBrk="1" fontAlgn="auto" latinLnBrk="0" hangingPunct="1">
              <a:lnSpc>
                <a:spcPct val="115000"/>
              </a:lnSpc>
              <a:spcBef>
                <a:spcPts val="0"/>
              </a:spcBef>
              <a:spcAft>
                <a:spcPts val="0"/>
              </a:spcAft>
              <a:buClr>
                <a:srgbClr val="595959"/>
              </a:buClr>
              <a:buSzPts val="1800"/>
              <a:buFont typeface="Arial"/>
              <a:buNone/>
              <a:tabLst/>
              <a:defRPr/>
            </a:pPr>
            <a:endParaRPr kumimoji="0" lang="fr-FR" sz="1800" b="0" i="0" u="none" strike="noStrike" kern="0" cap="none" spc="0" normalizeH="0" baseline="0" noProof="0" dirty="0">
              <a:ln>
                <a:noFill/>
              </a:ln>
              <a:solidFill>
                <a:srgbClr val="000000"/>
              </a:solidFill>
              <a:effectLst/>
              <a:uLnTx/>
              <a:uFillTx/>
              <a:latin typeface="Arial Narrow" panose="020B0606020202030204" pitchFamily="34" charset="0"/>
              <a:cs typeface="Arial"/>
              <a:sym typeface="Arial"/>
            </a:endParaRPr>
          </a:p>
          <a:p>
            <a:pPr marL="0" marR="0" lvl="0" indent="0" algn="just" defTabSz="914400" rtl="0" eaLnBrk="1" fontAlgn="auto" latinLnBrk="0" hangingPunct="1">
              <a:lnSpc>
                <a:spcPct val="115000"/>
              </a:lnSpc>
              <a:spcBef>
                <a:spcPts val="0"/>
              </a:spcBef>
              <a:spcAft>
                <a:spcPts val="0"/>
              </a:spcAft>
              <a:buClr>
                <a:srgbClr val="595959"/>
              </a:buClr>
              <a:buSzPts val="1800"/>
              <a:buFont typeface="Arial"/>
              <a:buNone/>
              <a:tabLst/>
              <a:defRPr/>
            </a:pPr>
            <a:endParaRPr kumimoji="0" lang="fr-FR" sz="1800" b="0" i="0" u="none" strike="noStrike" kern="0" cap="none" spc="0" normalizeH="0" baseline="0" noProof="0" dirty="0">
              <a:ln>
                <a:noFill/>
              </a:ln>
              <a:solidFill>
                <a:srgbClr val="000000"/>
              </a:solidFill>
              <a:effectLst/>
              <a:uLnTx/>
              <a:uFillTx/>
              <a:latin typeface="Arial Narrow" panose="020B0606020202030204" pitchFamily="34" charset="0"/>
              <a:cs typeface="Arial"/>
              <a:sym typeface="Arial"/>
            </a:endParaRPr>
          </a:p>
          <a:p>
            <a:pPr marL="0" marR="0" lvl="0" indent="0" algn="just" defTabSz="914400" rtl="0" eaLnBrk="1" fontAlgn="auto" latinLnBrk="0" hangingPunct="1">
              <a:lnSpc>
                <a:spcPct val="115000"/>
              </a:lnSpc>
              <a:spcBef>
                <a:spcPts val="0"/>
              </a:spcBef>
              <a:spcAft>
                <a:spcPts val="0"/>
              </a:spcAft>
              <a:buClr>
                <a:srgbClr val="595959"/>
              </a:buClr>
              <a:buSzPts val="1800"/>
              <a:buFont typeface="Arial"/>
              <a:buNone/>
              <a:tabLst/>
              <a:defRPr/>
            </a:pPr>
            <a:endParaRPr kumimoji="0" lang="fr-FR" sz="1800" b="0" i="0" u="none" strike="noStrike" kern="0" cap="none" spc="0" normalizeH="0" baseline="0" noProof="0" dirty="0">
              <a:ln>
                <a:noFill/>
              </a:ln>
              <a:solidFill>
                <a:srgbClr val="595959"/>
              </a:solidFill>
              <a:effectLst/>
              <a:uLnTx/>
              <a:uFillTx/>
              <a:latin typeface="Arial Narrow" panose="020B0606020202030204" pitchFamily="34" charset="0"/>
              <a:cs typeface="Arial"/>
              <a:sym typeface="Arial"/>
            </a:endParaRPr>
          </a:p>
        </p:txBody>
      </p:sp>
    </p:spTree>
    <p:extLst>
      <p:ext uri="{BB962C8B-B14F-4D97-AF65-F5344CB8AC3E}">
        <p14:creationId xmlns:p14="http://schemas.microsoft.com/office/powerpoint/2010/main" val="3125689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24E2-0975-4154-A01A-F365B0B1E46C}"/>
              </a:ext>
            </a:extLst>
          </p:cNvPr>
          <p:cNvSpPr>
            <a:spLocks noGrp="1"/>
          </p:cNvSpPr>
          <p:nvPr>
            <p:ph type="title"/>
          </p:nvPr>
        </p:nvSpPr>
        <p:spPr/>
        <p:txBody>
          <a:bodyPr>
            <a:normAutofit fontScale="90000"/>
          </a:bodyPr>
          <a:lstStyle/>
          <a:p>
            <a:endParaRPr lang="fr-FR"/>
          </a:p>
        </p:txBody>
      </p:sp>
      <p:sp>
        <p:nvSpPr>
          <p:cNvPr id="7" name="Content Placeholder 6">
            <a:extLst>
              <a:ext uri="{FF2B5EF4-FFF2-40B4-BE49-F238E27FC236}">
                <a16:creationId xmlns:a16="http://schemas.microsoft.com/office/drawing/2014/main" id="{D38BC99A-CBE9-4AC8-8EC6-243C8BB94F66}"/>
              </a:ext>
            </a:extLst>
          </p:cNvPr>
          <p:cNvSpPr>
            <a:spLocks noGrp="1"/>
          </p:cNvSpPr>
          <p:nvPr>
            <p:ph idx="1"/>
          </p:nvPr>
        </p:nvSpPr>
        <p:spPr/>
        <p:txBody>
          <a:bodyPr/>
          <a:lstStyle/>
          <a:p>
            <a:endParaRPr lang="fr-FR"/>
          </a:p>
        </p:txBody>
      </p:sp>
      <p:pic>
        <p:nvPicPr>
          <p:cNvPr id="4" name="Picture 3">
            <a:extLst>
              <a:ext uri="{FF2B5EF4-FFF2-40B4-BE49-F238E27FC236}">
                <a16:creationId xmlns:a16="http://schemas.microsoft.com/office/drawing/2014/main" id="{C3654373-86C7-4F11-8E38-E73A4B418CE9}"/>
              </a:ext>
            </a:extLst>
          </p:cNvPr>
          <p:cNvPicPr>
            <a:picLocks noChangeAspect="1"/>
          </p:cNvPicPr>
          <p:nvPr/>
        </p:nvPicPr>
        <p:blipFill>
          <a:blip r:embed="rId3"/>
          <a:stretch>
            <a:fillRect/>
          </a:stretch>
        </p:blipFill>
        <p:spPr>
          <a:xfrm>
            <a:off x="0" y="838200"/>
            <a:ext cx="9144000" cy="3044083"/>
          </a:xfrm>
          <a:prstGeom prst="rect">
            <a:avLst/>
          </a:prstGeom>
        </p:spPr>
      </p:pic>
    </p:spTree>
    <p:extLst>
      <p:ext uri="{BB962C8B-B14F-4D97-AF65-F5344CB8AC3E}">
        <p14:creationId xmlns:p14="http://schemas.microsoft.com/office/powerpoint/2010/main" val="33825558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E8294-AE3E-4A7F-B1AE-F009C2A448B0}"/>
              </a:ext>
            </a:extLst>
          </p:cNvPr>
          <p:cNvSpPr>
            <a:spLocks noGrp="1"/>
          </p:cNvSpPr>
          <p:nvPr>
            <p:ph type="title"/>
          </p:nvPr>
        </p:nvSpPr>
        <p:spPr>
          <a:solidFill>
            <a:srgbClr val="002060"/>
          </a:solidFill>
        </p:spPr>
        <p:txBody>
          <a:bodyPr>
            <a:normAutofit fontScale="90000"/>
          </a:bodyPr>
          <a:lstStyle/>
          <a:p>
            <a:r>
              <a:rPr lang="fr-FR" b="1" dirty="0">
                <a:solidFill>
                  <a:schemeClr val="bg1"/>
                </a:solidFill>
                <a:latin typeface="Arial Narrow" panose="020B0606020202030204" pitchFamily="34" charset="0"/>
              </a:rPr>
              <a:t>Reminder: SEA </a:t>
            </a:r>
            <a:r>
              <a:rPr lang="fr-FR" b="1" dirty="0" err="1">
                <a:solidFill>
                  <a:schemeClr val="bg1"/>
                </a:solidFill>
                <a:latin typeface="Arial Narrow" panose="020B0606020202030204" pitchFamily="34" charset="0"/>
              </a:rPr>
              <a:t>is</a:t>
            </a:r>
            <a:r>
              <a:rPr lang="fr-FR" b="1" dirty="0">
                <a:solidFill>
                  <a:schemeClr val="bg1"/>
                </a:solidFill>
                <a:latin typeface="Arial Narrow" panose="020B0606020202030204" pitchFamily="34" charset="0"/>
              </a:rPr>
              <a:t> GBV</a:t>
            </a:r>
          </a:p>
        </p:txBody>
      </p:sp>
      <p:sp>
        <p:nvSpPr>
          <p:cNvPr id="3" name="Content Placeholder 2">
            <a:extLst>
              <a:ext uri="{FF2B5EF4-FFF2-40B4-BE49-F238E27FC236}">
                <a16:creationId xmlns:a16="http://schemas.microsoft.com/office/drawing/2014/main" id="{055B8465-50C7-4E7C-8BB7-A5342631D4A2}"/>
              </a:ext>
            </a:extLst>
          </p:cNvPr>
          <p:cNvSpPr>
            <a:spLocks noGrp="1"/>
          </p:cNvSpPr>
          <p:nvPr>
            <p:ph idx="1"/>
          </p:nvPr>
        </p:nvSpPr>
        <p:spPr/>
        <p:txBody>
          <a:bodyPr/>
          <a:lstStyle/>
          <a:p>
            <a:pPr marL="114300" indent="0">
              <a:buNone/>
            </a:pPr>
            <a:endParaRPr lang="fr-FR" sz="1800" b="1" dirty="0">
              <a:solidFill>
                <a:schemeClr val="tx1"/>
              </a:solidFill>
              <a:latin typeface="Arial Narrow" panose="020B0606020202030204" pitchFamily="34" charset="0"/>
            </a:endParaRPr>
          </a:p>
          <a:p>
            <a:pPr marL="114300" indent="0" algn="just">
              <a:buNone/>
            </a:pPr>
            <a:r>
              <a:rPr lang="fr-FR" sz="1800" b="1" dirty="0">
                <a:solidFill>
                  <a:schemeClr val="tx1"/>
                </a:solidFill>
                <a:latin typeface="Arial Narrow" panose="020B0606020202030204" pitchFamily="34" charset="0"/>
              </a:rPr>
              <a:t>Forced sexual intercourse is rape. Rape by a teacher in exchange for an educational favor is a form of Sexual Exploitation and Abuse (SEA), and therefore GBV.</a:t>
            </a:r>
          </a:p>
          <a:p>
            <a:pPr marL="114300" indent="0" algn="just">
              <a:buNone/>
            </a:pPr>
            <a:endParaRPr lang="fr-FR" b="1" dirty="0">
              <a:solidFill>
                <a:schemeClr val="tx1"/>
              </a:solidFill>
              <a:latin typeface="Arial Narrow" panose="020B0606020202030204" pitchFamily="34" charset="0"/>
            </a:endParaRPr>
          </a:p>
          <a:p>
            <a:pPr marL="114300" indent="0" algn="just">
              <a:buNone/>
            </a:pPr>
            <a:r>
              <a:rPr lang="fr-FR" sz="1800" dirty="0">
                <a:solidFill>
                  <a:schemeClr val="tx1"/>
                </a:solidFill>
                <a:latin typeface="Arial Narrow" panose="020B0606020202030204" pitchFamily="34" charset="0"/>
              </a:rPr>
              <a:t>There is a mandatory reporting policy, disciplinary sanctions in the Code of </a:t>
            </a:r>
            <a:r>
              <a:rPr lang="fr-FR" sz="1800" dirty="0" err="1">
                <a:solidFill>
                  <a:schemeClr val="tx1"/>
                </a:solidFill>
                <a:latin typeface="Arial Narrow" panose="020B0606020202030204" pitchFamily="34" charset="0"/>
              </a:rPr>
              <a:t>Conduct</a:t>
            </a:r>
            <a:r>
              <a:rPr lang="fr-FR" sz="1800" dirty="0">
                <a:solidFill>
                  <a:schemeClr val="tx1"/>
                </a:solidFill>
                <a:latin typeface="Arial Narrow" panose="020B0606020202030204" pitchFamily="34" charset="0"/>
              </a:rPr>
              <a:t> </a:t>
            </a:r>
            <a:r>
              <a:rPr lang="fr-FR" sz="1800" dirty="0" err="1">
                <a:solidFill>
                  <a:schemeClr val="tx1"/>
                </a:solidFill>
                <a:latin typeface="Arial Narrow" panose="020B0606020202030204" pitchFamily="34" charset="0"/>
              </a:rPr>
              <a:t>including</a:t>
            </a:r>
            <a:r>
              <a:rPr lang="fr-FR" sz="1800" dirty="0">
                <a:solidFill>
                  <a:schemeClr val="tx1"/>
                </a:solidFill>
                <a:latin typeface="Arial Narrow" panose="020B0606020202030204" pitchFamily="34" charset="0"/>
              </a:rPr>
              <a:t> </a:t>
            </a:r>
            <a:r>
              <a:rPr lang="fr-FR" sz="1800" dirty="0" err="1">
                <a:solidFill>
                  <a:schemeClr val="tx1"/>
                </a:solidFill>
                <a:latin typeface="Arial Narrow" panose="020B0606020202030204" pitchFamily="34" charset="0"/>
              </a:rPr>
              <a:t>termination</a:t>
            </a:r>
            <a:r>
              <a:rPr lang="fr-FR" sz="1800" dirty="0">
                <a:solidFill>
                  <a:schemeClr val="tx1"/>
                </a:solidFill>
                <a:latin typeface="Arial Narrow" panose="020B0606020202030204" pitchFamily="34" charset="0"/>
              </a:rPr>
              <a:t>, prosecution and imprisonment. The </a:t>
            </a:r>
            <a:r>
              <a:rPr lang="fr-FR" sz="1800" dirty="0" err="1">
                <a:solidFill>
                  <a:schemeClr val="tx1"/>
                </a:solidFill>
                <a:latin typeface="Arial Narrow" panose="020B0606020202030204" pitchFamily="34" charset="0"/>
              </a:rPr>
              <a:t>child</a:t>
            </a:r>
            <a:r>
              <a:rPr lang="fr-FR" sz="1800" dirty="0">
                <a:solidFill>
                  <a:schemeClr val="tx1"/>
                </a:solidFill>
                <a:latin typeface="Arial Narrow" panose="020B0606020202030204" pitchFamily="34" charset="0"/>
              </a:rPr>
              <a:t> or adolescent </a:t>
            </a:r>
            <a:r>
              <a:rPr lang="fr-FR" sz="1800" dirty="0" err="1">
                <a:solidFill>
                  <a:schemeClr val="tx1"/>
                </a:solidFill>
                <a:latin typeface="Arial Narrow" panose="020B0606020202030204" pitchFamily="34" charset="0"/>
              </a:rPr>
              <a:t>survivor</a:t>
            </a:r>
            <a:r>
              <a:rPr lang="fr-FR" sz="1800" dirty="0">
                <a:solidFill>
                  <a:schemeClr val="tx1"/>
                </a:solidFill>
                <a:latin typeface="Arial Narrow" panose="020B0606020202030204" pitchFamily="34" charset="0"/>
              </a:rPr>
              <a:t> is under the legal age of consent and/or felt coerced or manipulated by an adult male who had authority over her and whom she may have trusted, and was unable to refuse. </a:t>
            </a:r>
            <a:endParaRPr lang="fr-FR" dirty="0">
              <a:solidFill>
                <a:schemeClr val="tx1"/>
              </a:solidFill>
            </a:endParaRPr>
          </a:p>
        </p:txBody>
      </p:sp>
    </p:spTree>
    <p:extLst>
      <p:ext uri="{BB962C8B-B14F-4D97-AF65-F5344CB8AC3E}">
        <p14:creationId xmlns:p14="http://schemas.microsoft.com/office/powerpoint/2010/main" val="485410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C6F75-6353-42EB-938C-306C4B46602E}"/>
              </a:ext>
            </a:extLst>
          </p:cNvPr>
          <p:cNvSpPr>
            <a:spLocks noGrp="1"/>
          </p:cNvSpPr>
          <p:nvPr>
            <p:ph type="title"/>
          </p:nvPr>
        </p:nvSpPr>
        <p:spPr/>
        <p:txBody>
          <a:bodyPr>
            <a:normAutofit fontScale="90000"/>
          </a:bodyPr>
          <a:lstStyle/>
          <a:p>
            <a:r>
              <a:rPr lang="fr-FR" b="1" dirty="0">
                <a:solidFill>
                  <a:schemeClr val="accent1">
                    <a:lumMod val="50000"/>
                  </a:schemeClr>
                </a:solidFill>
                <a:latin typeface="Arial Narrow" panose="020B0606020202030204" pitchFamily="34" charset="0"/>
              </a:rPr>
              <a:t>Taking care of the survivor and yourself </a:t>
            </a:r>
          </a:p>
        </p:txBody>
      </p:sp>
      <p:sp>
        <p:nvSpPr>
          <p:cNvPr id="3" name="Content Placeholder 2">
            <a:extLst>
              <a:ext uri="{FF2B5EF4-FFF2-40B4-BE49-F238E27FC236}">
                <a16:creationId xmlns:a16="http://schemas.microsoft.com/office/drawing/2014/main" id="{96B789FB-41D5-46D1-AFD1-98548B822656}"/>
              </a:ext>
            </a:extLst>
          </p:cNvPr>
          <p:cNvSpPr>
            <a:spLocks noGrp="1"/>
          </p:cNvSpPr>
          <p:nvPr>
            <p:ph idx="1"/>
          </p:nvPr>
        </p:nvSpPr>
        <p:spPr>
          <a:xfrm>
            <a:off x="311700" y="1235123"/>
            <a:ext cx="4984200" cy="3333751"/>
          </a:xfrm>
        </p:spPr>
        <p:txBody>
          <a:bodyPr/>
          <a:lstStyle/>
          <a:p>
            <a:pPr algn="just"/>
            <a:r>
              <a:rPr lang="fr-FR" dirty="0">
                <a:solidFill>
                  <a:schemeClr val="tx1"/>
                </a:solidFill>
                <a:latin typeface="Arial Narrow" panose="020B0606020202030204" pitchFamily="34" charset="0"/>
              </a:rPr>
              <a:t>It's important to remember that you can do whatever it takes, but you're not going to fix that person's experience or make their pain go away.</a:t>
            </a:r>
          </a:p>
          <a:p>
            <a:pPr algn="just"/>
            <a:endParaRPr lang="fr-FR" sz="1400" dirty="0">
              <a:solidFill>
                <a:schemeClr val="tx1"/>
              </a:solidFill>
              <a:latin typeface="Arial Narrow" panose="020B0606020202030204" pitchFamily="34" charset="0"/>
            </a:endParaRPr>
          </a:p>
          <a:p>
            <a:pPr algn="just"/>
            <a:r>
              <a:rPr lang="fr-FR" dirty="0">
                <a:solidFill>
                  <a:schemeClr val="tx1"/>
                </a:solidFill>
                <a:latin typeface="Arial Narrow" panose="020B0606020202030204" pitchFamily="34" charset="0"/>
              </a:rPr>
              <a:t>If you are concerned about a survivor's well-being or whether she has received appropriate support, follow up directly with the service provider. Do NOT contact the survivor directly.</a:t>
            </a:r>
          </a:p>
          <a:p>
            <a:endParaRPr lang="fr-FR" dirty="0"/>
          </a:p>
        </p:txBody>
      </p:sp>
      <p:pic>
        <p:nvPicPr>
          <p:cNvPr id="4" name="Picture 3">
            <a:extLst>
              <a:ext uri="{FF2B5EF4-FFF2-40B4-BE49-F238E27FC236}">
                <a16:creationId xmlns:a16="http://schemas.microsoft.com/office/drawing/2014/main" id="{FC800C4C-FD51-4E29-B9A8-7D1CDF0FA25C}"/>
              </a:ext>
            </a:extLst>
          </p:cNvPr>
          <p:cNvPicPr>
            <a:picLocks noChangeAspect="1"/>
          </p:cNvPicPr>
          <p:nvPr/>
        </p:nvPicPr>
        <p:blipFill>
          <a:blip r:embed="rId3"/>
          <a:stretch>
            <a:fillRect/>
          </a:stretch>
        </p:blipFill>
        <p:spPr>
          <a:xfrm>
            <a:off x="5295900" y="1121185"/>
            <a:ext cx="3848100" cy="3333750"/>
          </a:xfrm>
          <a:prstGeom prst="rect">
            <a:avLst/>
          </a:prstGeom>
        </p:spPr>
      </p:pic>
    </p:spTree>
    <p:extLst>
      <p:ext uri="{BB962C8B-B14F-4D97-AF65-F5344CB8AC3E}">
        <p14:creationId xmlns:p14="http://schemas.microsoft.com/office/powerpoint/2010/main" val="1878067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828939-C730-4086-B170-E90EACD43443}"/>
              </a:ext>
            </a:extLst>
          </p:cNvPr>
          <p:cNvSpPr txBox="1">
            <a:spLocks/>
          </p:cNvSpPr>
          <p:nvPr/>
        </p:nvSpPr>
        <p:spPr>
          <a:xfrm>
            <a:off x="1041372" y="313110"/>
            <a:ext cx="6701132" cy="609599"/>
          </a:xfrm>
          <a:prstGeom prst="rect">
            <a:avLst/>
          </a:prstGeom>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fr-FR" sz="3300" b="1" i="0" u="none" strike="noStrike" kern="1200" cap="none" spc="0" normalizeH="0" baseline="0" noProof="0">
                <a:ln>
                  <a:noFill/>
                </a:ln>
                <a:solidFill>
                  <a:srgbClr val="000000"/>
                </a:solidFill>
                <a:effectLst/>
                <a:uLnTx/>
                <a:uFillTx/>
                <a:latin typeface="Univers" panose="020B0503020202020204" pitchFamily="34" charset="0"/>
                <a:ea typeface="+mj-ea"/>
                <a:cs typeface="+mj-cs"/>
                <a:sym typeface="Arial"/>
              </a:rPr>
              <a:t>A few tips for taking care of yourself...</a:t>
            </a:r>
          </a:p>
        </p:txBody>
      </p:sp>
      <p:sp>
        <p:nvSpPr>
          <p:cNvPr id="5" name="Oval 4">
            <a:extLst>
              <a:ext uri="{FF2B5EF4-FFF2-40B4-BE49-F238E27FC236}">
                <a16:creationId xmlns:a16="http://schemas.microsoft.com/office/drawing/2014/main" id="{F9D8F51F-AD6B-44CC-B1A6-CF7A58C0A179}"/>
              </a:ext>
            </a:extLst>
          </p:cNvPr>
          <p:cNvSpPr/>
          <p:nvPr/>
        </p:nvSpPr>
        <p:spPr>
          <a:xfrm>
            <a:off x="134013" y="1146009"/>
            <a:ext cx="2694006" cy="2524291"/>
          </a:xfrm>
          <a:prstGeom prst="ellipse">
            <a:avLst/>
          </a:prstGeom>
          <a:solidFill>
            <a:srgbClr val="791E77"/>
          </a:solidFill>
          <a:ln>
            <a:solidFill>
              <a:srgbClr val="791E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2B45A154-EB78-41C1-8507-3DE65D229FBD}"/>
              </a:ext>
            </a:extLst>
          </p:cNvPr>
          <p:cNvSpPr/>
          <p:nvPr/>
        </p:nvSpPr>
        <p:spPr>
          <a:xfrm>
            <a:off x="447736" y="1727197"/>
            <a:ext cx="2233061"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FFFFFF"/>
                </a:solidFill>
                <a:effectLst/>
                <a:uLnTx/>
                <a:uFillTx/>
                <a:latin typeface="Univers" panose="020B0503020202020204" pitchFamily="34" charset="0"/>
                <a:cs typeface="Arial"/>
                <a:sym typeface="Arial"/>
              </a:rPr>
              <a:t>Think about how to take care of yourself when these feelings come up.</a:t>
            </a:r>
          </a:p>
        </p:txBody>
      </p:sp>
      <p:sp>
        <p:nvSpPr>
          <p:cNvPr id="7" name="Oval 6">
            <a:extLst>
              <a:ext uri="{FF2B5EF4-FFF2-40B4-BE49-F238E27FC236}">
                <a16:creationId xmlns:a16="http://schemas.microsoft.com/office/drawing/2014/main" id="{1646051A-5403-4817-A6C0-1F7F6DFC11C2}"/>
              </a:ext>
            </a:extLst>
          </p:cNvPr>
          <p:cNvSpPr/>
          <p:nvPr/>
        </p:nvSpPr>
        <p:spPr>
          <a:xfrm>
            <a:off x="6149480" y="1146008"/>
            <a:ext cx="2860508" cy="2797342"/>
          </a:xfrm>
          <a:prstGeom prst="ellipse">
            <a:avLst/>
          </a:prstGeom>
          <a:solidFill>
            <a:srgbClr val="791E77"/>
          </a:solidFill>
          <a:ln>
            <a:solidFill>
              <a:srgbClr val="791E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DDBD2B35-C280-42FF-94A0-0F3EE84DD038}"/>
              </a:ext>
            </a:extLst>
          </p:cNvPr>
          <p:cNvSpPr/>
          <p:nvPr/>
        </p:nvSpPr>
        <p:spPr>
          <a:xfrm>
            <a:off x="6463200" y="2094555"/>
            <a:ext cx="2233061"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FFFFFF"/>
                </a:solidFill>
                <a:effectLst/>
                <a:uLnTx/>
                <a:uFillTx/>
                <a:latin typeface="Univers" panose="020B0503020202020204" pitchFamily="34" charset="0"/>
                <a:cs typeface="Arial"/>
                <a:sym typeface="Arial"/>
              </a:rPr>
              <a:t>Recognize the limits of your role</a:t>
            </a:r>
          </a:p>
        </p:txBody>
      </p:sp>
      <p:sp>
        <p:nvSpPr>
          <p:cNvPr id="9" name="Oval 8">
            <a:extLst>
              <a:ext uri="{FF2B5EF4-FFF2-40B4-BE49-F238E27FC236}">
                <a16:creationId xmlns:a16="http://schemas.microsoft.com/office/drawing/2014/main" id="{0A010AA3-FDCE-4CD9-ACE9-4D33F290C73D}"/>
              </a:ext>
            </a:extLst>
          </p:cNvPr>
          <p:cNvSpPr/>
          <p:nvPr/>
        </p:nvSpPr>
        <p:spPr>
          <a:xfrm>
            <a:off x="2994517" y="1124903"/>
            <a:ext cx="3007741" cy="3116897"/>
          </a:xfrm>
          <a:prstGeom prst="ellipse">
            <a:avLst/>
          </a:prstGeom>
          <a:solidFill>
            <a:srgbClr val="791E77"/>
          </a:solidFill>
          <a:ln>
            <a:solidFill>
              <a:srgbClr val="791E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D1482A60-0E13-4E74-B48B-8BA0BFA7F3FF}"/>
              </a:ext>
            </a:extLst>
          </p:cNvPr>
          <p:cNvSpPr/>
          <p:nvPr/>
        </p:nvSpPr>
        <p:spPr>
          <a:xfrm>
            <a:off x="3455470" y="1456358"/>
            <a:ext cx="2233061" cy="2562240"/>
          </a:xfrm>
          <a:prstGeom prst="rect">
            <a:avLst/>
          </a:prstGeom>
        </p:spPr>
        <p:txBody>
          <a:bodyPr wrap="square" lIns="68580" tIns="34290" rIns="68580" bIns="3429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Univers" panose="020B0503020202020204" pitchFamily="34" charset="0"/>
                <a:cs typeface="Arial"/>
                <a:sym typeface="Arial"/>
              </a:rPr>
              <a:t>Reach out to your own support system and network, including your colleagues, team leader or a GBV specialist, to debrief on the exchange</a:t>
            </a:r>
            <a:endParaRPr kumimoji="0" lang="fr-FR" sz="1800" b="0" i="0" u="none" strike="noStrike" kern="0" cap="none" spc="0" normalizeH="0" baseline="0" noProof="0" dirty="0">
              <a:ln>
                <a:noFill/>
              </a:ln>
              <a:solidFill>
                <a:srgbClr val="FFFFFF"/>
              </a:solidFill>
              <a:effectLst/>
              <a:uLnTx/>
              <a:uFillTx/>
              <a:latin typeface="Univers" panose="020B0503020202020204" pitchFamily="34" charset="0"/>
              <a:cs typeface="Arial"/>
              <a:sym typeface="Arial"/>
            </a:endParaRPr>
          </a:p>
        </p:txBody>
      </p:sp>
      <p:sp>
        <p:nvSpPr>
          <p:cNvPr id="11" name="Rectangle 10">
            <a:extLst>
              <a:ext uri="{FF2B5EF4-FFF2-40B4-BE49-F238E27FC236}">
                <a16:creationId xmlns:a16="http://schemas.microsoft.com/office/drawing/2014/main" id="{0E9571DA-67F6-C44C-BB9D-86784DDB43D7}"/>
              </a:ext>
            </a:extLst>
          </p:cNvPr>
          <p:cNvSpPr/>
          <p:nvPr/>
        </p:nvSpPr>
        <p:spPr>
          <a:xfrm>
            <a:off x="743919" y="4695987"/>
            <a:ext cx="6195447" cy="447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089225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74615" y="294721"/>
            <a:ext cx="91440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Children's participation in Needs Assessments :</a:t>
            </a:r>
            <a:endParaRPr lang="en-US" sz="2251" dirty="0"/>
          </a:p>
        </p:txBody>
      </p:sp>
      <p:sp>
        <p:nvSpPr>
          <p:cNvPr id="6" name="Shape 2"/>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8" name="Text 3"/>
          <p:cNvSpPr/>
          <p:nvPr/>
        </p:nvSpPr>
        <p:spPr>
          <a:xfrm>
            <a:off x="674615" y="880261"/>
            <a:ext cx="5224015" cy="3544553"/>
          </a:xfrm>
          <a:prstGeom prst="rect">
            <a:avLst/>
          </a:prstGeom>
          <a:noFill/>
          <a:ln/>
        </p:spPr>
        <p:txBody>
          <a:bodyPr wrap="square" lIns="0" tIns="0" rIns="0" bIns="0" rtlCol="0" anchor="t"/>
          <a:lstStyle/>
          <a:p>
            <a:pPr>
              <a:spcBef>
                <a:spcPts val="600"/>
              </a:spcBef>
              <a:spcAft>
                <a:spcPts val="600"/>
              </a:spcAft>
              <a:buSzPct val="100000"/>
            </a:pPr>
            <a:r>
              <a:rPr lang="fr-FR" sz="1200" kern="0" spc="-12" dirty="0">
                <a:solidFill>
                  <a:srgbClr val="000000"/>
                </a:solidFill>
                <a:latin typeface="Roboto" panose="02000000000000000000" pitchFamily="2" charset="0"/>
                <a:ea typeface="Roboto" panose="02000000000000000000" pitchFamily="2" charset="0"/>
                <a:cs typeface="Roboto" panose="02000000000000000000" pitchFamily="2" charset="0"/>
              </a:rPr>
              <a:t>Children are in the best position to share information on education and protection needs and issues that concern them. </a:t>
            </a:r>
          </a:p>
          <a:p>
            <a:pPr>
              <a:spcBef>
                <a:spcPts val="600"/>
              </a:spcBef>
              <a:spcAft>
                <a:spcPts val="600"/>
              </a:spcAft>
              <a:buSzPct val="100000"/>
            </a:pPr>
            <a:r>
              <a:rPr lang="fr-FR" sz="1200" kern="0" spc="-12" dirty="0">
                <a:solidFill>
                  <a:srgbClr val="000000"/>
                </a:solidFill>
                <a:latin typeface="Roboto" panose="02000000000000000000" pitchFamily="2" charset="0"/>
                <a:ea typeface="Roboto" panose="02000000000000000000" pitchFamily="2" charset="0"/>
                <a:cs typeface="Roboto" panose="02000000000000000000" pitchFamily="2" charset="0"/>
              </a:rPr>
              <a:t>They can tell us about... :</a:t>
            </a:r>
          </a:p>
          <a:p>
            <a:pPr marL="628650" lvl="1" indent="-171450">
              <a:spcBef>
                <a:spcPts val="600"/>
              </a:spcBef>
              <a:spcAft>
                <a:spcPts val="600"/>
              </a:spcAft>
              <a:buSzPct val="100000"/>
              <a:buFont typeface="Courier New" panose="02070309020205020404" pitchFamily="49" charset="0"/>
              <a:buChar char="o"/>
            </a:pPr>
            <a:r>
              <a:rPr lang="fr-FR" sz="1200" kern="0" spc="-12" dirty="0">
                <a:solidFill>
                  <a:srgbClr val="000000"/>
                </a:solidFill>
                <a:latin typeface="Roboto" panose="02000000000000000000" pitchFamily="2" charset="0"/>
                <a:ea typeface="Roboto" panose="02000000000000000000" pitchFamily="2" charset="0"/>
                <a:cs typeface="Roboto" panose="02000000000000000000" pitchFamily="2" charset="0"/>
              </a:rPr>
              <a:t>Factors favoring and limiting learning for boys and girls affected by a crisis</a:t>
            </a:r>
          </a:p>
          <a:p>
            <a:pPr marL="628650" lvl="1" indent="-171450">
              <a:spcBef>
                <a:spcPts val="600"/>
              </a:spcBef>
              <a:spcAft>
                <a:spcPts val="600"/>
              </a:spcAft>
              <a:buSzPct val="100000"/>
              <a:buFont typeface="Courier New" panose="02070309020205020404" pitchFamily="49" charset="0"/>
              <a:buChar char="o"/>
            </a:pPr>
            <a:r>
              <a:rPr lang="fr-FR" sz="1200" kern="0" spc="-12" dirty="0">
                <a:solidFill>
                  <a:srgbClr val="000000"/>
                </a:solidFill>
                <a:latin typeface="Roboto" panose="02000000000000000000" pitchFamily="2" charset="0"/>
                <a:ea typeface="Roboto" panose="02000000000000000000" pitchFamily="2" charset="0"/>
                <a:cs typeface="Roboto" panose="02000000000000000000" pitchFamily="2" charset="0"/>
              </a:rPr>
              <a:t>Protection risks faced by boys and girls in and around schools/learning environments and in communities</a:t>
            </a:r>
          </a:p>
          <a:p>
            <a:pPr marL="628650" lvl="1" indent="-171450">
              <a:spcBef>
                <a:spcPts val="600"/>
              </a:spcBef>
              <a:spcAft>
                <a:spcPts val="600"/>
              </a:spcAft>
              <a:buSzPct val="100000"/>
              <a:buFont typeface="Courier New" panose="02070309020205020404" pitchFamily="49" charset="0"/>
              <a:buChar char="o"/>
            </a:pPr>
            <a:r>
              <a:rPr lang="fr-FR" sz="1200" kern="0" spc="-12" dirty="0">
                <a:solidFill>
                  <a:srgbClr val="000000"/>
                </a:solidFill>
                <a:latin typeface="Roboto" panose="02000000000000000000" pitchFamily="2" charset="0"/>
                <a:ea typeface="Roboto" panose="02000000000000000000" pitchFamily="2" charset="0"/>
                <a:cs typeface="Roboto" panose="02000000000000000000" pitchFamily="2" charset="0"/>
              </a:rPr>
              <a:t>Barriers to accessing learning opportunities for out-of-school boys and girls</a:t>
            </a:r>
          </a:p>
          <a:p>
            <a:pPr marL="628650" lvl="1" indent="-171450">
              <a:spcBef>
                <a:spcPts val="600"/>
              </a:spcBef>
              <a:spcAft>
                <a:spcPts val="600"/>
              </a:spcAft>
              <a:buSzPct val="100000"/>
              <a:buFont typeface="Courier New" panose="02070309020205020404" pitchFamily="49" charset="0"/>
              <a:buChar char="o"/>
            </a:pPr>
            <a:r>
              <a:rPr lang="fr-FR" sz="1200" kern="0" spc="-12" dirty="0">
                <a:solidFill>
                  <a:srgbClr val="000000"/>
                </a:solidFill>
                <a:latin typeface="Roboto" panose="02000000000000000000" pitchFamily="2" charset="0"/>
                <a:ea typeface="Roboto" panose="02000000000000000000" pitchFamily="2" charset="0"/>
                <a:cs typeface="Roboto" panose="02000000000000000000" pitchFamily="2" charset="0"/>
              </a:rPr>
              <a:t>The resources available within communities to support children's learning, protection and well-being. </a:t>
            </a:r>
            <a:endParaRPr lang="fr-FR" sz="1200" dirty="0">
              <a:latin typeface="Roboto" panose="02000000000000000000" pitchFamily="2" charset="0"/>
              <a:ea typeface="Roboto" panose="02000000000000000000" pitchFamily="2" charset="0"/>
              <a:cs typeface="Roboto" panose="02000000000000000000" pitchFamily="2" charset="0"/>
            </a:endParaRPr>
          </a:p>
        </p:txBody>
      </p:sp>
      <p:pic>
        <p:nvPicPr>
          <p:cNvPr id="2" name="Image 0">
            <a:extLst>
              <a:ext uri="{FF2B5EF4-FFF2-40B4-BE49-F238E27FC236}">
                <a16:creationId xmlns:a16="http://schemas.microsoft.com/office/drawing/2014/main" id="{ED6460BD-45EB-6D9F-7DE3-E204CB1BC16F}"/>
              </a:ext>
            </a:extLst>
          </p:cNvPr>
          <p:cNvPicPr>
            <a:picLocks noChangeAspect="1"/>
          </p:cNvPicPr>
          <p:nvPr/>
        </p:nvPicPr>
        <p:blipFill rotWithShape="1">
          <a:blip r:embed="rId4"/>
          <a:srcRect l="19201" t="8311" r="18530" b="10125"/>
          <a:stretch/>
        </p:blipFill>
        <p:spPr>
          <a:xfrm>
            <a:off x="6101542" y="800300"/>
            <a:ext cx="2693324" cy="3239797"/>
          </a:xfrm>
          <a:prstGeom prst="roundRect">
            <a:avLst>
              <a:gd name="adj" fmla="val 6260"/>
            </a:avLst>
          </a:prstGeom>
        </p:spPr>
      </p:pic>
    </p:spTree>
    <p:extLst>
      <p:ext uri="{BB962C8B-B14F-4D97-AF65-F5344CB8AC3E}">
        <p14:creationId xmlns:p14="http://schemas.microsoft.com/office/powerpoint/2010/main" val="2740910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8585F24-8AE8-BAA5-2AFB-793E4D5A4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819" y="796502"/>
            <a:ext cx="6738560" cy="4171367"/>
          </a:xfrm>
          <a:prstGeom prst="rect">
            <a:avLst/>
          </a:prstGeom>
          <a:noFill/>
          <a:extLst>
            <a:ext uri="{909E8E84-426E-40DD-AFC4-6F175D3DCCD1}">
              <a14:hiddenFill xmlns:a14="http://schemas.microsoft.com/office/drawing/2010/main">
                <a:solidFill>
                  <a:srgbClr val="FFFFFF"/>
                </a:solidFill>
              </a14:hiddenFill>
            </a:ext>
          </a:extLst>
        </p:spPr>
      </p:pic>
      <p:sp>
        <p:nvSpPr>
          <p:cNvPr id="3" name="Text 0"/>
          <p:cNvSpPr/>
          <p:nvPr/>
        </p:nvSpPr>
        <p:spPr>
          <a:xfrm>
            <a:off x="674615" y="294721"/>
            <a:ext cx="8249448" cy="702806"/>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The 9 basic requirements </a:t>
            </a:r>
            <a:r>
              <a:rPr lang="en-US" sz="2300" b="1" kern="0" spc="-24" dirty="0" err="1">
                <a:solidFill>
                  <a:srgbClr val="000000"/>
                </a:solidFill>
                <a:latin typeface="Roboto" pitchFamily="34" charset="0"/>
                <a:ea typeface="Roboto" pitchFamily="34" charset="-122"/>
                <a:cs typeface="Roboto" pitchFamily="34" charset="-120"/>
              </a:rPr>
              <a:t>for </a:t>
            </a:r>
            <a:r>
              <a:rPr lang="en-US" sz="2300" b="1" kern="0" spc="-24" dirty="0">
                <a:solidFill>
                  <a:srgbClr val="000000"/>
                </a:solidFill>
                <a:latin typeface="Roboto" pitchFamily="34" charset="0"/>
                <a:ea typeface="Roboto" pitchFamily="34" charset="-122"/>
                <a:cs typeface="Roboto" pitchFamily="34" charset="-120"/>
              </a:rPr>
              <a:t>meaningful and </a:t>
            </a:r>
            <a:r>
              <a:rPr lang="en-US" sz="2300" b="1" kern="0" spc="-24" dirty="0" err="1">
                <a:solidFill>
                  <a:srgbClr val="000000"/>
                </a:solidFill>
                <a:latin typeface="Roboto" pitchFamily="34" charset="0"/>
                <a:ea typeface="Roboto" pitchFamily="34" charset="-122"/>
                <a:cs typeface="Roboto" pitchFamily="34" charset="-120"/>
              </a:rPr>
              <a:t>ethical </a:t>
            </a:r>
            <a:r>
              <a:rPr lang="en-US" sz="2300" b="1" kern="0" spc="-24" dirty="0">
                <a:solidFill>
                  <a:srgbClr val="000000"/>
                </a:solidFill>
                <a:latin typeface="Roboto" pitchFamily="34" charset="0"/>
                <a:ea typeface="Roboto" pitchFamily="34" charset="-122"/>
                <a:cs typeface="Roboto" pitchFamily="34" charset="-120"/>
              </a:rPr>
              <a:t>child participation</a:t>
            </a:r>
          </a:p>
        </p:txBody>
      </p:sp>
      <p:sp>
        <p:nvSpPr>
          <p:cNvPr id="6" name="Shape 2"/>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p:cNvPicPr>
            <a:picLocks noChangeAspect="1"/>
          </p:cNvPicPr>
          <p:nvPr/>
        </p:nvPicPr>
        <p:blipFill>
          <a:blip r:embed="rId4"/>
          <a:srcRect t="149" b="149"/>
          <a:stretch/>
        </p:blipFill>
        <p:spPr>
          <a:xfrm>
            <a:off x="7571512" y="4424814"/>
            <a:ext cx="1352551" cy="543055"/>
          </a:xfrm>
          <a:prstGeom prst="rect">
            <a:avLst/>
          </a:prstGeom>
        </p:spPr>
      </p:pic>
      <p:sp>
        <p:nvSpPr>
          <p:cNvPr id="14" name="TextBox 13">
            <a:extLst>
              <a:ext uri="{FF2B5EF4-FFF2-40B4-BE49-F238E27FC236}">
                <a16:creationId xmlns:a16="http://schemas.microsoft.com/office/drawing/2014/main" id="{D1F415DB-EABF-6E9B-570C-C03B021045FF}"/>
              </a:ext>
            </a:extLst>
          </p:cNvPr>
          <p:cNvSpPr txBox="1"/>
          <p:nvPr/>
        </p:nvSpPr>
        <p:spPr>
          <a:xfrm>
            <a:off x="3642223" y="2069706"/>
            <a:ext cx="1650129" cy="646331"/>
          </a:xfrm>
          <a:prstGeom prst="rect">
            <a:avLst/>
          </a:prstGeom>
          <a:solidFill>
            <a:srgbClr val="FF0000"/>
          </a:solidFill>
        </p:spPr>
        <p:txBody>
          <a:bodyPr wrap="square" rtlCol="0">
            <a:spAutoFit/>
          </a:bodyPr>
          <a:lstStyle/>
          <a:p>
            <a:pPr algn="ctr"/>
            <a:r>
              <a:rPr lang="en-US" b="1" dirty="0"/>
              <a:t>9 </a:t>
            </a:r>
            <a:r>
              <a:rPr lang="en-GB" b="1" dirty="0"/>
              <a:t>Basic Requirements</a:t>
            </a:r>
          </a:p>
        </p:txBody>
      </p:sp>
    </p:spTree>
    <p:extLst>
      <p:ext uri="{BB962C8B-B14F-4D97-AF65-F5344CB8AC3E}">
        <p14:creationId xmlns:p14="http://schemas.microsoft.com/office/powerpoint/2010/main" val="1535102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8B2C8-21CB-7A75-11EB-BDE8E184D86D}"/>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ABAE135A-0AF9-FA7E-C55A-FF06D471BD88}"/>
              </a:ext>
            </a:extLst>
          </p:cNvPr>
          <p:cNvSpPr/>
          <p:nvPr/>
        </p:nvSpPr>
        <p:spPr>
          <a:xfrm>
            <a:off x="857132" y="935380"/>
            <a:ext cx="5372217" cy="3891335"/>
          </a:xfrm>
          <a:prstGeom prst="rect">
            <a:avLst/>
          </a:prstGeom>
          <a:noFill/>
          <a:ln/>
        </p:spPr>
        <p:txBody>
          <a:bodyPr wrap="square" lIns="0" tIns="0" rIns="0" bIns="0" rtlCol="0" anchor="t"/>
          <a:lstStyle/>
          <a:p>
            <a:pPr>
              <a:lnSpc>
                <a:spcPct val="113000"/>
              </a:lnSpc>
              <a:spcAft>
                <a:spcPts val="400"/>
              </a:spcAft>
            </a:pPr>
            <a:r>
              <a:rPr lang="en-US" sz="1400" b="1" kern="0" spc="-12" dirty="0">
                <a:solidFill>
                  <a:srgbClr val="0070C0"/>
                </a:solidFill>
                <a:latin typeface="Roboto" panose="02000000000000000000" pitchFamily="2" charset="0"/>
                <a:ea typeface="Roboto" panose="02000000000000000000" pitchFamily="2" charset="0"/>
                <a:cs typeface="Roboto" panose="02000000000000000000" pitchFamily="2" charset="0"/>
              </a:rPr>
              <a:t>Child Safeguarding is a responsibility </a:t>
            </a:r>
            <a:r>
              <a:rPr lang="en-US" sz="1400" kern="0" spc="-12" dirty="0">
                <a:solidFill>
                  <a:srgbClr val="000000"/>
                </a:solidFill>
                <a:latin typeface="Roboto" panose="02000000000000000000" pitchFamily="2" charset="0"/>
                <a:ea typeface="Roboto" panose="02000000000000000000" pitchFamily="2" charset="0"/>
                <a:cs typeface="Roboto" panose="02000000000000000000" pitchFamily="2" charset="0"/>
              </a:rPr>
              <a:t>that aid organizations have to make sure that they </a:t>
            </a:r>
            <a:r>
              <a:rPr lang="en-US" sz="14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do not harm children </a:t>
            </a:r>
            <a:r>
              <a:rPr lang="en-US" sz="1400" kern="0" spc="-12" dirty="0">
                <a:solidFill>
                  <a:srgbClr val="000000"/>
                </a:solidFill>
                <a:latin typeface="Roboto" panose="02000000000000000000" pitchFamily="2" charset="0"/>
                <a:ea typeface="Roboto" panose="02000000000000000000" pitchFamily="2" charset="0"/>
                <a:cs typeface="Roboto" panose="02000000000000000000" pitchFamily="2" charset="0"/>
              </a:rPr>
              <a:t>through their:</a:t>
            </a:r>
            <a:endParaRPr lang="en-US" sz="1400" b="1" dirty="0">
              <a:solidFill>
                <a:srgbClr val="0070C0"/>
              </a:solidFill>
              <a:latin typeface="Roboto" panose="02000000000000000000" pitchFamily="2" charset="0"/>
              <a:ea typeface="Roboto" panose="02000000000000000000" pitchFamily="2" charset="0"/>
              <a:cs typeface="Roboto" panose="02000000000000000000" pitchFamily="2" charset="0"/>
            </a:endParaRPr>
          </a:p>
          <a:p>
            <a:pPr marL="647695" lvl="1" indent="-190495">
              <a:lnSpc>
                <a:spcPct val="113000"/>
              </a:lnSpc>
              <a:spcAft>
                <a:spcPts val="400"/>
              </a:spcAft>
              <a:buSzPct val="100000"/>
              <a:buChar char="•"/>
            </a:pPr>
            <a:r>
              <a:rPr lang="en-US" sz="1400" i="1" kern="0" spc="-12" dirty="0">
                <a:solidFill>
                  <a:srgbClr val="000000"/>
                </a:solidFill>
                <a:latin typeface="Roboto" panose="02000000000000000000" pitchFamily="2" charset="0"/>
                <a:ea typeface="Roboto" panose="02000000000000000000" pitchFamily="2" charset="0"/>
                <a:cs typeface="Roboto" panose="02000000000000000000" pitchFamily="2" charset="0"/>
              </a:rPr>
              <a:t>Programs</a:t>
            </a:r>
          </a:p>
          <a:p>
            <a:pPr marL="647695" lvl="1" indent="-190495">
              <a:lnSpc>
                <a:spcPct val="113000"/>
              </a:lnSpc>
              <a:spcAft>
                <a:spcPts val="400"/>
              </a:spcAft>
              <a:buSzPct val="100000"/>
              <a:buChar char="•"/>
            </a:pPr>
            <a:r>
              <a:rPr lang="en-US" sz="1400" i="1" kern="0" spc="-12" dirty="0">
                <a:solidFill>
                  <a:srgbClr val="000000"/>
                </a:solidFill>
                <a:latin typeface="Roboto" panose="02000000000000000000" pitchFamily="2" charset="0"/>
                <a:ea typeface="Roboto" panose="02000000000000000000" pitchFamily="2" charset="0"/>
                <a:cs typeface="Roboto" panose="02000000000000000000" pitchFamily="2" charset="0"/>
              </a:rPr>
              <a:t>Operations</a:t>
            </a:r>
          </a:p>
          <a:p>
            <a:pPr marL="647695" lvl="1" indent="-190495">
              <a:lnSpc>
                <a:spcPct val="113000"/>
              </a:lnSpc>
              <a:spcAft>
                <a:spcPts val="400"/>
              </a:spcAft>
              <a:buSzPct val="100000"/>
              <a:buChar char="•"/>
            </a:pPr>
            <a:r>
              <a:rPr lang="en-US" sz="1400" i="1" kern="0" spc="-12" dirty="0">
                <a:solidFill>
                  <a:srgbClr val="000000"/>
                </a:solidFill>
                <a:latin typeface="Roboto" panose="02000000000000000000" pitchFamily="2" charset="0"/>
                <a:ea typeface="Roboto" panose="02000000000000000000" pitchFamily="2" charset="0"/>
                <a:cs typeface="Roboto" panose="02000000000000000000" pitchFamily="2" charset="0"/>
              </a:rPr>
              <a:t>Staff: </a:t>
            </a:r>
            <a:r>
              <a:rPr lang="en-US" sz="1400" kern="0" spc="-12" dirty="0">
                <a:solidFill>
                  <a:srgbClr val="000000"/>
                </a:solidFill>
                <a:latin typeface="Roboto" panose="02000000000000000000" pitchFamily="2" charset="0"/>
                <a:ea typeface="Roboto" panose="02000000000000000000" pitchFamily="2" charset="0"/>
                <a:cs typeface="Roboto" panose="02000000000000000000" pitchFamily="2" charset="0"/>
              </a:rPr>
              <a:t>employees, trainees, and interns</a:t>
            </a:r>
            <a:endParaRPr lang="en-US" sz="1400" dirty="0">
              <a:latin typeface="Roboto" panose="02000000000000000000" pitchFamily="2" charset="0"/>
              <a:ea typeface="Roboto" panose="02000000000000000000" pitchFamily="2" charset="0"/>
              <a:cs typeface="Roboto" panose="02000000000000000000" pitchFamily="2" charset="0"/>
            </a:endParaRPr>
          </a:p>
          <a:p>
            <a:pPr marL="647695" lvl="1" indent="-190495">
              <a:lnSpc>
                <a:spcPct val="113000"/>
              </a:lnSpc>
              <a:spcAft>
                <a:spcPts val="400"/>
              </a:spcAft>
              <a:buSzPct val="100000"/>
              <a:buChar char="•"/>
            </a:pPr>
            <a:r>
              <a:rPr lang="en-US" sz="1400" i="1" kern="0" spc="-12" dirty="0">
                <a:solidFill>
                  <a:srgbClr val="000000"/>
                </a:solidFill>
                <a:latin typeface="Roboto" panose="02000000000000000000" pitchFamily="2" charset="0"/>
                <a:ea typeface="Roboto" panose="02000000000000000000" pitchFamily="2" charset="0"/>
                <a:cs typeface="Roboto" panose="02000000000000000000" pitchFamily="2" charset="0"/>
              </a:rPr>
              <a:t>Associates:</a:t>
            </a:r>
            <a:r>
              <a:rPr lang="en-US" sz="1400" kern="0" spc="-12" dirty="0">
                <a:solidFill>
                  <a:srgbClr val="000000"/>
                </a:solidFill>
                <a:latin typeface="Roboto" panose="02000000000000000000" pitchFamily="2" charset="0"/>
                <a:ea typeface="Roboto" panose="02000000000000000000" pitchFamily="2" charset="0"/>
                <a:cs typeface="Roboto" panose="02000000000000000000" pitchFamily="2" charset="0"/>
              </a:rPr>
              <a:t> consultants, contractors, volunteers, and partners – </a:t>
            </a:r>
            <a:r>
              <a:rPr lang="en-US" sz="14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including teachers contracted by partners </a:t>
            </a:r>
            <a:r>
              <a:rPr lang="en-US" sz="1400" kern="0" spc="-12" dirty="0">
                <a:solidFill>
                  <a:srgbClr val="000000"/>
                </a:solidFill>
                <a:latin typeface="Roboto" panose="02000000000000000000" pitchFamily="2" charset="0"/>
                <a:ea typeface="Roboto" panose="02000000000000000000" pitchFamily="2" charset="0"/>
                <a:cs typeface="Roboto" panose="02000000000000000000" pitchFamily="2" charset="0"/>
              </a:rPr>
              <a:t>(and sometimes </a:t>
            </a:r>
            <a:r>
              <a:rPr lang="en-US" sz="1400" kern="0" spc="-12" dirty="0" err="1">
                <a:solidFill>
                  <a:srgbClr val="000000"/>
                </a:solidFill>
                <a:latin typeface="Roboto" panose="02000000000000000000" pitchFamily="2" charset="0"/>
                <a:ea typeface="Roboto" panose="02000000000000000000" pitchFamily="2" charset="0"/>
                <a:cs typeface="Roboto" panose="02000000000000000000" pitchFamily="2" charset="0"/>
              </a:rPr>
              <a:t>MoE</a:t>
            </a:r>
            <a:r>
              <a:rPr lang="en-US" sz="1400" kern="0" spc="-12" dirty="0">
                <a:solidFill>
                  <a:srgbClr val="000000"/>
                </a:solidFill>
                <a:latin typeface="Roboto" panose="02000000000000000000" pitchFamily="2" charset="0"/>
                <a:ea typeface="Roboto" panose="02000000000000000000" pitchFamily="2" charset="0"/>
                <a:cs typeface="Roboto" panose="02000000000000000000" pitchFamily="2" charset="0"/>
              </a:rPr>
              <a:t> teachers at schools where partners work)</a:t>
            </a:r>
          </a:p>
          <a:p>
            <a:pPr marL="647695" lvl="1" indent="-190495">
              <a:lnSpc>
                <a:spcPct val="113000"/>
              </a:lnSpc>
              <a:spcAft>
                <a:spcPts val="400"/>
              </a:spcAft>
              <a:buSzPct val="100000"/>
              <a:buChar char="•"/>
            </a:pPr>
            <a:endParaRPr lang="en-US" sz="1400" kern="0" spc="-12"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lnSpc>
                <a:spcPct val="113000"/>
              </a:lnSpc>
              <a:spcAft>
                <a:spcPts val="400"/>
              </a:spcAft>
              <a:buSzPct val="100000"/>
            </a:pPr>
            <a:r>
              <a:rPr lang="en-GB" sz="1400" dirty="0">
                <a:latin typeface="Roboto" panose="02000000000000000000" pitchFamily="2" charset="0"/>
                <a:ea typeface="Roboto" panose="02000000000000000000" pitchFamily="2" charset="0"/>
                <a:cs typeface="Roboto" panose="02000000000000000000" pitchFamily="2" charset="0"/>
              </a:rPr>
              <a:t>This includes </a:t>
            </a:r>
            <a:r>
              <a:rPr lang="en-GB" sz="1400" b="1" dirty="0">
                <a:latin typeface="Roboto" panose="02000000000000000000" pitchFamily="2" charset="0"/>
                <a:ea typeface="Roboto" panose="02000000000000000000" pitchFamily="2" charset="0"/>
                <a:cs typeface="Roboto" panose="02000000000000000000" pitchFamily="2" charset="0"/>
              </a:rPr>
              <a:t>all kinds of harm</a:t>
            </a:r>
            <a:r>
              <a:rPr lang="en-GB" sz="1400" dirty="0">
                <a:latin typeface="Roboto" panose="02000000000000000000" pitchFamily="2" charset="0"/>
                <a:ea typeface="Roboto" panose="02000000000000000000" pitchFamily="2" charset="0"/>
                <a:cs typeface="Roboto" panose="02000000000000000000" pitchFamily="2" charset="0"/>
              </a:rPr>
              <a:t>, whether deliberate or unintentional, direct or indirect.</a:t>
            </a:r>
          </a:p>
          <a:p>
            <a:pPr>
              <a:lnSpc>
                <a:spcPct val="113000"/>
              </a:lnSpc>
              <a:spcAft>
                <a:spcPts val="400"/>
              </a:spcAft>
              <a:buSzPct val="100000"/>
            </a:pPr>
            <a:endParaRPr lang="en-GB" sz="1400" dirty="0">
              <a:latin typeface="Roboto" panose="02000000000000000000" pitchFamily="2" charset="0"/>
              <a:ea typeface="Roboto" panose="02000000000000000000" pitchFamily="2" charset="0"/>
              <a:cs typeface="Roboto" panose="02000000000000000000" pitchFamily="2" charset="0"/>
            </a:endParaRPr>
          </a:p>
          <a:p>
            <a:pPr>
              <a:lnSpc>
                <a:spcPct val="113000"/>
              </a:lnSpc>
              <a:spcAft>
                <a:spcPts val="400"/>
              </a:spcAft>
              <a:buSzPct val="100000"/>
            </a:pPr>
            <a:r>
              <a:rPr lang="en-US" sz="1400" dirty="0">
                <a:latin typeface="Roboto" panose="02000000000000000000" pitchFamily="2" charset="0"/>
                <a:ea typeface="Roboto" panose="02000000000000000000" pitchFamily="2" charset="0"/>
                <a:cs typeface="Roboto" panose="02000000000000000000" pitchFamily="2" charset="0"/>
              </a:rPr>
              <a:t>All safeguarding violations must be reported (</a:t>
            </a:r>
            <a:r>
              <a:rPr lang="en-US" sz="1400" b="1" dirty="0">
                <a:solidFill>
                  <a:srgbClr val="FF0000"/>
                </a:solidFill>
                <a:latin typeface="Roboto" panose="02000000000000000000" pitchFamily="2" charset="0"/>
                <a:ea typeface="Roboto" panose="02000000000000000000" pitchFamily="2" charset="0"/>
                <a:cs typeface="Roboto" panose="02000000000000000000" pitchFamily="2" charset="0"/>
              </a:rPr>
              <a:t>mandatory reporting</a:t>
            </a:r>
            <a:r>
              <a:rPr lang="en-US" sz="1400" dirty="0">
                <a:latin typeface="Roboto" panose="02000000000000000000" pitchFamily="2" charset="0"/>
                <a:ea typeface="Roboto" panose="02000000000000000000" pitchFamily="2" charset="0"/>
                <a:cs typeface="Roboto" panose="02000000000000000000" pitchFamily="2" charset="0"/>
              </a:rPr>
              <a:t>).</a:t>
            </a:r>
          </a:p>
          <a:p>
            <a:pPr>
              <a:lnSpc>
                <a:spcPct val="113000"/>
              </a:lnSpc>
              <a:spcAft>
                <a:spcPts val="400"/>
              </a:spcAft>
            </a:pPr>
            <a:endParaRPr lang="en-US" sz="1400" dirty="0">
              <a:latin typeface="Roboto" panose="02000000000000000000" pitchFamily="2" charset="0"/>
              <a:ea typeface="Roboto" panose="02000000000000000000" pitchFamily="2" charset="0"/>
              <a:cs typeface="Roboto" panose="02000000000000000000" pitchFamily="2" charset="0"/>
            </a:endParaRPr>
          </a:p>
        </p:txBody>
      </p:sp>
      <p:sp>
        <p:nvSpPr>
          <p:cNvPr id="4" name="Text 1">
            <a:extLst>
              <a:ext uri="{FF2B5EF4-FFF2-40B4-BE49-F238E27FC236}">
                <a16:creationId xmlns:a16="http://schemas.microsoft.com/office/drawing/2014/main" id="{5DAE6993-84B9-6684-C060-FDD755FAA200}"/>
              </a:ext>
            </a:extLst>
          </p:cNvPr>
          <p:cNvSpPr/>
          <p:nvPr/>
        </p:nvSpPr>
        <p:spPr>
          <a:xfrm>
            <a:off x="857133" y="411189"/>
            <a:ext cx="54864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What is Child Safeguarding?</a:t>
            </a:r>
            <a:endParaRPr lang="en-US" sz="2251" dirty="0"/>
          </a:p>
        </p:txBody>
      </p:sp>
      <p:sp>
        <p:nvSpPr>
          <p:cNvPr id="5" name="Shape 2">
            <a:extLst>
              <a:ext uri="{FF2B5EF4-FFF2-40B4-BE49-F238E27FC236}">
                <a16:creationId xmlns:a16="http://schemas.microsoft.com/office/drawing/2014/main" id="{EF39417C-2D58-0E98-94AC-1B0BD3ADC32F}"/>
              </a:ext>
            </a:extLst>
          </p:cNvPr>
          <p:cNvSpPr/>
          <p:nvPr/>
        </p:nvSpPr>
        <p:spPr>
          <a:xfrm>
            <a:off x="6484688" y="817513"/>
            <a:ext cx="2313655" cy="3485066"/>
          </a:xfrm>
          <a:prstGeom prst="roundRect">
            <a:avLst>
              <a:gd name="adj" fmla="val 2700"/>
            </a:avLst>
          </a:prstGeom>
          <a:solidFill>
            <a:srgbClr val="CCECF8"/>
          </a:solidFill>
          <a:ln/>
        </p:spPr>
        <p:txBody>
          <a:bodyPr/>
          <a:lstStyle/>
          <a:p>
            <a:endParaRPr lang="en-US"/>
          </a:p>
        </p:txBody>
      </p:sp>
      <p:sp>
        <p:nvSpPr>
          <p:cNvPr id="6" name="Text 3">
            <a:extLst>
              <a:ext uri="{FF2B5EF4-FFF2-40B4-BE49-F238E27FC236}">
                <a16:creationId xmlns:a16="http://schemas.microsoft.com/office/drawing/2014/main" id="{F12CF2AB-68DA-D664-6591-09411D673196}"/>
              </a:ext>
            </a:extLst>
          </p:cNvPr>
          <p:cNvSpPr/>
          <p:nvPr/>
        </p:nvSpPr>
        <p:spPr>
          <a:xfrm>
            <a:off x="6656372" y="2519294"/>
            <a:ext cx="1998939" cy="1596890"/>
          </a:xfrm>
          <a:prstGeom prst="rect">
            <a:avLst/>
          </a:prstGeom>
          <a:noFill/>
          <a:ln/>
        </p:spPr>
        <p:txBody>
          <a:bodyPr wrap="square" lIns="0" tIns="0" rIns="0" bIns="0" rtlCol="0" anchor="t"/>
          <a:lstStyle/>
          <a:p>
            <a:pPr>
              <a:lnSpc>
                <a:spcPts val="1320"/>
              </a:lnSpc>
              <a:buSzPct val="100000"/>
            </a:pPr>
            <a:r>
              <a:rPr lang="en-US" sz="1200" kern="0" spc="-12" dirty="0">
                <a:solidFill>
                  <a:srgbClr val="000000"/>
                </a:solidFill>
                <a:latin typeface="Roboto" pitchFamily="34" charset="0"/>
                <a:ea typeface="Roboto" pitchFamily="34" charset="-122"/>
                <a:cs typeface="Roboto" pitchFamily="34" charset="-120"/>
              </a:rPr>
              <a:t>Any person associated with an aid organization is </a:t>
            </a:r>
            <a:r>
              <a:rPr lang="en-US" sz="1200" b="1" i="1" kern="0" spc="-12" dirty="0">
                <a:solidFill>
                  <a:srgbClr val="000000"/>
                </a:solidFill>
                <a:latin typeface="Roboto" pitchFamily="34" charset="0"/>
                <a:ea typeface="Roboto" pitchFamily="34" charset="-122"/>
                <a:cs typeface="Roboto" pitchFamily="34" charset="-120"/>
              </a:rPr>
              <a:t>prohibited </a:t>
            </a:r>
            <a:r>
              <a:rPr lang="en-US" sz="1200" kern="0" spc="-12" dirty="0">
                <a:solidFill>
                  <a:srgbClr val="000000"/>
                </a:solidFill>
                <a:latin typeface="Roboto" pitchFamily="34" charset="0"/>
                <a:ea typeface="Roboto" pitchFamily="34" charset="-122"/>
                <a:cs typeface="Roboto" pitchFamily="34" charset="-120"/>
              </a:rPr>
              <a:t>from harming children, including:</a:t>
            </a:r>
          </a:p>
          <a:p>
            <a:pPr marL="190495" indent="-190495">
              <a:lnSpc>
                <a:spcPts val="1320"/>
              </a:lnSpc>
              <a:buSzPct val="100000"/>
              <a:buChar char="•"/>
            </a:pPr>
            <a:r>
              <a:rPr lang="en-US" sz="1200" kern="0" spc="-12" dirty="0">
                <a:solidFill>
                  <a:srgbClr val="000000"/>
                </a:solidFill>
                <a:latin typeface="Roboto" pitchFamily="34" charset="0"/>
                <a:ea typeface="Roboto" pitchFamily="34" charset="-122"/>
                <a:cs typeface="Roboto" pitchFamily="34" charset="-120"/>
              </a:rPr>
              <a:t>Children who are not beneficiaries of the organization’s programs.</a:t>
            </a:r>
          </a:p>
          <a:p>
            <a:pPr marL="190495" indent="-190495">
              <a:lnSpc>
                <a:spcPts val="1320"/>
              </a:lnSpc>
              <a:buSzPct val="100000"/>
              <a:buChar char="•"/>
            </a:pPr>
            <a:r>
              <a:rPr lang="en-US" sz="1200" kern="0" spc="-12" dirty="0">
                <a:solidFill>
                  <a:srgbClr val="000000"/>
                </a:solidFill>
                <a:latin typeface="Roboto" pitchFamily="34" charset="0"/>
                <a:ea typeface="Roboto" pitchFamily="34" charset="-122"/>
                <a:cs typeface="Roboto" pitchFamily="34" charset="-120"/>
              </a:rPr>
              <a:t>The person’s own children. </a:t>
            </a:r>
            <a:endParaRPr lang="en-US" sz="1200" dirty="0"/>
          </a:p>
        </p:txBody>
      </p:sp>
      <p:sp>
        <p:nvSpPr>
          <p:cNvPr id="7" name="Text 4">
            <a:extLst>
              <a:ext uri="{FF2B5EF4-FFF2-40B4-BE49-F238E27FC236}">
                <a16:creationId xmlns:a16="http://schemas.microsoft.com/office/drawing/2014/main" id="{F7115FD0-C7B7-4357-361A-C8C9A61E4CB5}"/>
              </a:ext>
            </a:extLst>
          </p:cNvPr>
          <p:cNvSpPr/>
          <p:nvPr/>
        </p:nvSpPr>
        <p:spPr>
          <a:xfrm>
            <a:off x="6656372" y="1027316"/>
            <a:ext cx="2058315" cy="914177"/>
          </a:xfrm>
          <a:prstGeom prst="rect">
            <a:avLst/>
          </a:prstGeom>
          <a:noFill/>
          <a:ln/>
        </p:spPr>
        <p:txBody>
          <a:bodyPr wrap="square" lIns="0" tIns="0" rIns="0" bIns="0" rtlCol="0" anchor="t"/>
          <a:lstStyle/>
          <a:p>
            <a:pPr>
              <a:lnSpc>
                <a:spcPts val="1440"/>
              </a:lnSpc>
            </a:pPr>
            <a:r>
              <a:rPr lang="en-US" sz="1200" b="1" kern="0" spc="-12" dirty="0">
                <a:solidFill>
                  <a:srgbClr val="000000"/>
                </a:solidFill>
                <a:latin typeface="Roboto" pitchFamily="34" charset="0"/>
                <a:ea typeface="Roboto" pitchFamily="34" charset="-122"/>
                <a:cs typeface="Roboto" pitchFamily="34" charset="-120"/>
              </a:rPr>
              <a:t>Child safeguarding</a:t>
            </a:r>
            <a:r>
              <a:rPr lang="en-US" sz="1200" kern="0" spc="-12" dirty="0">
                <a:solidFill>
                  <a:srgbClr val="000000"/>
                </a:solidFill>
                <a:latin typeface="Roboto" pitchFamily="34" charset="0"/>
                <a:ea typeface="Roboto" pitchFamily="34" charset="-122"/>
                <a:cs typeface="Roboto" pitchFamily="34" charset="-120"/>
              </a:rPr>
              <a:t> </a:t>
            </a:r>
            <a:r>
              <a:rPr lang="en-US" sz="1200" b="1" kern="0" spc="-12" dirty="0">
                <a:solidFill>
                  <a:srgbClr val="000000"/>
                </a:solidFill>
                <a:latin typeface="Roboto" pitchFamily="34" charset="0"/>
                <a:ea typeface="Roboto" pitchFamily="34" charset="-122"/>
                <a:cs typeface="Roboto" pitchFamily="34" charset="-120"/>
              </a:rPr>
              <a:t>applies to </a:t>
            </a:r>
            <a:r>
              <a:rPr lang="en-US" sz="1200" b="1" i="1" kern="0" spc="-12" dirty="0">
                <a:solidFill>
                  <a:srgbClr val="000000"/>
                </a:solidFill>
                <a:latin typeface="Roboto" pitchFamily="34" charset="0"/>
                <a:ea typeface="Roboto" pitchFamily="34" charset="-122"/>
                <a:cs typeface="Roboto" pitchFamily="34" charset="-120"/>
              </a:rPr>
              <a:t>all children. </a:t>
            </a:r>
          </a:p>
          <a:p>
            <a:pPr>
              <a:lnSpc>
                <a:spcPts val="1440"/>
              </a:lnSpc>
            </a:pPr>
            <a:endParaRPr lang="en-US" sz="1200" b="1" i="1" kern="0" spc="-12" dirty="0">
              <a:solidFill>
                <a:srgbClr val="000000"/>
              </a:solidFill>
              <a:latin typeface="Roboto" pitchFamily="34" charset="0"/>
              <a:ea typeface="Roboto" pitchFamily="34" charset="-122"/>
              <a:cs typeface="Roboto" pitchFamily="34" charset="-120"/>
            </a:endParaRPr>
          </a:p>
          <a:p>
            <a:pPr>
              <a:lnSpc>
                <a:spcPts val="1440"/>
              </a:lnSpc>
            </a:pPr>
            <a:r>
              <a:rPr lang="en-US" sz="1200" kern="0" spc="-12" dirty="0">
                <a:solidFill>
                  <a:srgbClr val="000000"/>
                </a:solidFill>
                <a:latin typeface="Roboto" pitchFamily="34" charset="0"/>
                <a:ea typeface="Roboto" pitchFamily="34" charset="-122"/>
                <a:cs typeface="Roboto" pitchFamily="34" charset="-120"/>
              </a:rPr>
              <a:t>All children means all boys, girls, and adolescents aged 0 to 18, including children and youth with disabilities. </a:t>
            </a:r>
            <a:endParaRPr lang="en-US" sz="1200" dirty="0"/>
          </a:p>
        </p:txBody>
      </p:sp>
      <p:sp>
        <p:nvSpPr>
          <p:cNvPr id="9" name="Shape 6">
            <a:extLst>
              <a:ext uri="{FF2B5EF4-FFF2-40B4-BE49-F238E27FC236}">
                <a16:creationId xmlns:a16="http://schemas.microsoft.com/office/drawing/2014/main" id="{86D185B1-ACD8-0398-646A-9DD44092C695}"/>
              </a:ext>
            </a:extLst>
          </p:cNvPr>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10"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3A0AE24B-4E20-1D7D-CDD8-A9615A3E1A12}"/>
              </a:ext>
            </a:extLst>
          </p:cNvPr>
          <p:cNvPicPr>
            <a:picLocks noChangeAspect="1"/>
          </p:cNvPicPr>
          <p:nvPr/>
        </p:nvPicPr>
        <p:blipFill>
          <a:blip r:embed="rId3"/>
          <a:srcRect t="149" b="149"/>
          <a:stretch/>
        </p:blipFill>
        <p:spPr>
          <a:xfrm>
            <a:off x="7320249" y="4365303"/>
            <a:ext cx="1352551" cy="543055"/>
          </a:xfrm>
          <a:prstGeom prst="rect">
            <a:avLst/>
          </a:prstGeom>
        </p:spPr>
      </p:pic>
    </p:spTree>
    <p:extLst>
      <p:ext uri="{BB962C8B-B14F-4D97-AF65-F5344CB8AC3E}">
        <p14:creationId xmlns:p14="http://schemas.microsoft.com/office/powerpoint/2010/main" val="965077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74615" y="294721"/>
            <a:ext cx="8467901" cy="342900"/>
          </a:xfrm>
          <a:prstGeom prst="rect">
            <a:avLst/>
          </a:prstGeom>
          <a:noFill/>
          <a:ln/>
        </p:spPr>
        <p:txBody>
          <a:bodyPr wrap="square" lIns="0" tIns="0" rIns="0" bIns="0" rtlCol="0" anchor="t"/>
          <a:lstStyle/>
          <a:p>
            <a:pPr rtl="0">
              <a:lnSpc>
                <a:spcPts val="2300"/>
              </a:lnSpc>
            </a:pPr>
            <a:r>
              <a:rPr lang="fr" sz="2000" b="1" kern="0" dirty="0">
                <a:solidFill>
                  <a:srgbClr val="000000"/>
                </a:solidFill>
                <a:latin typeface="Roboto" panose="02000000000000000000" pitchFamily="2" charset="0"/>
                <a:ea typeface="Roboto" panose="02000000000000000000" pitchFamily="2" charset="0"/>
                <a:cs typeface="Roboto" panose="02000000000000000000" pitchFamily="2" charset="0"/>
              </a:rPr>
              <a:t>Examples of harm caused to children that fall within the scope of safeguarding issues</a:t>
            </a:r>
            <a:endParaRPr lang="en-US" sz="2000" kern="0" dirty="0">
              <a:latin typeface="Roboto" panose="02000000000000000000" pitchFamily="2" charset="0"/>
              <a:ea typeface="Roboto" panose="02000000000000000000" pitchFamily="2" charset="0"/>
              <a:cs typeface="Roboto" panose="02000000000000000000" pitchFamily="2" charset="0"/>
            </a:endParaRPr>
          </a:p>
        </p:txBody>
      </p:sp>
      <p:sp>
        <p:nvSpPr>
          <p:cNvPr id="4" name="Text 1"/>
          <p:cNvSpPr/>
          <p:nvPr/>
        </p:nvSpPr>
        <p:spPr>
          <a:xfrm>
            <a:off x="674617" y="924787"/>
            <a:ext cx="5906065" cy="167580"/>
          </a:xfrm>
          <a:prstGeom prst="rect">
            <a:avLst/>
          </a:prstGeom>
          <a:noFill/>
          <a:ln/>
        </p:spPr>
        <p:txBody>
          <a:bodyPr wrap="square" lIns="0" tIns="0" rIns="0" bIns="0" rtlCol="0" anchor="t"/>
          <a:lstStyle/>
          <a:p>
            <a:pPr rtl="0">
              <a:lnSpc>
                <a:spcPts val="1320"/>
              </a:lnSpc>
            </a:pPr>
            <a:r>
              <a:rPr lang="fr" sz="800" i="1" kern="0" dirty="0">
                <a:solidFill>
                  <a:srgbClr val="000000">
                    <a:alpha val="70000"/>
                  </a:srgbClr>
                </a:solidFill>
                <a:latin typeface="Roboto" panose="02000000000000000000" pitchFamily="2" charset="0"/>
                <a:ea typeface="Roboto" panose="02000000000000000000" pitchFamily="2" charset="0"/>
                <a:cs typeface="Roboto" panose="02000000000000000000" pitchFamily="2" charset="0"/>
              </a:rPr>
              <a:t>Note: For the purposes of this slide, the term "NGO" refers to INGOs, local and national organizations and the United Nations. </a:t>
            </a:r>
            <a:endParaRPr lang="en-US" sz="800" kern="0" dirty="0">
              <a:latin typeface="Roboto" panose="02000000000000000000" pitchFamily="2" charset="0"/>
              <a:ea typeface="Roboto" panose="02000000000000000000" pitchFamily="2" charset="0"/>
              <a:cs typeface="Roboto" panose="02000000000000000000" pitchFamily="2" charset="0"/>
            </a:endParaRPr>
          </a:p>
        </p:txBody>
      </p:sp>
      <p:sp>
        <p:nvSpPr>
          <p:cNvPr id="6" name="Shape 2"/>
          <p:cNvSpPr/>
          <p:nvPr/>
        </p:nvSpPr>
        <p:spPr>
          <a:xfrm>
            <a:off x="1484" y="-1894"/>
            <a:ext cx="428625" cy="5145395"/>
          </a:xfrm>
          <a:prstGeom prst="roundRect">
            <a:avLst>
              <a:gd name="adj" fmla="val -213333"/>
            </a:avLst>
          </a:prstGeom>
          <a:solidFill>
            <a:srgbClr val="00A0DC"/>
          </a:solidFill>
          <a:ln/>
        </p:spPr>
        <p:txBody>
          <a:bodyPr rtlCol="0"/>
          <a:lstStyle/>
          <a:p>
            <a:pPr rtl="0"/>
            <a:endParaRPr lang="en-US" kern="0">
              <a:latin typeface="Lato" panose="020F0502020204030203" pitchFamily="34" charset="0"/>
              <a:ea typeface="Lato" panose="020F0502020204030203" pitchFamily="34" charset="0"/>
              <a:cs typeface="Lato" panose="020F0502020204030203" pitchFamily="34" charset="0"/>
            </a:endParaRPr>
          </a:p>
        </p:txBody>
      </p:sp>
      <p:pic>
        <p:nvPicPr>
          <p:cNvPr id="7" name="Image 1"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8" name="Text 3"/>
          <p:cNvSpPr/>
          <p:nvPr/>
        </p:nvSpPr>
        <p:spPr>
          <a:xfrm>
            <a:off x="674617" y="1163570"/>
            <a:ext cx="8177075" cy="3804299"/>
          </a:xfrm>
          <a:prstGeom prst="rect">
            <a:avLst/>
          </a:prstGeom>
          <a:noFill/>
          <a:ln/>
        </p:spPr>
        <p:txBody>
          <a:bodyPr wrap="square" lIns="0" tIns="0" rIns="0" bIns="0" rtlCol="0" anchor="t"/>
          <a:lstStyle/>
          <a:p>
            <a:pPr marL="190495" indent="-190495" rtl="0">
              <a:spcBef>
                <a:spcPts val="200"/>
              </a:spcBef>
              <a:spcAft>
                <a:spcPts val="200"/>
              </a:spcAft>
              <a:buSzPct val="100000"/>
              <a:buChar char="•"/>
            </a:pPr>
            <a:r>
              <a:rPr lang="en-US" sz="1200" b="1" kern="0" noProof="0" dirty="0">
                <a:solidFill>
                  <a:srgbClr val="000000"/>
                </a:solidFill>
                <a:latin typeface="Roboto" panose="02000000000000000000" pitchFamily="2" charset="0"/>
                <a:ea typeface="Roboto" panose="02000000000000000000" pitchFamily="2" charset="0"/>
                <a:cs typeface="Roboto" panose="02000000000000000000" pitchFamily="2" charset="0"/>
              </a:rPr>
              <a:t>Physical abuse: </a:t>
            </a:r>
            <a:r>
              <a:rPr lang="en-US" sz="1200" kern="0" noProof="0" dirty="0">
                <a:solidFill>
                  <a:srgbClr val="000000"/>
                </a:solidFill>
                <a:latin typeface="Roboto" panose="02000000000000000000" pitchFamily="2" charset="0"/>
                <a:ea typeface="Roboto" panose="02000000000000000000" pitchFamily="2" charset="0"/>
                <a:cs typeface="Roboto" panose="02000000000000000000" pitchFamily="2" charset="0"/>
              </a:rPr>
              <a:t>a teacher inflicts corporal punishment on a pupil</a:t>
            </a:r>
            <a:endParaRPr lang="en-US" sz="1200" kern="0" noProof="0" dirty="0">
              <a:latin typeface="Roboto" panose="02000000000000000000" pitchFamily="2" charset="0"/>
              <a:ea typeface="Roboto" panose="02000000000000000000" pitchFamily="2" charset="0"/>
              <a:cs typeface="Roboto" panose="02000000000000000000" pitchFamily="2" charset="0"/>
            </a:endParaRPr>
          </a:p>
          <a:p>
            <a:pPr marL="190495" indent="-190495" rtl="0">
              <a:spcBef>
                <a:spcPts val="200"/>
              </a:spcBef>
              <a:spcAft>
                <a:spcPts val="200"/>
              </a:spcAft>
              <a:buSzPct val="100000"/>
              <a:buChar char="•"/>
            </a:pPr>
            <a:r>
              <a:rPr lang="en-US" sz="1200" b="1" kern="0" noProof="0" dirty="0">
                <a:solidFill>
                  <a:srgbClr val="000000"/>
                </a:solidFill>
                <a:latin typeface="Roboto" panose="02000000000000000000" pitchFamily="2" charset="0"/>
                <a:ea typeface="Roboto" panose="02000000000000000000" pitchFamily="2" charset="0"/>
                <a:cs typeface="Roboto" panose="02000000000000000000" pitchFamily="2" charset="0"/>
              </a:rPr>
              <a:t>Psychological abuse</a:t>
            </a:r>
            <a:r>
              <a:rPr lang="en-US" sz="1200" kern="0" noProof="0"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sz="1200" kern="0" noProof="0" dirty="0">
                <a:solidFill>
                  <a:srgbClr val="FF0000"/>
                </a:solidFill>
                <a:latin typeface="Roboto" panose="02000000000000000000" pitchFamily="2" charset="0"/>
                <a:ea typeface="Roboto" panose="02000000000000000000" pitchFamily="2" charset="0"/>
                <a:cs typeface="Roboto" panose="02000000000000000000" pitchFamily="2" charset="0"/>
              </a:rPr>
              <a:t>a member of the educational staff of an NGO insults a child during a group discussion</a:t>
            </a:r>
          </a:p>
          <a:p>
            <a:pPr marL="190495" indent="-190495" rtl="0">
              <a:spcBef>
                <a:spcPts val="200"/>
              </a:spcBef>
              <a:spcAft>
                <a:spcPts val="200"/>
              </a:spcAft>
              <a:buSzPct val="100000"/>
              <a:buChar char="•"/>
            </a:pPr>
            <a:r>
              <a:rPr lang="en-US" sz="1200" b="1" kern="0" noProof="0" dirty="0">
                <a:solidFill>
                  <a:srgbClr val="000000"/>
                </a:solidFill>
                <a:latin typeface="Roboto" panose="02000000000000000000" pitchFamily="2" charset="0"/>
                <a:ea typeface="Roboto" panose="02000000000000000000" pitchFamily="2" charset="0"/>
                <a:cs typeface="Roboto" panose="02000000000000000000" pitchFamily="2" charset="0"/>
              </a:rPr>
              <a:t>Sexual exploitation: </a:t>
            </a:r>
            <a:r>
              <a:rPr lang="en-US" sz="1200" kern="0" noProof="0" dirty="0">
                <a:solidFill>
                  <a:srgbClr val="000000"/>
                </a:solidFill>
                <a:latin typeface="Roboto" panose="02000000000000000000" pitchFamily="2" charset="0"/>
                <a:ea typeface="Roboto" panose="02000000000000000000" pitchFamily="2" charset="0"/>
                <a:cs typeface="Roboto" panose="02000000000000000000" pitchFamily="2" charset="0"/>
              </a:rPr>
              <a:t>a teacher demands sex in exchange for good grades</a:t>
            </a:r>
            <a:endParaRPr lang="en-US" sz="1200" kern="0" noProof="0" dirty="0">
              <a:latin typeface="Roboto" panose="02000000000000000000" pitchFamily="2" charset="0"/>
              <a:ea typeface="Roboto" panose="02000000000000000000" pitchFamily="2" charset="0"/>
              <a:cs typeface="Roboto" panose="02000000000000000000" pitchFamily="2" charset="0"/>
            </a:endParaRPr>
          </a:p>
          <a:p>
            <a:pPr marL="190495" indent="-190495" rtl="0">
              <a:spcBef>
                <a:spcPts val="200"/>
              </a:spcBef>
              <a:spcAft>
                <a:spcPts val="200"/>
              </a:spcAft>
              <a:buSzPct val="100000"/>
              <a:buChar char="•"/>
            </a:pPr>
            <a:r>
              <a:rPr lang="en-US" sz="1200" b="1" kern="0" noProof="0" dirty="0">
                <a:solidFill>
                  <a:srgbClr val="000000"/>
                </a:solidFill>
                <a:latin typeface="Roboto" panose="02000000000000000000" pitchFamily="2" charset="0"/>
                <a:ea typeface="Roboto" panose="02000000000000000000" pitchFamily="2" charset="0"/>
                <a:cs typeface="Roboto" panose="02000000000000000000" pitchFamily="2" charset="0"/>
              </a:rPr>
              <a:t>Sexual abuse</a:t>
            </a:r>
            <a:r>
              <a:rPr lang="en-US" sz="1200" kern="0" noProof="0" dirty="0">
                <a:solidFill>
                  <a:srgbClr val="000000"/>
                </a:solidFill>
                <a:latin typeface="Roboto" panose="02000000000000000000" pitchFamily="2" charset="0"/>
                <a:ea typeface="Roboto" panose="02000000000000000000" pitchFamily="2" charset="0"/>
                <a:cs typeface="Roboto" panose="02000000000000000000" pitchFamily="2" charset="0"/>
              </a:rPr>
              <a:t>: an NGO subcontractor touches a child in the community (outside work)</a:t>
            </a:r>
            <a:endParaRPr lang="en-US" sz="1200" kern="0" noProof="0" dirty="0">
              <a:latin typeface="Roboto" panose="02000000000000000000" pitchFamily="2" charset="0"/>
              <a:ea typeface="Roboto" panose="02000000000000000000" pitchFamily="2" charset="0"/>
              <a:cs typeface="Roboto" panose="02000000000000000000" pitchFamily="2" charset="0"/>
            </a:endParaRPr>
          </a:p>
          <a:p>
            <a:pPr marL="190495" indent="-190495" rtl="0">
              <a:spcBef>
                <a:spcPts val="200"/>
              </a:spcBef>
              <a:spcAft>
                <a:spcPts val="200"/>
              </a:spcAft>
              <a:buSzPct val="100000"/>
              <a:buChar char="•"/>
            </a:pPr>
            <a:r>
              <a:rPr lang="en-US" sz="1200" b="1" kern="0" noProof="0" dirty="0">
                <a:solidFill>
                  <a:srgbClr val="000000"/>
                </a:solidFill>
                <a:latin typeface="Roboto" panose="02000000000000000000" pitchFamily="2" charset="0"/>
                <a:ea typeface="Roboto" panose="02000000000000000000" pitchFamily="2" charset="0"/>
                <a:cs typeface="Roboto" panose="02000000000000000000" pitchFamily="2" charset="0"/>
              </a:rPr>
              <a:t>Negligence</a:t>
            </a:r>
            <a:r>
              <a:rPr lang="en-US" sz="1200" kern="0" noProof="0" dirty="0">
                <a:solidFill>
                  <a:srgbClr val="000000"/>
                </a:solidFill>
                <a:latin typeface="Roboto" panose="02000000000000000000" pitchFamily="2" charset="0"/>
                <a:ea typeface="Roboto" panose="02000000000000000000" pitchFamily="2" charset="0"/>
                <a:cs typeface="Roboto" panose="02000000000000000000" pitchFamily="2" charset="0"/>
              </a:rPr>
              <a:t>: the educational staff of an NGO fail to supervise children during playtime, leading to accidents and injuries among the children.</a:t>
            </a:r>
            <a:endParaRPr lang="en-US" sz="1200" kern="0" noProof="0" dirty="0">
              <a:latin typeface="Roboto" panose="02000000000000000000" pitchFamily="2" charset="0"/>
              <a:ea typeface="Roboto" panose="02000000000000000000" pitchFamily="2" charset="0"/>
              <a:cs typeface="Roboto" panose="02000000000000000000" pitchFamily="2" charset="0"/>
            </a:endParaRPr>
          </a:p>
          <a:p>
            <a:pPr marL="190495" indent="-190495" rtl="0">
              <a:spcBef>
                <a:spcPts val="200"/>
              </a:spcBef>
              <a:spcAft>
                <a:spcPts val="200"/>
              </a:spcAft>
              <a:buSzPct val="100000"/>
              <a:buChar char="•"/>
            </a:pPr>
            <a:r>
              <a:rPr lang="en-US" sz="1200" b="1" kern="0" noProof="0" dirty="0">
                <a:solidFill>
                  <a:srgbClr val="000000"/>
                </a:solidFill>
                <a:latin typeface="Roboto" panose="02000000000000000000" pitchFamily="2" charset="0"/>
                <a:ea typeface="Roboto" panose="02000000000000000000" pitchFamily="2" charset="0"/>
                <a:cs typeface="Roboto" panose="02000000000000000000" pitchFamily="2" charset="0"/>
              </a:rPr>
              <a:t>Discrimination</a:t>
            </a:r>
            <a:r>
              <a:rPr lang="en-US" sz="1200" kern="0" noProof="0" dirty="0">
                <a:solidFill>
                  <a:srgbClr val="000000"/>
                </a:solidFill>
                <a:latin typeface="Roboto" panose="02000000000000000000" pitchFamily="2" charset="0"/>
                <a:ea typeface="Roboto" panose="02000000000000000000" pitchFamily="2" charset="0"/>
                <a:cs typeface="Roboto" panose="02000000000000000000" pitchFamily="2" charset="0"/>
              </a:rPr>
              <a:t>: during the evaluation of an educational project, an NGO consultant treats a child differently because of his ethnicity.</a:t>
            </a:r>
            <a:endParaRPr lang="en-US" sz="1200" kern="0" noProof="0" dirty="0">
              <a:latin typeface="Roboto" panose="02000000000000000000" pitchFamily="2" charset="0"/>
              <a:ea typeface="Roboto" panose="02000000000000000000" pitchFamily="2" charset="0"/>
              <a:cs typeface="Roboto" panose="02000000000000000000" pitchFamily="2" charset="0"/>
            </a:endParaRPr>
          </a:p>
          <a:p>
            <a:pPr marL="190495" indent="-190495" rtl="0">
              <a:spcBef>
                <a:spcPts val="200"/>
              </a:spcBef>
              <a:spcAft>
                <a:spcPts val="200"/>
              </a:spcAft>
              <a:buSzPct val="100000"/>
              <a:buChar char="•"/>
            </a:pPr>
            <a:r>
              <a:rPr lang="en-US" sz="1200" b="1" kern="0" noProof="0" dirty="0">
                <a:solidFill>
                  <a:srgbClr val="000000"/>
                </a:solidFill>
                <a:latin typeface="Roboto" panose="02000000000000000000" pitchFamily="2" charset="0"/>
                <a:ea typeface="Roboto" panose="02000000000000000000" pitchFamily="2" charset="0"/>
                <a:cs typeface="Roboto" panose="02000000000000000000" pitchFamily="2" charset="0"/>
              </a:rPr>
              <a:t>Exclusion</a:t>
            </a:r>
            <a:r>
              <a:rPr lang="en-US" sz="1200" b="1" kern="0" noProof="0"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sz="1200" kern="0" noProof="0" dirty="0">
                <a:solidFill>
                  <a:srgbClr val="FF0000"/>
                </a:solidFill>
                <a:latin typeface="Roboto" panose="02000000000000000000" pitchFamily="2" charset="0"/>
                <a:ea typeface="Roboto" panose="02000000000000000000" pitchFamily="2" charset="0"/>
                <a:cs typeface="Roboto" panose="02000000000000000000" pitchFamily="2" charset="0"/>
              </a:rPr>
              <a:t>an NGO volunteer does not allow a child to take part in an educational activity because of his disability</a:t>
            </a:r>
          </a:p>
          <a:p>
            <a:pPr marL="190495" indent="-190495" rtl="0">
              <a:spcBef>
                <a:spcPts val="200"/>
              </a:spcBef>
              <a:spcAft>
                <a:spcPts val="200"/>
              </a:spcAft>
              <a:buSzPct val="100000"/>
              <a:buChar char="•"/>
            </a:pPr>
            <a:r>
              <a:rPr lang="en-US" sz="1200" b="1" kern="0" noProof="0" dirty="0">
                <a:solidFill>
                  <a:srgbClr val="000000"/>
                </a:solidFill>
                <a:latin typeface="Roboto" panose="02000000000000000000" pitchFamily="2" charset="0"/>
                <a:ea typeface="Roboto" panose="02000000000000000000" pitchFamily="2" charset="0"/>
                <a:cs typeface="Roboto" panose="02000000000000000000" pitchFamily="2" charset="0"/>
              </a:rPr>
              <a:t>Harmful traditional practices</a:t>
            </a:r>
            <a:r>
              <a:rPr lang="en-US" sz="1200" kern="0" noProof="0" dirty="0">
                <a:solidFill>
                  <a:srgbClr val="000000"/>
                </a:solidFill>
                <a:latin typeface="Roboto" panose="02000000000000000000" pitchFamily="2" charset="0"/>
                <a:ea typeface="Roboto" panose="02000000000000000000" pitchFamily="2" charset="0"/>
                <a:cs typeface="Roboto" panose="02000000000000000000" pitchFamily="2" charset="0"/>
              </a:rPr>
              <a:t>: an NGO staff member facilitates his niece's marriage </a:t>
            </a:r>
            <a:endParaRPr lang="en-US" sz="1200" kern="0" noProof="0" dirty="0">
              <a:latin typeface="Roboto" panose="02000000000000000000" pitchFamily="2" charset="0"/>
              <a:ea typeface="Roboto" panose="02000000000000000000" pitchFamily="2" charset="0"/>
              <a:cs typeface="Roboto" panose="02000000000000000000" pitchFamily="2" charset="0"/>
            </a:endParaRPr>
          </a:p>
          <a:p>
            <a:pPr marL="190495" indent="-190495" rtl="0">
              <a:spcBef>
                <a:spcPts val="200"/>
              </a:spcBef>
              <a:spcAft>
                <a:spcPts val="200"/>
              </a:spcAft>
              <a:buSzPct val="100000"/>
              <a:buChar char="•"/>
            </a:pPr>
            <a:r>
              <a:rPr lang="en-US" sz="1200" b="1" kern="0" noProof="0" dirty="0">
                <a:solidFill>
                  <a:srgbClr val="000000"/>
                </a:solidFill>
                <a:latin typeface="Roboto" panose="02000000000000000000" pitchFamily="2" charset="0"/>
                <a:ea typeface="Roboto" panose="02000000000000000000" pitchFamily="2" charset="0"/>
                <a:cs typeface="Roboto" panose="02000000000000000000" pitchFamily="2" charset="0"/>
              </a:rPr>
              <a:t>Economic exploitation</a:t>
            </a:r>
            <a:r>
              <a:rPr lang="en-US" sz="1200" kern="0" noProof="0" dirty="0">
                <a:solidFill>
                  <a:srgbClr val="000000"/>
                </a:solidFill>
                <a:latin typeface="Roboto" panose="02000000000000000000" pitchFamily="2" charset="0"/>
                <a:ea typeface="Roboto" panose="02000000000000000000" pitchFamily="2" charset="0"/>
                <a:cs typeface="Roboto" panose="02000000000000000000" pitchFamily="2" charset="0"/>
              </a:rPr>
              <a:t>: an NGO supplier forces a child to work for him</a:t>
            </a:r>
            <a:endParaRPr lang="en-US" sz="1200" kern="0" noProof="0" dirty="0">
              <a:latin typeface="Roboto" panose="02000000000000000000" pitchFamily="2" charset="0"/>
              <a:ea typeface="Roboto" panose="02000000000000000000" pitchFamily="2" charset="0"/>
              <a:cs typeface="Roboto" panose="02000000000000000000" pitchFamily="2" charset="0"/>
            </a:endParaRPr>
          </a:p>
          <a:p>
            <a:pPr marL="190495" indent="-190495" rtl="0">
              <a:spcBef>
                <a:spcPts val="200"/>
              </a:spcBef>
              <a:spcAft>
                <a:spcPts val="200"/>
              </a:spcAft>
              <a:buSzPct val="100000"/>
              <a:buChar char="•"/>
            </a:pPr>
            <a:r>
              <a:rPr lang="en-US" sz="1200" b="1" kern="0" noProof="0" dirty="0">
                <a:solidFill>
                  <a:srgbClr val="000000"/>
                </a:solidFill>
                <a:latin typeface="Roboto" panose="02000000000000000000" pitchFamily="2" charset="0"/>
                <a:ea typeface="Roboto" panose="02000000000000000000" pitchFamily="2" charset="0"/>
                <a:cs typeface="Roboto" panose="02000000000000000000" pitchFamily="2" charset="0"/>
              </a:rPr>
              <a:t>Online (sexual) abuse</a:t>
            </a:r>
            <a:r>
              <a:rPr lang="en-US" sz="1200" kern="0" noProof="0" dirty="0">
                <a:solidFill>
                  <a:srgbClr val="000000"/>
                </a:solidFill>
                <a:latin typeface="Roboto" panose="02000000000000000000" pitchFamily="2" charset="0"/>
                <a:ea typeface="Roboto" panose="02000000000000000000" pitchFamily="2" charset="0"/>
                <a:cs typeface="Roboto" panose="02000000000000000000" pitchFamily="2" charset="0"/>
              </a:rPr>
              <a:t>: NGO staff member uses WhatsApp to share child pornography images</a:t>
            </a:r>
            <a:endParaRPr lang="en-US" sz="1200" kern="0" noProof="0" dirty="0">
              <a:latin typeface="Roboto" panose="02000000000000000000" pitchFamily="2" charset="0"/>
              <a:ea typeface="Roboto" panose="02000000000000000000" pitchFamily="2" charset="0"/>
              <a:cs typeface="Roboto" panose="02000000000000000000" pitchFamily="2" charset="0"/>
            </a:endParaRPr>
          </a:p>
          <a:p>
            <a:pPr marL="190495" indent="-190495" rtl="0">
              <a:spcBef>
                <a:spcPts val="200"/>
              </a:spcBef>
              <a:spcAft>
                <a:spcPts val="200"/>
              </a:spcAft>
              <a:buSzPct val="100000"/>
              <a:buChar char="•"/>
            </a:pPr>
            <a:r>
              <a:rPr lang="en-US" sz="1200" b="1" kern="0" noProof="0" dirty="0">
                <a:solidFill>
                  <a:srgbClr val="000000"/>
                </a:solidFill>
                <a:latin typeface="Roboto" panose="02000000000000000000" pitchFamily="2" charset="0"/>
                <a:ea typeface="Roboto" panose="02000000000000000000" pitchFamily="2" charset="0"/>
                <a:cs typeface="Roboto" panose="02000000000000000000" pitchFamily="2" charset="0"/>
              </a:rPr>
              <a:t>Other</a:t>
            </a:r>
            <a:r>
              <a:rPr lang="en-US" sz="1200" kern="0" noProof="0" dirty="0">
                <a:solidFill>
                  <a:srgbClr val="000000"/>
                </a:solidFill>
                <a:latin typeface="Roboto" panose="02000000000000000000" pitchFamily="2" charset="0"/>
                <a:ea typeface="Roboto" panose="02000000000000000000" pitchFamily="2" charset="0"/>
                <a:cs typeface="Roboto" panose="02000000000000000000" pitchFamily="2" charset="0"/>
              </a:rPr>
              <a:t>: any abuse of power or authority whatsoever.</a:t>
            </a:r>
            <a:endParaRPr lang="en-US" sz="1200" kern="0" noProof="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88794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ACBBBBA-6772-42BD-AF78-4156ACA8562B}">
  <we:reference id="wa200005566" version="1.0.0.0" store="en-US" storeType="OMEX"/>
  <we:alternateReferences>
    <we:reference id="wa200005566" version="1.0.0.0"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8508</TotalTime>
  <Words>8102</Words>
  <Application>Microsoft Office PowerPoint</Application>
  <PresentationFormat>On-screen Show (16:9)</PresentationFormat>
  <Paragraphs>602</Paragraphs>
  <Slides>59</Slides>
  <Notes>54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59</vt:i4>
      </vt:variant>
    </vt:vector>
  </HeadingPairs>
  <TitlesOfParts>
    <vt:vector size="77" baseType="lpstr">
      <vt:lpstr>Arial</vt:lpstr>
      <vt:lpstr>Arial </vt:lpstr>
      <vt:lpstr>Arial Narrow</vt:lpstr>
      <vt:lpstr>Calibri</vt:lpstr>
      <vt:lpstr>Calibri (Body)</vt:lpstr>
      <vt:lpstr>Calibri Light</vt:lpstr>
      <vt:lpstr>Courier New</vt:lpstr>
      <vt:lpstr>Gill Sans</vt:lpstr>
      <vt:lpstr>Lato</vt:lpstr>
      <vt:lpstr>Noto Sans Symbols</vt:lpstr>
      <vt:lpstr>Open Sans</vt:lpstr>
      <vt:lpstr>proxima_nova</vt:lpstr>
      <vt:lpstr>Roboto</vt:lpstr>
      <vt:lpstr>Univers</vt:lpstr>
      <vt:lpstr>Wingdings</vt:lpstr>
      <vt:lpstr>Office Theme</vt:lpstr>
      <vt:lpstr>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Survivor-centered approach to supporting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Survivor-centered approach</vt:lpstr>
      <vt:lpstr>PowerPoint Presentation</vt:lpstr>
      <vt:lpstr>PowerPoint Presentation</vt:lpstr>
      <vt:lpstr>PowerPoint Presentation</vt:lpstr>
      <vt:lpstr>PowerPoint Presentation</vt:lpstr>
      <vt:lpstr>Key messages  </vt:lpstr>
      <vt:lpstr>Key messages  </vt:lpstr>
      <vt:lpstr>Key messages </vt:lpstr>
      <vt:lpstr>PowerPoint Presentation</vt:lpstr>
      <vt:lpstr>PowerPoint Presentation</vt:lpstr>
      <vt:lpstr>PowerPoint Presentation</vt:lpstr>
      <vt:lpstr>PowerPoint Presentation</vt:lpstr>
      <vt:lpstr>PowerPoint Presentation</vt:lpstr>
      <vt:lpstr>IN BRIEF - KEY ACTIONS FOR YOU</vt:lpstr>
      <vt:lpstr>IN BRIEF - KEY ACTIONS FOR YOU</vt:lpstr>
      <vt:lpstr>PowerPoint Presentation</vt:lpstr>
      <vt:lpstr>PowerPoint Presentation</vt:lpstr>
      <vt:lpstr>Reminder: SEA is GBV</vt:lpstr>
      <vt:lpstr>Taking care of the survivor and yourself </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Safeguarding: What Education Clusters Need to Know</dc:title>
  <dc:subject>PptxGenJS Presentation</dc:subject>
  <dc:creator>Pitch Software GmbH</dc:creator>
  <cp:keywords>docId:DBF38D13F39AD9B576E88C2907FA8B08</cp:keywords>
  <cp:lastModifiedBy>Denton, Dianne</cp:lastModifiedBy>
  <cp:revision>282</cp:revision>
  <dcterms:created xsi:type="dcterms:W3CDTF">2023-12-10T18:55:33Z</dcterms:created>
  <dcterms:modified xsi:type="dcterms:W3CDTF">2025-06-20T14:05:45Z</dcterms:modified>
</cp:coreProperties>
</file>