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1" r:id="rId2"/>
    <p:sldId id="272" r:id="rId3"/>
    <p:sldId id="280" r:id="rId4"/>
    <p:sldId id="281" r:id="rId5"/>
    <p:sldId id="276" r:id="rId6"/>
    <p:sldId id="277" r:id="rId7"/>
    <p:sldId id="285" r:id="rId8"/>
    <p:sldId id="275" r:id="rId9"/>
    <p:sldId id="287" r:id="rId10"/>
    <p:sldId id="290" r:id="rId11"/>
    <p:sldId id="297" r:id="rId12"/>
    <p:sldId id="286" r:id="rId13"/>
    <p:sldId id="288" r:id="rId14"/>
    <p:sldId id="282" r:id="rId15"/>
    <p:sldId id="274" r:id="rId16"/>
    <p:sldId id="284" r:id="rId17"/>
    <p:sldId id="292" r:id="rId18"/>
    <p:sldId id="293" r:id="rId19"/>
    <p:sldId id="294"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E. Willis" initials="SEW"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BCA"/>
    <a:srgbClr val="E3D3DB"/>
    <a:srgbClr val="97467D"/>
    <a:srgbClr val="026794"/>
    <a:srgbClr val="405E79"/>
    <a:srgbClr val="35B2B4"/>
    <a:srgbClr val="95CD7A"/>
    <a:srgbClr val="70995C"/>
    <a:srgbClr val="000000"/>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77" autoAdjust="0"/>
    <p:restoredTop sz="69412" autoAdjust="0"/>
  </p:normalViewPr>
  <p:slideViewPr>
    <p:cSldViewPr snapToGrid="0" snapToObjects="1">
      <p:cViewPr varScale="1">
        <p:scale>
          <a:sx n="47" d="100"/>
          <a:sy n="47" d="100"/>
        </p:scale>
        <p:origin x="1110" y="48"/>
      </p:cViewPr>
      <p:guideLst>
        <p:guide orient="horz" pos="2160"/>
        <p:guide pos="3840"/>
      </p:guideLst>
    </p:cSldViewPr>
  </p:slideViewPr>
  <p:outlineViewPr>
    <p:cViewPr>
      <p:scale>
        <a:sx n="33" d="100"/>
        <a:sy n="33" d="100"/>
      </p:scale>
      <p:origin x="0" y="-117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313AF-E16F-4477-96AC-9732394AB43F}" type="doc">
      <dgm:prSet loTypeId="urn:microsoft.com/office/officeart/2005/8/layout/gear1" loCatId="relationship" qsTypeId="urn:microsoft.com/office/officeart/2005/8/quickstyle/simple1" qsCatId="simple" csTypeId="urn:microsoft.com/office/officeart/2005/8/colors/accent1_2" csCatId="accent1" phldr="1"/>
      <dgm:spPr/>
    </dgm:pt>
    <dgm:pt modelId="{52248D7F-38F8-46A7-95E7-68F5D2F6C98C}">
      <dgm:prSet phldrT="[Text]"/>
      <dgm:spPr/>
      <dgm:t>
        <a:bodyPr/>
        <a:lstStyle/>
        <a:p>
          <a:r>
            <a:rPr lang="en-US" dirty="0"/>
            <a:t>Capacités</a:t>
          </a:r>
        </a:p>
      </dgm:t>
    </dgm:pt>
    <dgm:pt modelId="{6193948D-E9DF-4998-BB14-95ED7C7AF100}" type="parTrans" cxnId="{4B91DEEE-1CA1-46B8-9CD4-D093EA5546EE}">
      <dgm:prSet/>
      <dgm:spPr/>
      <dgm:t>
        <a:bodyPr/>
        <a:lstStyle/>
        <a:p>
          <a:endParaRPr lang="en-US"/>
        </a:p>
      </dgm:t>
    </dgm:pt>
    <dgm:pt modelId="{F2B41207-60DE-4D3A-B99B-475135627546}" type="sibTrans" cxnId="{4B91DEEE-1CA1-46B8-9CD4-D093EA5546EE}">
      <dgm:prSet/>
      <dgm:spPr/>
      <dgm:t>
        <a:bodyPr/>
        <a:lstStyle/>
        <a:p>
          <a:endParaRPr lang="en-US"/>
        </a:p>
      </dgm:t>
    </dgm:pt>
    <dgm:pt modelId="{82619CB4-85E5-49DA-83AE-4BEE775E8CF8}">
      <dgm:prSet phldrT="[Text]"/>
      <dgm:spPr/>
      <dgm:t>
        <a:bodyPr/>
        <a:lstStyle/>
        <a:p>
          <a:r>
            <a:rPr lang="en-US" dirty="0"/>
            <a:t>Fonctions</a:t>
          </a:r>
        </a:p>
      </dgm:t>
    </dgm:pt>
    <dgm:pt modelId="{42367AC3-857B-4D95-B151-2D5346309220}" type="parTrans" cxnId="{6B4EC839-8ED7-4D49-97B2-16DC9429A9CC}">
      <dgm:prSet/>
      <dgm:spPr/>
      <dgm:t>
        <a:bodyPr/>
        <a:lstStyle/>
        <a:p>
          <a:endParaRPr lang="en-US"/>
        </a:p>
      </dgm:t>
    </dgm:pt>
    <dgm:pt modelId="{F5CFE198-F6BE-4C64-A66F-1E2EB35C2323}" type="sibTrans" cxnId="{6B4EC839-8ED7-4D49-97B2-16DC9429A9CC}">
      <dgm:prSet/>
      <dgm:spPr/>
      <dgm:t>
        <a:bodyPr/>
        <a:lstStyle/>
        <a:p>
          <a:endParaRPr lang="en-US"/>
        </a:p>
      </dgm:t>
    </dgm:pt>
    <dgm:pt modelId="{D25D7A12-4B9F-4552-9444-2D3489885568}">
      <dgm:prSet phldrT="[Text]"/>
      <dgm:spPr/>
      <dgm:t>
        <a:bodyPr/>
        <a:lstStyle/>
        <a:p>
          <a:r>
            <a:rPr lang="en-US" dirty="0"/>
            <a:t>Structures</a:t>
          </a:r>
        </a:p>
      </dgm:t>
    </dgm:pt>
    <dgm:pt modelId="{C43BB750-C585-408A-A2CC-8E448F09791B}" type="parTrans" cxnId="{6BBCDEF1-BB4C-4544-B920-06483997D543}">
      <dgm:prSet/>
      <dgm:spPr/>
      <dgm:t>
        <a:bodyPr/>
        <a:lstStyle/>
        <a:p>
          <a:endParaRPr lang="en-US"/>
        </a:p>
      </dgm:t>
    </dgm:pt>
    <dgm:pt modelId="{08F548F4-927F-40AC-9F5C-D8309A868C0D}" type="sibTrans" cxnId="{6BBCDEF1-BB4C-4544-B920-06483997D543}">
      <dgm:prSet/>
      <dgm:spPr/>
      <dgm:t>
        <a:bodyPr/>
        <a:lstStyle/>
        <a:p>
          <a:endParaRPr lang="en-US"/>
        </a:p>
      </dgm:t>
    </dgm:pt>
    <dgm:pt modelId="{0C4F43C1-84AC-48D7-936C-BF3613711DBA}" type="pres">
      <dgm:prSet presAssocID="{0CB313AF-E16F-4477-96AC-9732394AB43F}" presName="composite" presStyleCnt="0">
        <dgm:presLayoutVars>
          <dgm:chMax val="3"/>
          <dgm:animLvl val="lvl"/>
          <dgm:resizeHandles val="exact"/>
        </dgm:presLayoutVars>
      </dgm:prSet>
      <dgm:spPr/>
    </dgm:pt>
    <dgm:pt modelId="{7DFC16E5-CDA4-43E4-8CEC-10336D3E6738}" type="pres">
      <dgm:prSet presAssocID="{52248D7F-38F8-46A7-95E7-68F5D2F6C98C}" presName="gear1" presStyleLbl="node1" presStyleIdx="0" presStyleCnt="3">
        <dgm:presLayoutVars>
          <dgm:chMax val="1"/>
          <dgm:bulletEnabled val="1"/>
        </dgm:presLayoutVars>
      </dgm:prSet>
      <dgm:spPr/>
    </dgm:pt>
    <dgm:pt modelId="{06B5CFD2-99E7-40DF-AAF7-3E92C42AFB48}" type="pres">
      <dgm:prSet presAssocID="{52248D7F-38F8-46A7-95E7-68F5D2F6C98C}" presName="gear1srcNode" presStyleLbl="node1" presStyleIdx="0" presStyleCnt="3"/>
      <dgm:spPr/>
    </dgm:pt>
    <dgm:pt modelId="{79E87EF4-8114-4F09-8E24-92DB1BAD9249}" type="pres">
      <dgm:prSet presAssocID="{52248D7F-38F8-46A7-95E7-68F5D2F6C98C}" presName="gear1dstNode" presStyleLbl="node1" presStyleIdx="0" presStyleCnt="3"/>
      <dgm:spPr/>
    </dgm:pt>
    <dgm:pt modelId="{1DFB3FEC-8A56-42F5-B75B-8FC9C8B96F96}" type="pres">
      <dgm:prSet presAssocID="{82619CB4-85E5-49DA-83AE-4BEE775E8CF8}" presName="gear2" presStyleLbl="node1" presStyleIdx="1" presStyleCnt="3">
        <dgm:presLayoutVars>
          <dgm:chMax val="1"/>
          <dgm:bulletEnabled val="1"/>
        </dgm:presLayoutVars>
      </dgm:prSet>
      <dgm:spPr/>
    </dgm:pt>
    <dgm:pt modelId="{AEBCE83D-E10E-44C5-BCFB-FD98B0F9F543}" type="pres">
      <dgm:prSet presAssocID="{82619CB4-85E5-49DA-83AE-4BEE775E8CF8}" presName="gear2srcNode" presStyleLbl="node1" presStyleIdx="1" presStyleCnt="3"/>
      <dgm:spPr/>
    </dgm:pt>
    <dgm:pt modelId="{4230A869-9BC1-4844-A426-5F5165D5630D}" type="pres">
      <dgm:prSet presAssocID="{82619CB4-85E5-49DA-83AE-4BEE775E8CF8}" presName="gear2dstNode" presStyleLbl="node1" presStyleIdx="1" presStyleCnt="3"/>
      <dgm:spPr/>
    </dgm:pt>
    <dgm:pt modelId="{0C4B6528-E8FF-4C7E-AC00-1A32C86F0714}" type="pres">
      <dgm:prSet presAssocID="{D25D7A12-4B9F-4552-9444-2D3489885568}" presName="gear3" presStyleLbl="node1" presStyleIdx="2" presStyleCnt="3"/>
      <dgm:spPr/>
    </dgm:pt>
    <dgm:pt modelId="{8F9B3D6A-CA09-4891-AD9F-AF2E82DE798E}" type="pres">
      <dgm:prSet presAssocID="{D25D7A12-4B9F-4552-9444-2D3489885568}" presName="gear3tx" presStyleLbl="node1" presStyleIdx="2" presStyleCnt="3">
        <dgm:presLayoutVars>
          <dgm:chMax val="1"/>
          <dgm:bulletEnabled val="1"/>
        </dgm:presLayoutVars>
      </dgm:prSet>
      <dgm:spPr/>
    </dgm:pt>
    <dgm:pt modelId="{1E258669-4963-4EA1-8C46-EAE832BD1C37}" type="pres">
      <dgm:prSet presAssocID="{D25D7A12-4B9F-4552-9444-2D3489885568}" presName="gear3srcNode" presStyleLbl="node1" presStyleIdx="2" presStyleCnt="3"/>
      <dgm:spPr/>
    </dgm:pt>
    <dgm:pt modelId="{9745B849-AB17-47A4-A588-ACDECCDB294A}" type="pres">
      <dgm:prSet presAssocID="{D25D7A12-4B9F-4552-9444-2D3489885568}" presName="gear3dstNode" presStyleLbl="node1" presStyleIdx="2" presStyleCnt="3"/>
      <dgm:spPr/>
    </dgm:pt>
    <dgm:pt modelId="{BE3E84EC-079D-4672-8793-95B2613438B6}" type="pres">
      <dgm:prSet presAssocID="{F2B41207-60DE-4D3A-B99B-475135627546}" presName="connector1" presStyleLbl="sibTrans2D1" presStyleIdx="0" presStyleCnt="3"/>
      <dgm:spPr/>
    </dgm:pt>
    <dgm:pt modelId="{3CA1B75E-2539-4E86-B0F3-20D7DCBAC612}" type="pres">
      <dgm:prSet presAssocID="{F5CFE198-F6BE-4C64-A66F-1E2EB35C2323}" presName="connector2" presStyleLbl="sibTrans2D1" presStyleIdx="1" presStyleCnt="3"/>
      <dgm:spPr/>
    </dgm:pt>
    <dgm:pt modelId="{03856D32-A80F-492D-9C4F-C3E38B72CAA0}" type="pres">
      <dgm:prSet presAssocID="{08F548F4-927F-40AC-9F5C-D8309A868C0D}" presName="connector3" presStyleLbl="sibTrans2D1" presStyleIdx="2" presStyleCnt="3"/>
      <dgm:spPr/>
    </dgm:pt>
  </dgm:ptLst>
  <dgm:cxnLst>
    <dgm:cxn modelId="{4F3AB920-F379-4703-99B7-497FFA5A8968}" type="presOf" srcId="{F5CFE198-F6BE-4C64-A66F-1E2EB35C2323}" destId="{3CA1B75E-2539-4E86-B0F3-20D7DCBAC612}" srcOrd="0" destOrd="0" presId="urn:microsoft.com/office/officeart/2005/8/layout/gear1"/>
    <dgm:cxn modelId="{0FB9F820-A846-4159-88F0-914D1C6480FB}" type="presOf" srcId="{52248D7F-38F8-46A7-95E7-68F5D2F6C98C}" destId="{79E87EF4-8114-4F09-8E24-92DB1BAD9249}" srcOrd="2" destOrd="0" presId="urn:microsoft.com/office/officeart/2005/8/layout/gear1"/>
    <dgm:cxn modelId="{F07EA52A-7916-4018-AC6A-A34A67500D7A}" type="presOf" srcId="{82619CB4-85E5-49DA-83AE-4BEE775E8CF8}" destId="{AEBCE83D-E10E-44C5-BCFB-FD98B0F9F543}" srcOrd="1" destOrd="0" presId="urn:microsoft.com/office/officeart/2005/8/layout/gear1"/>
    <dgm:cxn modelId="{6B4EC839-8ED7-4D49-97B2-16DC9429A9CC}" srcId="{0CB313AF-E16F-4477-96AC-9732394AB43F}" destId="{82619CB4-85E5-49DA-83AE-4BEE775E8CF8}" srcOrd="1" destOrd="0" parTransId="{42367AC3-857B-4D95-B151-2D5346309220}" sibTransId="{F5CFE198-F6BE-4C64-A66F-1E2EB35C2323}"/>
    <dgm:cxn modelId="{8C6B3B40-FA1D-4CEE-8BCC-5B6E582DFE9B}" type="presOf" srcId="{D25D7A12-4B9F-4552-9444-2D3489885568}" destId="{1E258669-4963-4EA1-8C46-EAE832BD1C37}" srcOrd="2" destOrd="0" presId="urn:microsoft.com/office/officeart/2005/8/layout/gear1"/>
    <dgm:cxn modelId="{0CBCED43-6502-49ED-8C07-7CD10AC4F6FC}" type="presOf" srcId="{52248D7F-38F8-46A7-95E7-68F5D2F6C98C}" destId="{7DFC16E5-CDA4-43E4-8CEC-10336D3E6738}" srcOrd="0" destOrd="0" presId="urn:microsoft.com/office/officeart/2005/8/layout/gear1"/>
    <dgm:cxn modelId="{BD69E47B-DF1E-4BF2-9D89-BEDC138FA943}" type="presOf" srcId="{D25D7A12-4B9F-4552-9444-2D3489885568}" destId="{8F9B3D6A-CA09-4891-AD9F-AF2E82DE798E}" srcOrd="1" destOrd="0" presId="urn:microsoft.com/office/officeart/2005/8/layout/gear1"/>
    <dgm:cxn modelId="{A08AFA98-4AF3-4F59-9B7F-9DA7F8ADFF5C}" type="presOf" srcId="{D25D7A12-4B9F-4552-9444-2D3489885568}" destId="{9745B849-AB17-47A4-A588-ACDECCDB294A}" srcOrd="3" destOrd="0" presId="urn:microsoft.com/office/officeart/2005/8/layout/gear1"/>
    <dgm:cxn modelId="{3E471999-9724-490E-9EAC-7DA9BC25F620}" type="presOf" srcId="{F2B41207-60DE-4D3A-B99B-475135627546}" destId="{BE3E84EC-079D-4672-8793-95B2613438B6}" srcOrd="0" destOrd="0" presId="urn:microsoft.com/office/officeart/2005/8/layout/gear1"/>
    <dgm:cxn modelId="{1251E9A2-271F-4A76-8F64-8FCFAC4E70E3}" type="presOf" srcId="{0CB313AF-E16F-4477-96AC-9732394AB43F}" destId="{0C4F43C1-84AC-48D7-936C-BF3613711DBA}" srcOrd="0" destOrd="0" presId="urn:microsoft.com/office/officeart/2005/8/layout/gear1"/>
    <dgm:cxn modelId="{B82271AE-7D4F-4A1D-9FC5-B935FA841F73}" type="presOf" srcId="{52248D7F-38F8-46A7-95E7-68F5D2F6C98C}" destId="{06B5CFD2-99E7-40DF-AAF7-3E92C42AFB48}" srcOrd="1" destOrd="0" presId="urn:microsoft.com/office/officeart/2005/8/layout/gear1"/>
    <dgm:cxn modelId="{F4DAA5E1-C779-4F08-BA31-AEAD252B156D}" type="presOf" srcId="{D25D7A12-4B9F-4552-9444-2D3489885568}" destId="{0C4B6528-E8FF-4C7E-AC00-1A32C86F0714}" srcOrd="0" destOrd="0" presId="urn:microsoft.com/office/officeart/2005/8/layout/gear1"/>
    <dgm:cxn modelId="{4B91DEEE-1CA1-46B8-9CD4-D093EA5546EE}" srcId="{0CB313AF-E16F-4477-96AC-9732394AB43F}" destId="{52248D7F-38F8-46A7-95E7-68F5D2F6C98C}" srcOrd="0" destOrd="0" parTransId="{6193948D-E9DF-4998-BB14-95ED7C7AF100}" sibTransId="{F2B41207-60DE-4D3A-B99B-475135627546}"/>
    <dgm:cxn modelId="{47B617F0-A307-4C63-865C-13E12527536D}" type="presOf" srcId="{08F548F4-927F-40AC-9F5C-D8309A868C0D}" destId="{03856D32-A80F-492D-9C4F-C3E38B72CAA0}" srcOrd="0" destOrd="0" presId="urn:microsoft.com/office/officeart/2005/8/layout/gear1"/>
    <dgm:cxn modelId="{48448CF0-5C7C-49B2-A38F-58E4ADBB8B2A}" type="presOf" srcId="{82619CB4-85E5-49DA-83AE-4BEE775E8CF8}" destId="{1DFB3FEC-8A56-42F5-B75B-8FC9C8B96F96}" srcOrd="0" destOrd="0" presId="urn:microsoft.com/office/officeart/2005/8/layout/gear1"/>
    <dgm:cxn modelId="{6BBCDEF1-BB4C-4544-B920-06483997D543}" srcId="{0CB313AF-E16F-4477-96AC-9732394AB43F}" destId="{D25D7A12-4B9F-4552-9444-2D3489885568}" srcOrd="2" destOrd="0" parTransId="{C43BB750-C585-408A-A2CC-8E448F09791B}" sibTransId="{08F548F4-927F-40AC-9F5C-D8309A868C0D}"/>
    <dgm:cxn modelId="{46D2D1FE-5C03-4898-B5DD-C229D71F5694}" type="presOf" srcId="{82619CB4-85E5-49DA-83AE-4BEE775E8CF8}" destId="{4230A869-9BC1-4844-A426-5F5165D5630D}" srcOrd="2" destOrd="0" presId="urn:microsoft.com/office/officeart/2005/8/layout/gear1"/>
    <dgm:cxn modelId="{1BC3E252-78AE-48A0-A0F5-6A44EA85A4DD}" type="presParOf" srcId="{0C4F43C1-84AC-48D7-936C-BF3613711DBA}" destId="{7DFC16E5-CDA4-43E4-8CEC-10336D3E6738}" srcOrd="0" destOrd="0" presId="urn:microsoft.com/office/officeart/2005/8/layout/gear1"/>
    <dgm:cxn modelId="{2FC762FB-46EA-4D63-A0DF-CF0B569E9C46}" type="presParOf" srcId="{0C4F43C1-84AC-48D7-936C-BF3613711DBA}" destId="{06B5CFD2-99E7-40DF-AAF7-3E92C42AFB48}" srcOrd="1" destOrd="0" presId="urn:microsoft.com/office/officeart/2005/8/layout/gear1"/>
    <dgm:cxn modelId="{15F08678-BD74-4A6B-BC88-0FA32ADE03BE}" type="presParOf" srcId="{0C4F43C1-84AC-48D7-936C-BF3613711DBA}" destId="{79E87EF4-8114-4F09-8E24-92DB1BAD9249}" srcOrd="2" destOrd="0" presId="urn:microsoft.com/office/officeart/2005/8/layout/gear1"/>
    <dgm:cxn modelId="{49A8B4E0-A442-43AA-938F-6CB4A3993B4B}" type="presParOf" srcId="{0C4F43C1-84AC-48D7-936C-BF3613711DBA}" destId="{1DFB3FEC-8A56-42F5-B75B-8FC9C8B96F96}" srcOrd="3" destOrd="0" presId="urn:microsoft.com/office/officeart/2005/8/layout/gear1"/>
    <dgm:cxn modelId="{42CFC055-AAFD-4184-9A5E-0C601C7642A3}" type="presParOf" srcId="{0C4F43C1-84AC-48D7-936C-BF3613711DBA}" destId="{AEBCE83D-E10E-44C5-BCFB-FD98B0F9F543}" srcOrd="4" destOrd="0" presId="urn:microsoft.com/office/officeart/2005/8/layout/gear1"/>
    <dgm:cxn modelId="{34A7E1FD-B4AE-460D-B46E-6B96ACB839FF}" type="presParOf" srcId="{0C4F43C1-84AC-48D7-936C-BF3613711DBA}" destId="{4230A869-9BC1-4844-A426-5F5165D5630D}" srcOrd="5" destOrd="0" presId="urn:microsoft.com/office/officeart/2005/8/layout/gear1"/>
    <dgm:cxn modelId="{4199B8D9-1290-46C2-A115-7B830B493ED7}" type="presParOf" srcId="{0C4F43C1-84AC-48D7-936C-BF3613711DBA}" destId="{0C4B6528-E8FF-4C7E-AC00-1A32C86F0714}" srcOrd="6" destOrd="0" presId="urn:microsoft.com/office/officeart/2005/8/layout/gear1"/>
    <dgm:cxn modelId="{D8A9FE57-68BA-486D-A71B-7802B89ECB94}" type="presParOf" srcId="{0C4F43C1-84AC-48D7-936C-BF3613711DBA}" destId="{8F9B3D6A-CA09-4891-AD9F-AF2E82DE798E}" srcOrd="7" destOrd="0" presId="urn:microsoft.com/office/officeart/2005/8/layout/gear1"/>
    <dgm:cxn modelId="{08A8A4F8-43E9-485B-9EDB-1599F612B46A}" type="presParOf" srcId="{0C4F43C1-84AC-48D7-936C-BF3613711DBA}" destId="{1E258669-4963-4EA1-8C46-EAE832BD1C37}" srcOrd="8" destOrd="0" presId="urn:microsoft.com/office/officeart/2005/8/layout/gear1"/>
    <dgm:cxn modelId="{AE6EC67F-FFBD-4AF0-BADE-5254EB8594A9}" type="presParOf" srcId="{0C4F43C1-84AC-48D7-936C-BF3613711DBA}" destId="{9745B849-AB17-47A4-A588-ACDECCDB294A}" srcOrd="9" destOrd="0" presId="urn:microsoft.com/office/officeart/2005/8/layout/gear1"/>
    <dgm:cxn modelId="{4D51D065-D8E7-4DF5-9214-319BF40C55D9}" type="presParOf" srcId="{0C4F43C1-84AC-48D7-936C-BF3613711DBA}" destId="{BE3E84EC-079D-4672-8793-95B2613438B6}" srcOrd="10" destOrd="0" presId="urn:microsoft.com/office/officeart/2005/8/layout/gear1"/>
    <dgm:cxn modelId="{2ABC8048-03E7-4631-B601-7EF191466C03}" type="presParOf" srcId="{0C4F43C1-84AC-48D7-936C-BF3613711DBA}" destId="{3CA1B75E-2539-4E86-B0F3-20D7DCBAC612}" srcOrd="11" destOrd="0" presId="urn:microsoft.com/office/officeart/2005/8/layout/gear1"/>
    <dgm:cxn modelId="{BB7B3172-427C-4D08-9ADE-56DEC054F01A}" type="presParOf" srcId="{0C4F43C1-84AC-48D7-936C-BF3613711DBA}" destId="{03856D32-A80F-492D-9C4F-C3E38B72CAA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45BD8-EEA3-44FB-B024-03D8C873C51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BF26D88-7D11-4A5A-A809-EE72CB8785D8}">
      <dgm:prSet phldrT="[Text]"/>
      <dgm:spPr/>
      <dgm:t>
        <a:bodyPr/>
        <a:lstStyle/>
        <a:p>
          <a:r>
            <a:rPr lang="en-ZA" dirty="0"/>
            <a:t>Capacités</a:t>
          </a:r>
          <a:endParaRPr lang="en-US" dirty="0"/>
        </a:p>
      </dgm:t>
    </dgm:pt>
    <dgm:pt modelId="{2640181D-A208-46C2-9208-8057063464AE}" type="parTrans" cxnId="{842F44CB-9AFB-40A5-9AF4-3E93C2E4CB13}">
      <dgm:prSet/>
      <dgm:spPr/>
      <dgm:t>
        <a:bodyPr/>
        <a:lstStyle/>
        <a:p>
          <a:endParaRPr lang="en-US"/>
        </a:p>
      </dgm:t>
    </dgm:pt>
    <dgm:pt modelId="{709330F6-4E2C-44E0-9642-9E44D79E32BE}" type="sibTrans" cxnId="{842F44CB-9AFB-40A5-9AF4-3E93C2E4CB13}">
      <dgm:prSet/>
      <dgm:spPr/>
      <dgm:t>
        <a:bodyPr/>
        <a:lstStyle/>
        <a:p>
          <a:endParaRPr lang="en-US"/>
        </a:p>
      </dgm:t>
    </dgm:pt>
    <dgm:pt modelId="{0227353C-2FB4-4690-8373-3060CD0A8372}">
      <dgm:prSet phldrT="[Text]"/>
      <dgm:spPr/>
      <dgm:t>
        <a:bodyPr/>
        <a:lstStyle/>
        <a:p>
          <a:r>
            <a:rPr lang="en-ZA" sz="3300" b="1" dirty="0">
              <a:solidFill>
                <a:schemeClr val="tx2">
                  <a:lumMod val="75000"/>
                  <a:lumOff val="25000"/>
                </a:schemeClr>
              </a:solidFill>
            </a:rPr>
            <a:t>Personnes</a:t>
          </a:r>
          <a:endParaRPr lang="en-US" sz="3300" b="1" dirty="0">
            <a:solidFill>
              <a:schemeClr val="tx2">
                <a:lumMod val="75000"/>
                <a:lumOff val="25000"/>
              </a:schemeClr>
            </a:solidFill>
          </a:endParaRPr>
        </a:p>
      </dgm:t>
    </dgm:pt>
    <dgm:pt modelId="{121276C8-EB12-49EC-BFA7-74BE8AAAE33F}" type="parTrans" cxnId="{B1F32017-F411-4F13-8107-094210101E5B}">
      <dgm:prSet/>
      <dgm:spPr/>
      <dgm:t>
        <a:bodyPr/>
        <a:lstStyle/>
        <a:p>
          <a:endParaRPr lang="en-US"/>
        </a:p>
      </dgm:t>
    </dgm:pt>
    <dgm:pt modelId="{BC98A872-4727-4F23-9C80-D5A03BA61CF6}" type="sibTrans" cxnId="{B1F32017-F411-4F13-8107-094210101E5B}">
      <dgm:prSet/>
      <dgm:spPr/>
      <dgm:t>
        <a:bodyPr/>
        <a:lstStyle/>
        <a:p>
          <a:endParaRPr lang="en-US"/>
        </a:p>
      </dgm:t>
    </dgm:pt>
    <dgm:pt modelId="{2C882861-E9E7-4534-A4A2-CF463532BEF7}">
      <dgm:prSet phldrT="[Text]" custT="1"/>
      <dgm:spPr/>
      <dgm:t>
        <a:bodyPr/>
        <a:lstStyle/>
        <a:p>
          <a:pPr>
            <a:buFont typeface="Wingdings" panose="05000000000000000000" pitchFamily="2" charset="2"/>
            <a:buChar char="§"/>
          </a:pPr>
          <a:r>
            <a:rPr lang="en-US" sz="2800" dirty="0"/>
            <a:t>Familles</a:t>
          </a:r>
        </a:p>
      </dgm:t>
    </dgm:pt>
    <dgm:pt modelId="{64C54694-BC49-4CBF-982D-48431AEBD558}" type="parTrans" cxnId="{66C55B3F-1009-47A4-8830-C519FDFF4DF6}">
      <dgm:prSet/>
      <dgm:spPr/>
      <dgm:t>
        <a:bodyPr/>
        <a:lstStyle/>
        <a:p>
          <a:endParaRPr lang="en-US"/>
        </a:p>
      </dgm:t>
    </dgm:pt>
    <dgm:pt modelId="{ACC9E0B6-C96B-4EB2-AAE6-46CFB744EA0D}" type="sibTrans" cxnId="{66C55B3F-1009-47A4-8830-C519FDFF4DF6}">
      <dgm:prSet/>
      <dgm:spPr/>
      <dgm:t>
        <a:bodyPr/>
        <a:lstStyle/>
        <a:p>
          <a:endParaRPr lang="en-US"/>
        </a:p>
      </dgm:t>
    </dgm:pt>
    <dgm:pt modelId="{6498A3E4-8D90-4699-8EA0-BB05C4F28EF0}">
      <dgm:prSet phldrT="[Text]"/>
      <dgm:spPr/>
      <dgm:t>
        <a:bodyPr/>
        <a:lstStyle/>
        <a:p>
          <a:r>
            <a:rPr lang="en-US" dirty="0"/>
            <a:t>Fonctions</a:t>
          </a:r>
        </a:p>
      </dgm:t>
    </dgm:pt>
    <dgm:pt modelId="{FA93EB71-457A-4D44-A95B-014C1A829E87}" type="parTrans" cxnId="{D1216524-464B-401E-A321-1B06D46D0BDA}">
      <dgm:prSet/>
      <dgm:spPr/>
      <dgm:t>
        <a:bodyPr/>
        <a:lstStyle/>
        <a:p>
          <a:endParaRPr lang="en-US"/>
        </a:p>
      </dgm:t>
    </dgm:pt>
    <dgm:pt modelId="{515C81C3-BE52-4B53-83EA-9D51C4E9F3F8}" type="sibTrans" cxnId="{D1216524-464B-401E-A321-1B06D46D0BDA}">
      <dgm:prSet/>
      <dgm:spPr/>
      <dgm:t>
        <a:bodyPr/>
        <a:lstStyle/>
        <a:p>
          <a:endParaRPr lang="en-US"/>
        </a:p>
      </dgm:t>
    </dgm:pt>
    <dgm:pt modelId="{EA11396B-08E7-4EB8-BD04-29CB92B50B17}">
      <dgm:prSet phldrT="[Text]" custT="1"/>
      <dgm:spPr/>
      <dgm:t>
        <a:bodyPr/>
        <a:lstStyle/>
        <a:p>
          <a:r>
            <a:rPr lang="fr-FR" sz="3300" b="1" dirty="0">
              <a:solidFill>
                <a:schemeClr val="tx2">
                  <a:lumMod val="75000"/>
                  <a:lumOff val="25000"/>
                </a:schemeClr>
              </a:solidFill>
            </a:rPr>
            <a:t>Ce qui est fait pour atteindre les objectifs de protection de l’enfance</a:t>
          </a:r>
          <a:endParaRPr lang="en-US" sz="3300" b="1" dirty="0">
            <a:solidFill>
              <a:schemeClr val="tx2">
                <a:lumMod val="75000"/>
                <a:lumOff val="25000"/>
              </a:schemeClr>
            </a:solidFill>
          </a:endParaRPr>
        </a:p>
      </dgm:t>
    </dgm:pt>
    <dgm:pt modelId="{035DAE71-13C3-4BD5-A22D-0154B65116CF}" type="parTrans" cxnId="{6629E323-FFE0-423A-BFBE-451CB8B77B71}">
      <dgm:prSet/>
      <dgm:spPr/>
      <dgm:t>
        <a:bodyPr/>
        <a:lstStyle/>
        <a:p>
          <a:endParaRPr lang="en-US"/>
        </a:p>
      </dgm:t>
    </dgm:pt>
    <dgm:pt modelId="{B661830A-A8E4-4559-BDB6-B2535BD9481D}" type="sibTrans" cxnId="{6629E323-FFE0-423A-BFBE-451CB8B77B71}">
      <dgm:prSet/>
      <dgm:spPr/>
      <dgm:t>
        <a:bodyPr/>
        <a:lstStyle/>
        <a:p>
          <a:endParaRPr lang="en-US"/>
        </a:p>
      </dgm:t>
    </dgm:pt>
    <dgm:pt modelId="{655BB1BF-93C4-408E-928B-D38896AA5913}">
      <dgm:prSet phldrT="[Text]"/>
      <dgm:spPr/>
      <dgm:t>
        <a:bodyPr/>
        <a:lstStyle/>
        <a:p>
          <a:r>
            <a:rPr lang="en-US" dirty="0"/>
            <a:t>Structures</a:t>
          </a:r>
        </a:p>
      </dgm:t>
    </dgm:pt>
    <dgm:pt modelId="{F3157BB9-B289-4675-B9C2-9FC320C50A47}" type="parTrans" cxnId="{E8D509D5-827E-4087-B2EE-75A942603C83}">
      <dgm:prSet/>
      <dgm:spPr/>
      <dgm:t>
        <a:bodyPr/>
        <a:lstStyle/>
        <a:p>
          <a:endParaRPr lang="en-US"/>
        </a:p>
      </dgm:t>
    </dgm:pt>
    <dgm:pt modelId="{E9DA0DC7-1F40-4014-AF76-F43F2AA7B5BA}" type="sibTrans" cxnId="{E8D509D5-827E-4087-B2EE-75A942603C83}">
      <dgm:prSet/>
      <dgm:spPr/>
      <dgm:t>
        <a:bodyPr/>
        <a:lstStyle/>
        <a:p>
          <a:endParaRPr lang="en-US"/>
        </a:p>
      </dgm:t>
    </dgm:pt>
    <dgm:pt modelId="{CEC1BC74-390B-4FD7-B918-5412453247CB}">
      <dgm:prSet phldrT="[Text]" custT="1"/>
      <dgm:spPr/>
      <dgm:t>
        <a:bodyPr/>
        <a:lstStyle/>
        <a:p>
          <a:pPr>
            <a:spcBef>
              <a:spcPts val="1200"/>
            </a:spcBef>
          </a:pPr>
          <a:r>
            <a:rPr lang="en-ZA" sz="3300" b="1" dirty="0">
              <a:solidFill>
                <a:schemeClr val="tx2">
                  <a:lumMod val="75000"/>
                  <a:lumOff val="25000"/>
                </a:schemeClr>
              </a:solidFill>
            </a:rPr>
            <a:t>Espace physique</a:t>
          </a:r>
          <a:endParaRPr lang="en-US" sz="3300" b="1" dirty="0">
            <a:solidFill>
              <a:schemeClr val="tx2">
                <a:lumMod val="75000"/>
                <a:lumOff val="25000"/>
              </a:schemeClr>
            </a:solidFill>
          </a:endParaRPr>
        </a:p>
      </dgm:t>
    </dgm:pt>
    <dgm:pt modelId="{9C65ED43-4182-4024-883D-A90441F5A580}" type="parTrans" cxnId="{DE445A32-D410-436B-ACEA-CCB07245CBE3}">
      <dgm:prSet/>
      <dgm:spPr/>
      <dgm:t>
        <a:bodyPr/>
        <a:lstStyle/>
        <a:p>
          <a:endParaRPr lang="en-US"/>
        </a:p>
      </dgm:t>
    </dgm:pt>
    <dgm:pt modelId="{C1574572-5A29-4402-8BE7-8F6AFCC3497C}" type="sibTrans" cxnId="{DE445A32-D410-436B-ACEA-CCB07245CBE3}">
      <dgm:prSet/>
      <dgm:spPr/>
      <dgm:t>
        <a:bodyPr/>
        <a:lstStyle/>
        <a:p>
          <a:endParaRPr lang="en-US"/>
        </a:p>
      </dgm:t>
    </dgm:pt>
    <dgm:pt modelId="{047BD1C3-62A9-40F5-8041-ED6A0187A6D0}">
      <dgm:prSet phldrT="[Text]" custT="1"/>
      <dgm:spPr/>
      <dgm:t>
        <a:bodyPr/>
        <a:lstStyle/>
        <a:p>
          <a:pPr>
            <a:buFont typeface="Wingdings" panose="05000000000000000000" pitchFamily="2" charset="2"/>
            <a:buChar char="§"/>
          </a:pPr>
          <a:r>
            <a:rPr lang="en-US" sz="2800" dirty="0"/>
            <a:t>Communaut</a:t>
          </a:r>
          <a:r>
            <a:rPr lang="fr-FR" sz="2800" dirty="0"/>
            <a:t>é</a:t>
          </a:r>
          <a:r>
            <a:rPr lang="en-US" sz="2800" dirty="0"/>
            <a:t>s</a:t>
          </a:r>
        </a:p>
      </dgm:t>
    </dgm:pt>
    <dgm:pt modelId="{03900D58-BD90-4E33-BDCE-6829A221BA6F}" type="parTrans" cxnId="{EB5E856F-F4EB-4FCF-9A6C-2D0DECE7C797}">
      <dgm:prSet/>
      <dgm:spPr/>
      <dgm:t>
        <a:bodyPr/>
        <a:lstStyle/>
        <a:p>
          <a:endParaRPr lang="en-US"/>
        </a:p>
      </dgm:t>
    </dgm:pt>
    <dgm:pt modelId="{1C50006E-7EAE-4348-85D8-6D98D75668FA}" type="sibTrans" cxnId="{EB5E856F-F4EB-4FCF-9A6C-2D0DECE7C797}">
      <dgm:prSet/>
      <dgm:spPr/>
      <dgm:t>
        <a:bodyPr/>
        <a:lstStyle/>
        <a:p>
          <a:endParaRPr lang="en-US"/>
        </a:p>
      </dgm:t>
    </dgm:pt>
    <dgm:pt modelId="{AAF2E223-A4A9-4373-ABEF-C08553CBEA2E}">
      <dgm:prSet phldrT="[Text]" custT="1"/>
      <dgm:spPr/>
      <dgm:t>
        <a:bodyPr/>
        <a:lstStyle/>
        <a:p>
          <a:pPr>
            <a:buFont typeface="Wingdings" panose="05000000000000000000" pitchFamily="2" charset="2"/>
            <a:buChar char="§"/>
          </a:pPr>
          <a:r>
            <a:rPr lang="en-US" sz="2800" dirty="0"/>
            <a:t>Gouvernement</a:t>
          </a:r>
        </a:p>
      </dgm:t>
    </dgm:pt>
    <dgm:pt modelId="{FC45ACD8-F79F-4CB7-8B9B-EF79D12A7F02}" type="parTrans" cxnId="{E099B5B7-F33E-4B00-A34C-F3532395EA0A}">
      <dgm:prSet/>
      <dgm:spPr/>
      <dgm:t>
        <a:bodyPr/>
        <a:lstStyle/>
        <a:p>
          <a:endParaRPr lang="en-US"/>
        </a:p>
      </dgm:t>
    </dgm:pt>
    <dgm:pt modelId="{4D8D34A2-5585-4C5C-8B0C-92138A4C00B6}" type="sibTrans" cxnId="{E099B5B7-F33E-4B00-A34C-F3532395EA0A}">
      <dgm:prSet/>
      <dgm:spPr/>
      <dgm:t>
        <a:bodyPr/>
        <a:lstStyle/>
        <a:p>
          <a:endParaRPr lang="en-US"/>
        </a:p>
      </dgm:t>
    </dgm:pt>
    <dgm:pt modelId="{3DA37AEA-C1CD-498A-B28B-B9AD03AD9D06}">
      <dgm:prSet phldrT="[Text]" custT="1"/>
      <dgm:spPr/>
      <dgm:t>
        <a:bodyPr/>
        <a:lstStyle/>
        <a:p>
          <a:pPr>
            <a:buFont typeface="Wingdings" panose="05000000000000000000" pitchFamily="2" charset="2"/>
            <a:buChar char="§"/>
          </a:pPr>
          <a:r>
            <a:rPr lang="en-US" sz="2800" dirty="0"/>
            <a:t>ONG</a:t>
          </a:r>
        </a:p>
      </dgm:t>
    </dgm:pt>
    <dgm:pt modelId="{04987514-ABC4-4F56-9400-565D82C75204}" type="parTrans" cxnId="{1600141B-E9CB-46D8-98E1-5C3C5447CC3D}">
      <dgm:prSet/>
      <dgm:spPr/>
      <dgm:t>
        <a:bodyPr/>
        <a:lstStyle/>
        <a:p>
          <a:endParaRPr lang="en-US"/>
        </a:p>
      </dgm:t>
    </dgm:pt>
    <dgm:pt modelId="{3A8A14EA-8236-4A05-B5AC-FECE7C8582D7}" type="sibTrans" cxnId="{1600141B-E9CB-46D8-98E1-5C3C5447CC3D}">
      <dgm:prSet/>
      <dgm:spPr/>
      <dgm:t>
        <a:bodyPr/>
        <a:lstStyle/>
        <a:p>
          <a:endParaRPr lang="en-US"/>
        </a:p>
      </dgm:t>
    </dgm:pt>
    <dgm:pt modelId="{085D8AA6-24EB-4827-B699-26F7A9C921C9}">
      <dgm:prSet phldrT="[Text]" custT="1"/>
      <dgm:spPr/>
      <dgm:t>
        <a:bodyPr/>
        <a:lstStyle/>
        <a:p>
          <a:pPr>
            <a:spcBef>
              <a:spcPts val="1200"/>
            </a:spcBef>
          </a:pPr>
          <a:r>
            <a:rPr lang="en-US" sz="3300" b="1" dirty="0">
              <a:solidFill>
                <a:schemeClr val="tx2">
                  <a:lumMod val="75000"/>
                  <a:lumOff val="25000"/>
                </a:schemeClr>
              </a:solidFill>
            </a:rPr>
            <a:t>R</a:t>
          </a:r>
          <a:r>
            <a:rPr lang="en-ZA" sz="3300" b="1" dirty="0">
              <a:solidFill>
                <a:schemeClr val="tx2">
                  <a:lumMod val="75000"/>
                  <a:lumOff val="25000"/>
                </a:schemeClr>
              </a:solidFill>
            </a:rPr>
            <a:t>elations entre les composantes</a:t>
          </a:r>
          <a:endParaRPr lang="en-US" sz="3300" b="1" dirty="0">
            <a:solidFill>
              <a:schemeClr val="tx2">
                <a:lumMod val="75000"/>
                <a:lumOff val="25000"/>
              </a:schemeClr>
            </a:solidFill>
          </a:endParaRPr>
        </a:p>
      </dgm:t>
    </dgm:pt>
    <dgm:pt modelId="{B221A45B-7C54-4DF7-BD99-BDD68D399A73}" type="parTrans" cxnId="{D9F475E9-C187-414B-9E8C-97D391B3A36C}">
      <dgm:prSet/>
      <dgm:spPr/>
      <dgm:t>
        <a:bodyPr/>
        <a:lstStyle/>
        <a:p>
          <a:endParaRPr lang="en-US"/>
        </a:p>
      </dgm:t>
    </dgm:pt>
    <dgm:pt modelId="{DA8B6EE4-7CEA-42B4-A2F6-E66CBABB27B3}" type="sibTrans" cxnId="{D9F475E9-C187-414B-9E8C-97D391B3A36C}">
      <dgm:prSet/>
      <dgm:spPr/>
      <dgm:t>
        <a:bodyPr/>
        <a:lstStyle/>
        <a:p>
          <a:endParaRPr lang="en-US"/>
        </a:p>
      </dgm:t>
    </dgm:pt>
    <dgm:pt modelId="{EFA1D379-1801-4DAA-8829-29772015A785}">
      <dgm:prSet phldrT="[Text]" custT="1"/>
      <dgm:spPr/>
      <dgm:t>
        <a:bodyPr/>
        <a:lstStyle/>
        <a:p>
          <a:r>
            <a:rPr lang="en-ZA" sz="3300" b="1" dirty="0">
              <a:solidFill>
                <a:schemeClr val="tx2">
                  <a:lumMod val="75000"/>
                  <a:lumOff val="25000"/>
                </a:schemeClr>
              </a:solidFill>
            </a:rPr>
            <a:t>Financement </a:t>
          </a:r>
          <a:endParaRPr lang="en-US" sz="3300" b="1" dirty="0">
            <a:solidFill>
              <a:schemeClr val="tx2">
                <a:lumMod val="75000"/>
                <a:lumOff val="25000"/>
              </a:schemeClr>
            </a:solidFill>
          </a:endParaRPr>
        </a:p>
      </dgm:t>
    </dgm:pt>
    <dgm:pt modelId="{F916EEE3-D44F-4F73-ABD0-356E60209011}" type="parTrans" cxnId="{3DA14740-C4C4-4D50-A799-DD677C418997}">
      <dgm:prSet/>
      <dgm:spPr/>
      <dgm:t>
        <a:bodyPr/>
        <a:lstStyle/>
        <a:p>
          <a:endParaRPr lang="en-US"/>
        </a:p>
      </dgm:t>
    </dgm:pt>
    <dgm:pt modelId="{77D1B80E-9615-4EBC-AD48-1CD9D39E587E}" type="sibTrans" cxnId="{3DA14740-C4C4-4D50-A799-DD677C418997}">
      <dgm:prSet/>
      <dgm:spPr/>
      <dgm:t>
        <a:bodyPr/>
        <a:lstStyle/>
        <a:p>
          <a:endParaRPr lang="en-US"/>
        </a:p>
      </dgm:t>
    </dgm:pt>
    <dgm:pt modelId="{62FA10A9-9B4E-423A-8891-6AEFBFEE53A4}">
      <dgm:prSet phldrT="[Text]" custT="1"/>
      <dgm:spPr/>
      <dgm:t>
        <a:bodyPr/>
        <a:lstStyle/>
        <a:p>
          <a:r>
            <a:rPr lang="en-US" sz="3300" b="1" dirty="0">
              <a:solidFill>
                <a:schemeClr val="tx2">
                  <a:lumMod val="75000"/>
                  <a:lumOff val="25000"/>
                </a:schemeClr>
              </a:solidFill>
            </a:rPr>
            <a:t>Infrastructure</a:t>
          </a:r>
        </a:p>
      </dgm:t>
    </dgm:pt>
    <dgm:pt modelId="{FDBBF9FA-646E-413B-B8A9-93433E70749C}" type="parTrans" cxnId="{15F57300-FFB8-4CF6-B8F4-4ABBCE144FB9}">
      <dgm:prSet/>
      <dgm:spPr/>
      <dgm:t>
        <a:bodyPr/>
        <a:lstStyle/>
        <a:p>
          <a:endParaRPr lang="en-US"/>
        </a:p>
      </dgm:t>
    </dgm:pt>
    <dgm:pt modelId="{19369B82-B057-41AD-90F2-16C17D7C1448}" type="sibTrans" cxnId="{15F57300-FFB8-4CF6-B8F4-4ABBCE144FB9}">
      <dgm:prSet/>
      <dgm:spPr/>
      <dgm:t>
        <a:bodyPr/>
        <a:lstStyle/>
        <a:p>
          <a:endParaRPr lang="en-US"/>
        </a:p>
      </dgm:t>
    </dgm:pt>
    <dgm:pt modelId="{4FFC2068-5F28-499C-AF2A-2B9E0E45315D}" type="pres">
      <dgm:prSet presAssocID="{76045BD8-EEA3-44FB-B024-03D8C873C51A}" presName="Name0" presStyleCnt="0">
        <dgm:presLayoutVars>
          <dgm:dir/>
          <dgm:animLvl val="lvl"/>
          <dgm:resizeHandles val="exact"/>
        </dgm:presLayoutVars>
      </dgm:prSet>
      <dgm:spPr/>
    </dgm:pt>
    <dgm:pt modelId="{73DCB4A0-2205-4380-A82D-A34A7B12891D}" type="pres">
      <dgm:prSet presAssocID="{4BF26D88-7D11-4A5A-A809-EE72CB8785D8}" presName="composite" presStyleCnt="0"/>
      <dgm:spPr/>
    </dgm:pt>
    <dgm:pt modelId="{F7E8E18B-0A30-4E8B-B5F7-EEAA0C61EB3F}" type="pres">
      <dgm:prSet presAssocID="{4BF26D88-7D11-4A5A-A809-EE72CB8785D8}" presName="parTx" presStyleLbl="alignNode1" presStyleIdx="0" presStyleCnt="3">
        <dgm:presLayoutVars>
          <dgm:chMax val="0"/>
          <dgm:chPref val="0"/>
          <dgm:bulletEnabled val="1"/>
        </dgm:presLayoutVars>
      </dgm:prSet>
      <dgm:spPr/>
    </dgm:pt>
    <dgm:pt modelId="{99A8E192-BD05-4778-A6A7-B7527C47E707}" type="pres">
      <dgm:prSet presAssocID="{4BF26D88-7D11-4A5A-A809-EE72CB8785D8}" presName="desTx" presStyleLbl="alignAccFollowNode1" presStyleIdx="0" presStyleCnt="3">
        <dgm:presLayoutVars>
          <dgm:bulletEnabled val="1"/>
        </dgm:presLayoutVars>
      </dgm:prSet>
      <dgm:spPr/>
    </dgm:pt>
    <dgm:pt modelId="{812CE1EB-BC7B-4580-BB29-C1A0E891C9B9}" type="pres">
      <dgm:prSet presAssocID="{709330F6-4E2C-44E0-9642-9E44D79E32BE}" presName="space" presStyleCnt="0"/>
      <dgm:spPr/>
    </dgm:pt>
    <dgm:pt modelId="{22DD087C-708E-44A9-A527-92BD55975744}" type="pres">
      <dgm:prSet presAssocID="{6498A3E4-8D90-4699-8EA0-BB05C4F28EF0}" presName="composite" presStyleCnt="0"/>
      <dgm:spPr/>
    </dgm:pt>
    <dgm:pt modelId="{E721A866-DBF2-453C-B465-E26993F9F4E8}" type="pres">
      <dgm:prSet presAssocID="{6498A3E4-8D90-4699-8EA0-BB05C4F28EF0}" presName="parTx" presStyleLbl="alignNode1" presStyleIdx="1" presStyleCnt="3">
        <dgm:presLayoutVars>
          <dgm:chMax val="0"/>
          <dgm:chPref val="0"/>
          <dgm:bulletEnabled val="1"/>
        </dgm:presLayoutVars>
      </dgm:prSet>
      <dgm:spPr/>
    </dgm:pt>
    <dgm:pt modelId="{5450A041-1D4B-4FAF-91F9-50B436F73359}" type="pres">
      <dgm:prSet presAssocID="{6498A3E4-8D90-4699-8EA0-BB05C4F28EF0}" presName="desTx" presStyleLbl="alignAccFollowNode1" presStyleIdx="1" presStyleCnt="3">
        <dgm:presLayoutVars>
          <dgm:bulletEnabled val="1"/>
        </dgm:presLayoutVars>
      </dgm:prSet>
      <dgm:spPr/>
    </dgm:pt>
    <dgm:pt modelId="{9CBB1572-429C-4474-8FF3-24633024E574}" type="pres">
      <dgm:prSet presAssocID="{515C81C3-BE52-4B53-83EA-9D51C4E9F3F8}" presName="space" presStyleCnt="0"/>
      <dgm:spPr/>
    </dgm:pt>
    <dgm:pt modelId="{A211AB11-8D10-4154-8178-85559D0A4A20}" type="pres">
      <dgm:prSet presAssocID="{655BB1BF-93C4-408E-928B-D38896AA5913}" presName="composite" presStyleCnt="0"/>
      <dgm:spPr/>
    </dgm:pt>
    <dgm:pt modelId="{BA56CE3F-D61D-457F-9F47-EC061BC68F13}" type="pres">
      <dgm:prSet presAssocID="{655BB1BF-93C4-408E-928B-D38896AA5913}" presName="parTx" presStyleLbl="alignNode1" presStyleIdx="2" presStyleCnt="3">
        <dgm:presLayoutVars>
          <dgm:chMax val="0"/>
          <dgm:chPref val="0"/>
          <dgm:bulletEnabled val="1"/>
        </dgm:presLayoutVars>
      </dgm:prSet>
      <dgm:spPr/>
    </dgm:pt>
    <dgm:pt modelId="{86A8625F-F61B-4043-AB3D-EF53C32BF5B2}" type="pres">
      <dgm:prSet presAssocID="{655BB1BF-93C4-408E-928B-D38896AA5913}" presName="desTx" presStyleLbl="alignAccFollowNode1" presStyleIdx="2" presStyleCnt="3">
        <dgm:presLayoutVars>
          <dgm:bulletEnabled val="1"/>
        </dgm:presLayoutVars>
      </dgm:prSet>
      <dgm:spPr/>
    </dgm:pt>
  </dgm:ptLst>
  <dgm:cxnLst>
    <dgm:cxn modelId="{15F57300-FFB8-4CF6-B8F4-4ABBCE144FB9}" srcId="{4BF26D88-7D11-4A5A-A809-EE72CB8785D8}" destId="{62FA10A9-9B4E-423A-8891-6AEFBFEE53A4}" srcOrd="2" destOrd="0" parTransId="{FDBBF9FA-646E-413B-B8A9-93433E70749C}" sibTransId="{19369B82-B057-41AD-90F2-16C17D7C1448}"/>
    <dgm:cxn modelId="{B7633F0B-9932-429D-9C7D-ED8A7D05B7AE}" type="presOf" srcId="{047BD1C3-62A9-40F5-8041-ED6A0187A6D0}" destId="{99A8E192-BD05-4778-A6A7-B7527C47E707}" srcOrd="0" destOrd="2" presId="urn:microsoft.com/office/officeart/2005/8/layout/hList1"/>
    <dgm:cxn modelId="{8E32D014-4D0A-44DA-B9F0-5DE5F492EE82}" type="presOf" srcId="{62FA10A9-9B4E-423A-8891-6AEFBFEE53A4}" destId="{99A8E192-BD05-4778-A6A7-B7527C47E707}" srcOrd="0" destOrd="6" presId="urn:microsoft.com/office/officeart/2005/8/layout/hList1"/>
    <dgm:cxn modelId="{E33C7F16-217B-41D1-AEF7-0F0613C6E359}" type="presOf" srcId="{655BB1BF-93C4-408E-928B-D38896AA5913}" destId="{BA56CE3F-D61D-457F-9F47-EC061BC68F13}" srcOrd="0" destOrd="0" presId="urn:microsoft.com/office/officeart/2005/8/layout/hList1"/>
    <dgm:cxn modelId="{B1F32017-F411-4F13-8107-094210101E5B}" srcId="{4BF26D88-7D11-4A5A-A809-EE72CB8785D8}" destId="{0227353C-2FB4-4690-8373-3060CD0A8372}" srcOrd="0" destOrd="0" parTransId="{121276C8-EB12-49EC-BFA7-74BE8AAAE33F}" sibTransId="{BC98A872-4727-4F23-9C80-D5A03BA61CF6}"/>
    <dgm:cxn modelId="{1600141B-E9CB-46D8-98E1-5C3C5447CC3D}" srcId="{0227353C-2FB4-4690-8373-3060CD0A8372}" destId="{3DA37AEA-C1CD-498A-B28B-B9AD03AD9D06}" srcOrd="3" destOrd="0" parTransId="{04987514-ABC4-4F56-9400-565D82C75204}" sibTransId="{3A8A14EA-8236-4A05-B5AC-FECE7C8582D7}"/>
    <dgm:cxn modelId="{6629E323-FFE0-423A-BFBE-451CB8B77B71}" srcId="{6498A3E4-8D90-4699-8EA0-BB05C4F28EF0}" destId="{EA11396B-08E7-4EB8-BD04-29CB92B50B17}" srcOrd="0" destOrd="0" parTransId="{035DAE71-13C3-4BD5-A22D-0154B65116CF}" sibTransId="{B661830A-A8E4-4559-BDB6-B2535BD9481D}"/>
    <dgm:cxn modelId="{D1216524-464B-401E-A321-1B06D46D0BDA}" srcId="{76045BD8-EEA3-44FB-B024-03D8C873C51A}" destId="{6498A3E4-8D90-4699-8EA0-BB05C4F28EF0}" srcOrd="1" destOrd="0" parTransId="{FA93EB71-457A-4D44-A95B-014C1A829E87}" sibTransId="{515C81C3-BE52-4B53-83EA-9D51C4E9F3F8}"/>
    <dgm:cxn modelId="{DE445A32-D410-436B-ACEA-CCB07245CBE3}" srcId="{655BB1BF-93C4-408E-928B-D38896AA5913}" destId="{CEC1BC74-390B-4FD7-B918-5412453247CB}" srcOrd="0" destOrd="0" parTransId="{9C65ED43-4182-4024-883D-A90441F5A580}" sibTransId="{C1574572-5A29-4402-8BE7-8F6AFCC3497C}"/>
    <dgm:cxn modelId="{66C55B3F-1009-47A4-8830-C519FDFF4DF6}" srcId="{0227353C-2FB4-4690-8373-3060CD0A8372}" destId="{2C882861-E9E7-4534-A4A2-CF463532BEF7}" srcOrd="0" destOrd="0" parTransId="{64C54694-BC49-4CBF-982D-48431AEBD558}" sibTransId="{ACC9E0B6-C96B-4EB2-AAE6-46CFB744EA0D}"/>
    <dgm:cxn modelId="{3DA14740-C4C4-4D50-A799-DD677C418997}" srcId="{4BF26D88-7D11-4A5A-A809-EE72CB8785D8}" destId="{EFA1D379-1801-4DAA-8829-29772015A785}" srcOrd="1" destOrd="0" parTransId="{F916EEE3-D44F-4F73-ABD0-356E60209011}" sibTransId="{77D1B80E-9615-4EBC-AD48-1CD9D39E587E}"/>
    <dgm:cxn modelId="{3403504E-FEF6-4BBC-83E2-1808A6A631F8}" type="presOf" srcId="{EFA1D379-1801-4DAA-8829-29772015A785}" destId="{99A8E192-BD05-4778-A6A7-B7527C47E707}" srcOrd="0" destOrd="5" presId="urn:microsoft.com/office/officeart/2005/8/layout/hList1"/>
    <dgm:cxn modelId="{EB5E856F-F4EB-4FCF-9A6C-2D0DECE7C797}" srcId="{0227353C-2FB4-4690-8373-3060CD0A8372}" destId="{047BD1C3-62A9-40F5-8041-ED6A0187A6D0}" srcOrd="1" destOrd="0" parTransId="{03900D58-BD90-4E33-BDCE-6829A221BA6F}" sibTransId="{1C50006E-7EAE-4348-85D8-6D98D75668FA}"/>
    <dgm:cxn modelId="{5A620058-C18F-42FC-94BB-E4B4A9050A99}" type="presOf" srcId="{6498A3E4-8D90-4699-8EA0-BB05C4F28EF0}" destId="{E721A866-DBF2-453C-B465-E26993F9F4E8}" srcOrd="0" destOrd="0" presId="urn:microsoft.com/office/officeart/2005/8/layout/hList1"/>
    <dgm:cxn modelId="{75DBDE9D-B862-4C5E-BE1F-0A71F899DC92}" type="presOf" srcId="{0227353C-2FB4-4690-8373-3060CD0A8372}" destId="{99A8E192-BD05-4778-A6A7-B7527C47E707}" srcOrd="0" destOrd="0" presId="urn:microsoft.com/office/officeart/2005/8/layout/hList1"/>
    <dgm:cxn modelId="{E099B5B7-F33E-4B00-A34C-F3532395EA0A}" srcId="{0227353C-2FB4-4690-8373-3060CD0A8372}" destId="{AAF2E223-A4A9-4373-ABEF-C08553CBEA2E}" srcOrd="2" destOrd="0" parTransId="{FC45ACD8-F79F-4CB7-8B9B-EF79D12A7F02}" sibTransId="{4D8D34A2-5585-4C5C-8B0C-92138A4C00B6}"/>
    <dgm:cxn modelId="{79104EB9-78E1-4DD5-AF01-C0802CAEBAC1}" type="presOf" srcId="{AAF2E223-A4A9-4373-ABEF-C08553CBEA2E}" destId="{99A8E192-BD05-4778-A6A7-B7527C47E707}" srcOrd="0" destOrd="3" presId="urn:microsoft.com/office/officeart/2005/8/layout/hList1"/>
    <dgm:cxn modelId="{021883C9-9912-4097-A086-7A17D5EA6BA3}" type="presOf" srcId="{4BF26D88-7D11-4A5A-A809-EE72CB8785D8}" destId="{F7E8E18B-0A30-4E8B-B5F7-EEAA0C61EB3F}" srcOrd="0" destOrd="0" presId="urn:microsoft.com/office/officeart/2005/8/layout/hList1"/>
    <dgm:cxn modelId="{842F44CB-9AFB-40A5-9AF4-3E93C2E4CB13}" srcId="{76045BD8-EEA3-44FB-B024-03D8C873C51A}" destId="{4BF26D88-7D11-4A5A-A809-EE72CB8785D8}" srcOrd="0" destOrd="0" parTransId="{2640181D-A208-46C2-9208-8057063464AE}" sibTransId="{709330F6-4E2C-44E0-9642-9E44D79E32BE}"/>
    <dgm:cxn modelId="{F62D69D4-E009-42EF-93E9-E099568BAEAA}" type="presOf" srcId="{085D8AA6-24EB-4827-B699-26F7A9C921C9}" destId="{86A8625F-F61B-4043-AB3D-EF53C32BF5B2}" srcOrd="0" destOrd="1" presId="urn:microsoft.com/office/officeart/2005/8/layout/hList1"/>
    <dgm:cxn modelId="{E8D509D5-827E-4087-B2EE-75A942603C83}" srcId="{76045BD8-EEA3-44FB-B024-03D8C873C51A}" destId="{655BB1BF-93C4-408E-928B-D38896AA5913}" srcOrd="2" destOrd="0" parTransId="{F3157BB9-B289-4675-B9C2-9FC320C50A47}" sibTransId="{E9DA0DC7-1F40-4014-AF76-F43F2AA7B5BA}"/>
    <dgm:cxn modelId="{71D3ACD6-47D4-4561-A2CF-5E948E6B396A}" type="presOf" srcId="{3DA37AEA-C1CD-498A-B28B-B9AD03AD9D06}" destId="{99A8E192-BD05-4778-A6A7-B7527C47E707}" srcOrd="0" destOrd="4" presId="urn:microsoft.com/office/officeart/2005/8/layout/hList1"/>
    <dgm:cxn modelId="{51814AD9-75A3-494C-A607-C6FE18DE1795}" type="presOf" srcId="{76045BD8-EEA3-44FB-B024-03D8C873C51A}" destId="{4FFC2068-5F28-499C-AF2A-2B9E0E45315D}" srcOrd="0" destOrd="0" presId="urn:microsoft.com/office/officeart/2005/8/layout/hList1"/>
    <dgm:cxn modelId="{B6A894E1-7991-4250-8EBF-F7BB918C05ED}" type="presOf" srcId="{2C882861-E9E7-4534-A4A2-CF463532BEF7}" destId="{99A8E192-BD05-4778-A6A7-B7527C47E707}" srcOrd="0" destOrd="1" presId="urn:microsoft.com/office/officeart/2005/8/layout/hList1"/>
    <dgm:cxn modelId="{D9F475E9-C187-414B-9E8C-97D391B3A36C}" srcId="{655BB1BF-93C4-408E-928B-D38896AA5913}" destId="{085D8AA6-24EB-4827-B699-26F7A9C921C9}" srcOrd="1" destOrd="0" parTransId="{B221A45B-7C54-4DF7-BD99-BDD68D399A73}" sibTransId="{DA8B6EE4-7CEA-42B4-A2F6-E66CBABB27B3}"/>
    <dgm:cxn modelId="{F77CF1EA-530E-4B75-95A6-D11299D67C99}" type="presOf" srcId="{EA11396B-08E7-4EB8-BD04-29CB92B50B17}" destId="{5450A041-1D4B-4FAF-91F9-50B436F73359}" srcOrd="0" destOrd="0" presId="urn:microsoft.com/office/officeart/2005/8/layout/hList1"/>
    <dgm:cxn modelId="{2428E7EE-873F-47B5-8761-F7BEDEEA8136}" type="presOf" srcId="{CEC1BC74-390B-4FD7-B918-5412453247CB}" destId="{86A8625F-F61B-4043-AB3D-EF53C32BF5B2}" srcOrd="0" destOrd="0" presId="urn:microsoft.com/office/officeart/2005/8/layout/hList1"/>
    <dgm:cxn modelId="{A411047F-2A7A-41E6-9D8D-437B57C79192}" type="presParOf" srcId="{4FFC2068-5F28-499C-AF2A-2B9E0E45315D}" destId="{73DCB4A0-2205-4380-A82D-A34A7B12891D}" srcOrd="0" destOrd="0" presId="urn:microsoft.com/office/officeart/2005/8/layout/hList1"/>
    <dgm:cxn modelId="{41DB090C-BE33-478B-8E1D-8FE1113A7383}" type="presParOf" srcId="{73DCB4A0-2205-4380-A82D-A34A7B12891D}" destId="{F7E8E18B-0A30-4E8B-B5F7-EEAA0C61EB3F}" srcOrd="0" destOrd="0" presId="urn:microsoft.com/office/officeart/2005/8/layout/hList1"/>
    <dgm:cxn modelId="{2FC45A1C-EE4C-4701-ADAE-9BEA6FFA23FB}" type="presParOf" srcId="{73DCB4A0-2205-4380-A82D-A34A7B12891D}" destId="{99A8E192-BD05-4778-A6A7-B7527C47E707}" srcOrd="1" destOrd="0" presId="urn:microsoft.com/office/officeart/2005/8/layout/hList1"/>
    <dgm:cxn modelId="{CEA32B3F-301C-43C6-83EB-79DE465FACA7}" type="presParOf" srcId="{4FFC2068-5F28-499C-AF2A-2B9E0E45315D}" destId="{812CE1EB-BC7B-4580-BB29-C1A0E891C9B9}" srcOrd="1" destOrd="0" presId="urn:microsoft.com/office/officeart/2005/8/layout/hList1"/>
    <dgm:cxn modelId="{6ADAF3BC-3861-414D-87B7-9A4A6481CFA8}" type="presParOf" srcId="{4FFC2068-5F28-499C-AF2A-2B9E0E45315D}" destId="{22DD087C-708E-44A9-A527-92BD55975744}" srcOrd="2" destOrd="0" presId="urn:microsoft.com/office/officeart/2005/8/layout/hList1"/>
    <dgm:cxn modelId="{DF22BF88-9127-4C69-AF54-83A2AAAF0CD9}" type="presParOf" srcId="{22DD087C-708E-44A9-A527-92BD55975744}" destId="{E721A866-DBF2-453C-B465-E26993F9F4E8}" srcOrd="0" destOrd="0" presId="urn:microsoft.com/office/officeart/2005/8/layout/hList1"/>
    <dgm:cxn modelId="{F1E25841-1D9D-4A07-8863-FA60AEC7B690}" type="presParOf" srcId="{22DD087C-708E-44A9-A527-92BD55975744}" destId="{5450A041-1D4B-4FAF-91F9-50B436F73359}" srcOrd="1" destOrd="0" presId="urn:microsoft.com/office/officeart/2005/8/layout/hList1"/>
    <dgm:cxn modelId="{E0C78729-1B57-4856-B1FB-EBA7D80E2B85}" type="presParOf" srcId="{4FFC2068-5F28-499C-AF2A-2B9E0E45315D}" destId="{9CBB1572-429C-4474-8FF3-24633024E574}" srcOrd="3" destOrd="0" presId="urn:microsoft.com/office/officeart/2005/8/layout/hList1"/>
    <dgm:cxn modelId="{073F4D79-38A5-4DB3-A133-3BCD91634970}" type="presParOf" srcId="{4FFC2068-5F28-499C-AF2A-2B9E0E45315D}" destId="{A211AB11-8D10-4154-8178-85559D0A4A20}" srcOrd="4" destOrd="0" presId="urn:microsoft.com/office/officeart/2005/8/layout/hList1"/>
    <dgm:cxn modelId="{3B16F788-9542-443A-BC34-2AA3AA8380DF}" type="presParOf" srcId="{A211AB11-8D10-4154-8178-85559D0A4A20}" destId="{BA56CE3F-D61D-457F-9F47-EC061BC68F13}" srcOrd="0" destOrd="0" presId="urn:microsoft.com/office/officeart/2005/8/layout/hList1"/>
    <dgm:cxn modelId="{354C6980-86C3-4A3F-B93E-8E8BE4E4E0D6}" type="presParOf" srcId="{A211AB11-8D10-4154-8178-85559D0A4A20}" destId="{86A8625F-F61B-4043-AB3D-EF53C32BF5B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B313AF-E16F-4477-96AC-9732394AB43F}" type="doc">
      <dgm:prSet loTypeId="urn:microsoft.com/office/officeart/2005/8/layout/gear1" loCatId="relationship" qsTypeId="urn:microsoft.com/office/officeart/2005/8/quickstyle/simple1" qsCatId="simple" csTypeId="urn:microsoft.com/office/officeart/2005/8/colors/accent1_2" csCatId="accent1" phldr="1"/>
      <dgm:spPr/>
    </dgm:pt>
    <dgm:pt modelId="{52248D7F-38F8-46A7-95E7-68F5D2F6C98C}">
      <dgm:prSet phldrT="[Text]"/>
      <dgm:spPr/>
      <dgm:t>
        <a:bodyPr/>
        <a:lstStyle/>
        <a:p>
          <a:r>
            <a:rPr lang="en-US" dirty="0"/>
            <a:t>Capacités</a:t>
          </a:r>
        </a:p>
      </dgm:t>
    </dgm:pt>
    <dgm:pt modelId="{6193948D-E9DF-4998-BB14-95ED7C7AF100}" type="parTrans" cxnId="{4B91DEEE-1CA1-46B8-9CD4-D093EA5546EE}">
      <dgm:prSet/>
      <dgm:spPr/>
      <dgm:t>
        <a:bodyPr/>
        <a:lstStyle/>
        <a:p>
          <a:endParaRPr lang="en-US"/>
        </a:p>
      </dgm:t>
    </dgm:pt>
    <dgm:pt modelId="{F2B41207-60DE-4D3A-B99B-475135627546}" type="sibTrans" cxnId="{4B91DEEE-1CA1-46B8-9CD4-D093EA5546EE}">
      <dgm:prSet/>
      <dgm:spPr/>
      <dgm:t>
        <a:bodyPr/>
        <a:lstStyle/>
        <a:p>
          <a:endParaRPr lang="en-US"/>
        </a:p>
      </dgm:t>
    </dgm:pt>
    <dgm:pt modelId="{82619CB4-85E5-49DA-83AE-4BEE775E8CF8}">
      <dgm:prSet phldrT="[Text]"/>
      <dgm:spPr/>
      <dgm:t>
        <a:bodyPr/>
        <a:lstStyle/>
        <a:p>
          <a:r>
            <a:rPr lang="en-US" dirty="0"/>
            <a:t>Fonctions</a:t>
          </a:r>
        </a:p>
      </dgm:t>
    </dgm:pt>
    <dgm:pt modelId="{42367AC3-857B-4D95-B151-2D5346309220}" type="parTrans" cxnId="{6B4EC839-8ED7-4D49-97B2-16DC9429A9CC}">
      <dgm:prSet/>
      <dgm:spPr/>
      <dgm:t>
        <a:bodyPr/>
        <a:lstStyle/>
        <a:p>
          <a:endParaRPr lang="en-US"/>
        </a:p>
      </dgm:t>
    </dgm:pt>
    <dgm:pt modelId="{F5CFE198-F6BE-4C64-A66F-1E2EB35C2323}" type="sibTrans" cxnId="{6B4EC839-8ED7-4D49-97B2-16DC9429A9CC}">
      <dgm:prSet/>
      <dgm:spPr/>
      <dgm:t>
        <a:bodyPr/>
        <a:lstStyle/>
        <a:p>
          <a:endParaRPr lang="en-US"/>
        </a:p>
      </dgm:t>
    </dgm:pt>
    <dgm:pt modelId="{D25D7A12-4B9F-4552-9444-2D3489885568}">
      <dgm:prSet phldrT="[Text]"/>
      <dgm:spPr/>
      <dgm:t>
        <a:bodyPr/>
        <a:lstStyle/>
        <a:p>
          <a:r>
            <a:rPr lang="en-US" dirty="0"/>
            <a:t>Structures</a:t>
          </a:r>
        </a:p>
      </dgm:t>
    </dgm:pt>
    <dgm:pt modelId="{C43BB750-C585-408A-A2CC-8E448F09791B}" type="parTrans" cxnId="{6BBCDEF1-BB4C-4544-B920-06483997D543}">
      <dgm:prSet/>
      <dgm:spPr/>
      <dgm:t>
        <a:bodyPr/>
        <a:lstStyle/>
        <a:p>
          <a:endParaRPr lang="en-US"/>
        </a:p>
      </dgm:t>
    </dgm:pt>
    <dgm:pt modelId="{08F548F4-927F-40AC-9F5C-D8309A868C0D}" type="sibTrans" cxnId="{6BBCDEF1-BB4C-4544-B920-06483997D543}">
      <dgm:prSet/>
      <dgm:spPr/>
      <dgm:t>
        <a:bodyPr/>
        <a:lstStyle/>
        <a:p>
          <a:endParaRPr lang="en-US"/>
        </a:p>
      </dgm:t>
    </dgm:pt>
    <dgm:pt modelId="{0C4F43C1-84AC-48D7-936C-BF3613711DBA}" type="pres">
      <dgm:prSet presAssocID="{0CB313AF-E16F-4477-96AC-9732394AB43F}" presName="composite" presStyleCnt="0">
        <dgm:presLayoutVars>
          <dgm:chMax val="3"/>
          <dgm:animLvl val="lvl"/>
          <dgm:resizeHandles val="exact"/>
        </dgm:presLayoutVars>
      </dgm:prSet>
      <dgm:spPr/>
    </dgm:pt>
    <dgm:pt modelId="{7DFC16E5-CDA4-43E4-8CEC-10336D3E6738}" type="pres">
      <dgm:prSet presAssocID="{52248D7F-38F8-46A7-95E7-68F5D2F6C98C}" presName="gear1" presStyleLbl="node1" presStyleIdx="0" presStyleCnt="3">
        <dgm:presLayoutVars>
          <dgm:chMax val="1"/>
          <dgm:bulletEnabled val="1"/>
        </dgm:presLayoutVars>
      </dgm:prSet>
      <dgm:spPr/>
    </dgm:pt>
    <dgm:pt modelId="{06B5CFD2-99E7-40DF-AAF7-3E92C42AFB48}" type="pres">
      <dgm:prSet presAssocID="{52248D7F-38F8-46A7-95E7-68F5D2F6C98C}" presName="gear1srcNode" presStyleLbl="node1" presStyleIdx="0" presStyleCnt="3"/>
      <dgm:spPr/>
    </dgm:pt>
    <dgm:pt modelId="{79E87EF4-8114-4F09-8E24-92DB1BAD9249}" type="pres">
      <dgm:prSet presAssocID="{52248D7F-38F8-46A7-95E7-68F5D2F6C98C}" presName="gear1dstNode" presStyleLbl="node1" presStyleIdx="0" presStyleCnt="3"/>
      <dgm:spPr/>
    </dgm:pt>
    <dgm:pt modelId="{1DFB3FEC-8A56-42F5-B75B-8FC9C8B96F96}" type="pres">
      <dgm:prSet presAssocID="{82619CB4-85E5-49DA-83AE-4BEE775E8CF8}" presName="gear2" presStyleLbl="node1" presStyleIdx="1" presStyleCnt="3">
        <dgm:presLayoutVars>
          <dgm:chMax val="1"/>
          <dgm:bulletEnabled val="1"/>
        </dgm:presLayoutVars>
      </dgm:prSet>
      <dgm:spPr/>
    </dgm:pt>
    <dgm:pt modelId="{AEBCE83D-E10E-44C5-BCFB-FD98B0F9F543}" type="pres">
      <dgm:prSet presAssocID="{82619CB4-85E5-49DA-83AE-4BEE775E8CF8}" presName="gear2srcNode" presStyleLbl="node1" presStyleIdx="1" presStyleCnt="3"/>
      <dgm:spPr/>
    </dgm:pt>
    <dgm:pt modelId="{4230A869-9BC1-4844-A426-5F5165D5630D}" type="pres">
      <dgm:prSet presAssocID="{82619CB4-85E5-49DA-83AE-4BEE775E8CF8}" presName="gear2dstNode" presStyleLbl="node1" presStyleIdx="1" presStyleCnt="3"/>
      <dgm:spPr/>
    </dgm:pt>
    <dgm:pt modelId="{0C4B6528-E8FF-4C7E-AC00-1A32C86F0714}" type="pres">
      <dgm:prSet presAssocID="{D25D7A12-4B9F-4552-9444-2D3489885568}" presName="gear3" presStyleLbl="node1" presStyleIdx="2" presStyleCnt="3"/>
      <dgm:spPr/>
    </dgm:pt>
    <dgm:pt modelId="{8F9B3D6A-CA09-4891-AD9F-AF2E82DE798E}" type="pres">
      <dgm:prSet presAssocID="{D25D7A12-4B9F-4552-9444-2D3489885568}" presName="gear3tx" presStyleLbl="node1" presStyleIdx="2" presStyleCnt="3">
        <dgm:presLayoutVars>
          <dgm:chMax val="1"/>
          <dgm:bulletEnabled val="1"/>
        </dgm:presLayoutVars>
      </dgm:prSet>
      <dgm:spPr/>
    </dgm:pt>
    <dgm:pt modelId="{1E258669-4963-4EA1-8C46-EAE832BD1C37}" type="pres">
      <dgm:prSet presAssocID="{D25D7A12-4B9F-4552-9444-2D3489885568}" presName="gear3srcNode" presStyleLbl="node1" presStyleIdx="2" presStyleCnt="3"/>
      <dgm:spPr/>
    </dgm:pt>
    <dgm:pt modelId="{9745B849-AB17-47A4-A588-ACDECCDB294A}" type="pres">
      <dgm:prSet presAssocID="{D25D7A12-4B9F-4552-9444-2D3489885568}" presName="gear3dstNode" presStyleLbl="node1" presStyleIdx="2" presStyleCnt="3"/>
      <dgm:spPr/>
    </dgm:pt>
    <dgm:pt modelId="{BE3E84EC-079D-4672-8793-95B2613438B6}" type="pres">
      <dgm:prSet presAssocID="{F2B41207-60DE-4D3A-B99B-475135627546}" presName="connector1" presStyleLbl="sibTrans2D1" presStyleIdx="0" presStyleCnt="3"/>
      <dgm:spPr/>
    </dgm:pt>
    <dgm:pt modelId="{3CA1B75E-2539-4E86-B0F3-20D7DCBAC612}" type="pres">
      <dgm:prSet presAssocID="{F5CFE198-F6BE-4C64-A66F-1E2EB35C2323}" presName="connector2" presStyleLbl="sibTrans2D1" presStyleIdx="1" presStyleCnt="3"/>
      <dgm:spPr/>
    </dgm:pt>
    <dgm:pt modelId="{03856D32-A80F-492D-9C4F-C3E38B72CAA0}" type="pres">
      <dgm:prSet presAssocID="{08F548F4-927F-40AC-9F5C-D8309A868C0D}" presName="connector3" presStyleLbl="sibTrans2D1" presStyleIdx="2" presStyleCnt="3"/>
      <dgm:spPr/>
    </dgm:pt>
  </dgm:ptLst>
  <dgm:cxnLst>
    <dgm:cxn modelId="{D50DC71A-241B-4DC3-AC8E-E50E9F7B3B75}" type="presOf" srcId="{82619CB4-85E5-49DA-83AE-4BEE775E8CF8}" destId="{AEBCE83D-E10E-44C5-BCFB-FD98B0F9F543}" srcOrd="1" destOrd="0" presId="urn:microsoft.com/office/officeart/2005/8/layout/gear1"/>
    <dgm:cxn modelId="{07219437-DECE-4DF6-AEE5-0378B2351875}" type="presOf" srcId="{F5CFE198-F6BE-4C64-A66F-1E2EB35C2323}" destId="{3CA1B75E-2539-4E86-B0F3-20D7DCBAC612}" srcOrd="0" destOrd="0" presId="urn:microsoft.com/office/officeart/2005/8/layout/gear1"/>
    <dgm:cxn modelId="{6B4EC839-8ED7-4D49-97B2-16DC9429A9CC}" srcId="{0CB313AF-E16F-4477-96AC-9732394AB43F}" destId="{82619CB4-85E5-49DA-83AE-4BEE775E8CF8}" srcOrd="1" destOrd="0" parTransId="{42367AC3-857B-4D95-B151-2D5346309220}" sibTransId="{F5CFE198-F6BE-4C64-A66F-1E2EB35C2323}"/>
    <dgm:cxn modelId="{8FA5FF57-FF45-48A5-8FD9-F98C87FEBB6D}" type="presOf" srcId="{D25D7A12-4B9F-4552-9444-2D3489885568}" destId="{8F9B3D6A-CA09-4891-AD9F-AF2E82DE798E}" srcOrd="1" destOrd="0" presId="urn:microsoft.com/office/officeart/2005/8/layout/gear1"/>
    <dgm:cxn modelId="{3D36C17D-42FA-4BE8-A873-7640D190ED52}" type="presOf" srcId="{D25D7A12-4B9F-4552-9444-2D3489885568}" destId="{1E258669-4963-4EA1-8C46-EAE832BD1C37}" srcOrd="2" destOrd="0" presId="urn:microsoft.com/office/officeart/2005/8/layout/gear1"/>
    <dgm:cxn modelId="{AB19B1A0-38E8-4B33-94DB-E8A4DCFFE873}" type="presOf" srcId="{52248D7F-38F8-46A7-95E7-68F5D2F6C98C}" destId="{7DFC16E5-CDA4-43E4-8CEC-10336D3E6738}" srcOrd="0" destOrd="0" presId="urn:microsoft.com/office/officeart/2005/8/layout/gear1"/>
    <dgm:cxn modelId="{466D76A2-F617-42F6-B17E-4997E0BC388E}" type="presOf" srcId="{52248D7F-38F8-46A7-95E7-68F5D2F6C98C}" destId="{06B5CFD2-99E7-40DF-AAF7-3E92C42AFB48}" srcOrd="1" destOrd="0" presId="urn:microsoft.com/office/officeart/2005/8/layout/gear1"/>
    <dgm:cxn modelId="{FEB4C8A5-67A3-4744-AF29-82129E721424}" type="presOf" srcId="{82619CB4-85E5-49DA-83AE-4BEE775E8CF8}" destId="{1DFB3FEC-8A56-42F5-B75B-8FC9C8B96F96}" srcOrd="0" destOrd="0" presId="urn:microsoft.com/office/officeart/2005/8/layout/gear1"/>
    <dgm:cxn modelId="{29BB21A9-4903-4A34-8597-D3ED64B764C0}" type="presOf" srcId="{F2B41207-60DE-4D3A-B99B-475135627546}" destId="{BE3E84EC-079D-4672-8793-95B2613438B6}" srcOrd="0" destOrd="0" presId="urn:microsoft.com/office/officeart/2005/8/layout/gear1"/>
    <dgm:cxn modelId="{77023CCD-51AC-4DF5-8F84-48F040CA040B}" type="presOf" srcId="{0CB313AF-E16F-4477-96AC-9732394AB43F}" destId="{0C4F43C1-84AC-48D7-936C-BF3613711DBA}" srcOrd="0" destOrd="0" presId="urn:microsoft.com/office/officeart/2005/8/layout/gear1"/>
    <dgm:cxn modelId="{50C747D1-8931-49D9-91D8-9E8F2B39FFF6}" type="presOf" srcId="{82619CB4-85E5-49DA-83AE-4BEE775E8CF8}" destId="{4230A869-9BC1-4844-A426-5F5165D5630D}" srcOrd="2" destOrd="0" presId="urn:microsoft.com/office/officeart/2005/8/layout/gear1"/>
    <dgm:cxn modelId="{18F675D4-3495-425B-8F18-7B569C531C33}" type="presOf" srcId="{D25D7A12-4B9F-4552-9444-2D3489885568}" destId="{0C4B6528-E8FF-4C7E-AC00-1A32C86F0714}" srcOrd="0" destOrd="0" presId="urn:microsoft.com/office/officeart/2005/8/layout/gear1"/>
    <dgm:cxn modelId="{A93328E7-D179-4108-8CF6-092E1B814F70}" type="presOf" srcId="{D25D7A12-4B9F-4552-9444-2D3489885568}" destId="{9745B849-AB17-47A4-A588-ACDECCDB294A}" srcOrd="3" destOrd="0" presId="urn:microsoft.com/office/officeart/2005/8/layout/gear1"/>
    <dgm:cxn modelId="{714EB4EC-D27C-465D-B336-1F2D6DE8CF60}" type="presOf" srcId="{52248D7F-38F8-46A7-95E7-68F5D2F6C98C}" destId="{79E87EF4-8114-4F09-8E24-92DB1BAD9249}" srcOrd="2" destOrd="0" presId="urn:microsoft.com/office/officeart/2005/8/layout/gear1"/>
    <dgm:cxn modelId="{4B91DEEE-1CA1-46B8-9CD4-D093EA5546EE}" srcId="{0CB313AF-E16F-4477-96AC-9732394AB43F}" destId="{52248D7F-38F8-46A7-95E7-68F5D2F6C98C}" srcOrd="0" destOrd="0" parTransId="{6193948D-E9DF-4998-BB14-95ED7C7AF100}" sibTransId="{F2B41207-60DE-4D3A-B99B-475135627546}"/>
    <dgm:cxn modelId="{6BBCDEF1-BB4C-4544-B920-06483997D543}" srcId="{0CB313AF-E16F-4477-96AC-9732394AB43F}" destId="{D25D7A12-4B9F-4552-9444-2D3489885568}" srcOrd="2" destOrd="0" parTransId="{C43BB750-C585-408A-A2CC-8E448F09791B}" sibTransId="{08F548F4-927F-40AC-9F5C-D8309A868C0D}"/>
    <dgm:cxn modelId="{09708BF3-39CF-43CF-8A63-3996D27893C1}" type="presOf" srcId="{08F548F4-927F-40AC-9F5C-D8309A868C0D}" destId="{03856D32-A80F-492D-9C4F-C3E38B72CAA0}" srcOrd="0" destOrd="0" presId="urn:microsoft.com/office/officeart/2005/8/layout/gear1"/>
    <dgm:cxn modelId="{0EE20504-734E-4736-A321-354A245A3B78}" type="presParOf" srcId="{0C4F43C1-84AC-48D7-936C-BF3613711DBA}" destId="{7DFC16E5-CDA4-43E4-8CEC-10336D3E6738}" srcOrd="0" destOrd="0" presId="urn:microsoft.com/office/officeart/2005/8/layout/gear1"/>
    <dgm:cxn modelId="{EF6C6198-A5AA-440B-AF15-401587F6801E}" type="presParOf" srcId="{0C4F43C1-84AC-48D7-936C-BF3613711DBA}" destId="{06B5CFD2-99E7-40DF-AAF7-3E92C42AFB48}" srcOrd="1" destOrd="0" presId="urn:microsoft.com/office/officeart/2005/8/layout/gear1"/>
    <dgm:cxn modelId="{19159512-55A1-49C9-B74F-FCE909724E4D}" type="presParOf" srcId="{0C4F43C1-84AC-48D7-936C-BF3613711DBA}" destId="{79E87EF4-8114-4F09-8E24-92DB1BAD9249}" srcOrd="2" destOrd="0" presId="urn:microsoft.com/office/officeart/2005/8/layout/gear1"/>
    <dgm:cxn modelId="{18940DAE-D641-4E9D-A36F-4322DBAA956C}" type="presParOf" srcId="{0C4F43C1-84AC-48D7-936C-BF3613711DBA}" destId="{1DFB3FEC-8A56-42F5-B75B-8FC9C8B96F96}" srcOrd="3" destOrd="0" presId="urn:microsoft.com/office/officeart/2005/8/layout/gear1"/>
    <dgm:cxn modelId="{B37CB3E9-5102-49DE-B5C4-F8B6F4F630CA}" type="presParOf" srcId="{0C4F43C1-84AC-48D7-936C-BF3613711DBA}" destId="{AEBCE83D-E10E-44C5-BCFB-FD98B0F9F543}" srcOrd="4" destOrd="0" presId="urn:microsoft.com/office/officeart/2005/8/layout/gear1"/>
    <dgm:cxn modelId="{881EB92B-1305-43BB-A340-C3EEDAD2D4FB}" type="presParOf" srcId="{0C4F43C1-84AC-48D7-936C-BF3613711DBA}" destId="{4230A869-9BC1-4844-A426-5F5165D5630D}" srcOrd="5" destOrd="0" presId="urn:microsoft.com/office/officeart/2005/8/layout/gear1"/>
    <dgm:cxn modelId="{8237A9BD-1A7A-42DC-86F4-427297752F44}" type="presParOf" srcId="{0C4F43C1-84AC-48D7-936C-BF3613711DBA}" destId="{0C4B6528-E8FF-4C7E-AC00-1A32C86F0714}" srcOrd="6" destOrd="0" presId="urn:microsoft.com/office/officeart/2005/8/layout/gear1"/>
    <dgm:cxn modelId="{2A9A9BA7-735A-431D-9034-81377EA8B1EB}" type="presParOf" srcId="{0C4F43C1-84AC-48D7-936C-BF3613711DBA}" destId="{8F9B3D6A-CA09-4891-AD9F-AF2E82DE798E}" srcOrd="7" destOrd="0" presId="urn:microsoft.com/office/officeart/2005/8/layout/gear1"/>
    <dgm:cxn modelId="{FEB519FB-B9A5-440A-80B1-9D7573D1A1B3}" type="presParOf" srcId="{0C4F43C1-84AC-48D7-936C-BF3613711DBA}" destId="{1E258669-4963-4EA1-8C46-EAE832BD1C37}" srcOrd="8" destOrd="0" presId="urn:microsoft.com/office/officeart/2005/8/layout/gear1"/>
    <dgm:cxn modelId="{C0A85340-01AC-4619-95F1-88AB6DC46F50}" type="presParOf" srcId="{0C4F43C1-84AC-48D7-936C-BF3613711DBA}" destId="{9745B849-AB17-47A4-A588-ACDECCDB294A}" srcOrd="9" destOrd="0" presId="urn:microsoft.com/office/officeart/2005/8/layout/gear1"/>
    <dgm:cxn modelId="{AACBC2C7-F631-4516-AEB5-C16A22E67A6B}" type="presParOf" srcId="{0C4F43C1-84AC-48D7-936C-BF3613711DBA}" destId="{BE3E84EC-079D-4672-8793-95B2613438B6}" srcOrd="10" destOrd="0" presId="urn:microsoft.com/office/officeart/2005/8/layout/gear1"/>
    <dgm:cxn modelId="{DA9BF672-E1B5-41E3-9137-FA0B5E9CA688}" type="presParOf" srcId="{0C4F43C1-84AC-48D7-936C-BF3613711DBA}" destId="{3CA1B75E-2539-4E86-B0F3-20D7DCBAC612}" srcOrd="11" destOrd="0" presId="urn:microsoft.com/office/officeart/2005/8/layout/gear1"/>
    <dgm:cxn modelId="{EF073208-C2FF-46C2-8006-045349008258}" type="presParOf" srcId="{0C4F43C1-84AC-48D7-936C-BF3613711DBA}" destId="{03856D32-A80F-492D-9C4F-C3E38B72CAA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C16E5-CDA4-43E4-8CEC-10336D3E6738}">
      <dsp:nvSpPr>
        <dsp:cNvPr id="0" name=""/>
        <dsp:cNvSpPr/>
      </dsp:nvSpPr>
      <dsp:spPr>
        <a:xfrm>
          <a:off x="5185915" y="2016825"/>
          <a:ext cx="2465009" cy="2465009"/>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Capacités</a:t>
          </a:r>
        </a:p>
      </dsp:txBody>
      <dsp:txXfrm>
        <a:off x="5681491" y="2594242"/>
        <a:ext cx="1473857" cy="1267065"/>
      </dsp:txXfrm>
    </dsp:sp>
    <dsp:sp modelId="{1DFB3FEC-8A56-42F5-B75B-8FC9C8B96F96}">
      <dsp:nvSpPr>
        <dsp:cNvPr id="0" name=""/>
        <dsp:cNvSpPr/>
      </dsp:nvSpPr>
      <dsp:spPr>
        <a:xfrm>
          <a:off x="3751728" y="1434187"/>
          <a:ext cx="1792734" cy="179273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Fonctions</a:t>
          </a:r>
        </a:p>
      </dsp:txBody>
      <dsp:txXfrm>
        <a:off x="4203054" y="1888241"/>
        <a:ext cx="890082" cy="884626"/>
      </dsp:txXfrm>
    </dsp:sp>
    <dsp:sp modelId="{0C4B6528-E8FF-4C7E-AC00-1A32C86F0714}">
      <dsp:nvSpPr>
        <dsp:cNvPr id="0" name=""/>
        <dsp:cNvSpPr/>
      </dsp:nvSpPr>
      <dsp:spPr>
        <a:xfrm rot="20700000">
          <a:off x="4755842" y="197383"/>
          <a:ext cx="1756513" cy="1756513"/>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Structures</a:t>
          </a:r>
        </a:p>
      </dsp:txBody>
      <dsp:txXfrm rot="-20700000">
        <a:off x="5141097" y="582638"/>
        <a:ext cx="986003" cy="986003"/>
      </dsp:txXfrm>
    </dsp:sp>
    <dsp:sp modelId="{BE3E84EC-079D-4672-8793-95B2613438B6}">
      <dsp:nvSpPr>
        <dsp:cNvPr id="0" name=""/>
        <dsp:cNvSpPr/>
      </dsp:nvSpPr>
      <dsp:spPr>
        <a:xfrm>
          <a:off x="4999538" y="1643058"/>
          <a:ext cx="3155211" cy="3155211"/>
        </a:xfrm>
        <a:prstGeom prst="circularArrow">
          <a:avLst>
            <a:gd name="adj1" fmla="val 4687"/>
            <a:gd name="adj2" fmla="val 299029"/>
            <a:gd name="adj3" fmla="val 2522653"/>
            <a:gd name="adj4" fmla="val 1584737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A1B75E-2539-4E86-B0F3-20D7DCBAC612}">
      <dsp:nvSpPr>
        <dsp:cNvPr id="0" name=""/>
        <dsp:cNvSpPr/>
      </dsp:nvSpPr>
      <dsp:spPr>
        <a:xfrm>
          <a:off x="3434238" y="1036289"/>
          <a:ext cx="2292458" cy="229245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856D32-A80F-492D-9C4F-C3E38B72CAA0}">
      <dsp:nvSpPr>
        <dsp:cNvPr id="0" name=""/>
        <dsp:cNvSpPr/>
      </dsp:nvSpPr>
      <dsp:spPr>
        <a:xfrm>
          <a:off x="4349542" y="-188592"/>
          <a:ext cx="2471732" cy="247173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8E18B-0A30-4E8B-B5F7-EEAA0C61EB3F}">
      <dsp:nvSpPr>
        <dsp:cNvPr id="0" name=""/>
        <dsp:cNvSpPr/>
      </dsp:nvSpPr>
      <dsp:spPr>
        <a:xfrm>
          <a:off x="3381" y="389065"/>
          <a:ext cx="3296723" cy="13186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199136" rIns="348488" bIns="199136" numCol="1" spcCol="1270" anchor="ctr" anchorCtr="0">
          <a:noAutofit/>
        </a:bodyPr>
        <a:lstStyle/>
        <a:p>
          <a:pPr marL="0" lvl="0" indent="0" algn="ctr" defTabSz="2178050">
            <a:lnSpc>
              <a:spcPct val="90000"/>
            </a:lnSpc>
            <a:spcBef>
              <a:spcPct val="0"/>
            </a:spcBef>
            <a:spcAft>
              <a:spcPct val="35000"/>
            </a:spcAft>
            <a:buNone/>
          </a:pPr>
          <a:r>
            <a:rPr lang="en-ZA" sz="4900" kern="1200" dirty="0"/>
            <a:t>Capacités</a:t>
          </a:r>
          <a:endParaRPr lang="en-US" sz="4900" kern="1200" dirty="0"/>
        </a:p>
      </dsp:txBody>
      <dsp:txXfrm>
        <a:off x="3381" y="389065"/>
        <a:ext cx="3296723" cy="1318689"/>
      </dsp:txXfrm>
    </dsp:sp>
    <dsp:sp modelId="{99A8E192-BD05-4778-A6A7-B7527C47E707}">
      <dsp:nvSpPr>
        <dsp:cNvPr id="0" name=""/>
        <dsp:cNvSpPr/>
      </dsp:nvSpPr>
      <dsp:spPr>
        <a:xfrm>
          <a:off x="3381" y="1707755"/>
          <a:ext cx="3296723" cy="37661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466850">
            <a:lnSpc>
              <a:spcPct val="90000"/>
            </a:lnSpc>
            <a:spcBef>
              <a:spcPct val="0"/>
            </a:spcBef>
            <a:spcAft>
              <a:spcPct val="15000"/>
            </a:spcAft>
            <a:buChar char="•"/>
          </a:pPr>
          <a:r>
            <a:rPr lang="en-ZA" sz="3300" b="1" kern="1200" dirty="0">
              <a:solidFill>
                <a:schemeClr val="tx2">
                  <a:lumMod val="75000"/>
                  <a:lumOff val="25000"/>
                </a:schemeClr>
              </a:solidFill>
            </a:rPr>
            <a:t>Personnes</a:t>
          </a:r>
          <a:endParaRPr lang="en-US" sz="3300" b="1" kern="1200" dirty="0">
            <a:solidFill>
              <a:schemeClr val="tx2">
                <a:lumMod val="75000"/>
                <a:lumOff val="25000"/>
              </a:schemeClr>
            </a:solidFill>
          </a:endParaRPr>
        </a:p>
        <a:p>
          <a:pPr marL="571500" lvl="2" indent="-285750" algn="l" defTabSz="1244600">
            <a:lnSpc>
              <a:spcPct val="90000"/>
            </a:lnSpc>
            <a:spcBef>
              <a:spcPct val="0"/>
            </a:spcBef>
            <a:spcAft>
              <a:spcPct val="15000"/>
            </a:spcAft>
            <a:buFont typeface="Wingdings" panose="05000000000000000000" pitchFamily="2" charset="2"/>
            <a:buChar char="§"/>
          </a:pPr>
          <a:r>
            <a:rPr lang="en-US" sz="2800" kern="1200" dirty="0"/>
            <a:t>Familles</a:t>
          </a:r>
        </a:p>
        <a:p>
          <a:pPr marL="571500" lvl="2" indent="-285750" algn="l" defTabSz="1244600">
            <a:lnSpc>
              <a:spcPct val="90000"/>
            </a:lnSpc>
            <a:spcBef>
              <a:spcPct val="0"/>
            </a:spcBef>
            <a:spcAft>
              <a:spcPct val="15000"/>
            </a:spcAft>
            <a:buFont typeface="Wingdings" panose="05000000000000000000" pitchFamily="2" charset="2"/>
            <a:buChar char="§"/>
          </a:pPr>
          <a:r>
            <a:rPr lang="en-US" sz="2800" kern="1200" dirty="0"/>
            <a:t>Communaut</a:t>
          </a:r>
          <a:r>
            <a:rPr lang="fr-FR" sz="2800" kern="1200" dirty="0"/>
            <a:t>é</a:t>
          </a:r>
          <a:r>
            <a:rPr lang="en-US" sz="2800" kern="1200" dirty="0"/>
            <a:t>s</a:t>
          </a:r>
        </a:p>
        <a:p>
          <a:pPr marL="571500" lvl="2" indent="-285750" algn="l" defTabSz="1244600">
            <a:lnSpc>
              <a:spcPct val="90000"/>
            </a:lnSpc>
            <a:spcBef>
              <a:spcPct val="0"/>
            </a:spcBef>
            <a:spcAft>
              <a:spcPct val="15000"/>
            </a:spcAft>
            <a:buFont typeface="Wingdings" panose="05000000000000000000" pitchFamily="2" charset="2"/>
            <a:buChar char="§"/>
          </a:pPr>
          <a:r>
            <a:rPr lang="en-US" sz="2800" kern="1200" dirty="0"/>
            <a:t>Gouvernement</a:t>
          </a:r>
        </a:p>
        <a:p>
          <a:pPr marL="571500" lvl="2" indent="-285750" algn="l" defTabSz="1244600">
            <a:lnSpc>
              <a:spcPct val="90000"/>
            </a:lnSpc>
            <a:spcBef>
              <a:spcPct val="0"/>
            </a:spcBef>
            <a:spcAft>
              <a:spcPct val="15000"/>
            </a:spcAft>
            <a:buFont typeface="Wingdings" panose="05000000000000000000" pitchFamily="2" charset="2"/>
            <a:buChar char="§"/>
          </a:pPr>
          <a:r>
            <a:rPr lang="en-US" sz="2800" kern="1200" dirty="0"/>
            <a:t>ONG</a:t>
          </a:r>
        </a:p>
        <a:p>
          <a:pPr marL="285750" lvl="1" indent="-285750" algn="l" defTabSz="1466850">
            <a:lnSpc>
              <a:spcPct val="90000"/>
            </a:lnSpc>
            <a:spcBef>
              <a:spcPct val="0"/>
            </a:spcBef>
            <a:spcAft>
              <a:spcPct val="15000"/>
            </a:spcAft>
            <a:buChar char="•"/>
          </a:pPr>
          <a:r>
            <a:rPr lang="en-ZA" sz="3300" b="1" kern="1200" dirty="0">
              <a:solidFill>
                <a:schemeClr val="tx2">
                  <a:lumMod val="75000"/>
                  <a:lumOff val="25000"/>
                </a:schemeClr>
              </a:solidFill>
            </a:rPr>
            <a:t>Financement </a:t>
          </a:r>
          <a:endParaRPr lang="en-US" sz="3300" b="1" kern="1200" dirty="0">
            <a:solidFill>
              <a:schemeClr val="tx2">
                <a:lumMod val="75000"/>
                <a:lumOff val="25000"/>
              </a:schemeClr>
            </a:solidFill>
          </a:endParaRPr>
        </a:p>
        <a:p>
          <a:pPr marL="285750" lvl="1" indent="-285750" algn="l" defTabSz="1466850">
            <a:lnSpc>
              <a:spcPct val="90000"/>
            </a:lnSpc>
            <a:spcBef>
              <a:spcPct val="0"/>
            </a:spcBef>
            <a:spcAft>
              <a:spcPct val="15000"/>
            </a:spcAft>
            <a:buChar char="•"/>
          </a:pPr>
          <a:r>
            <a:rPr lang="en-US" sz="3300" b="1" kern="1200" dirty="0">
              <a:solidFill>
                <a:schemeClr val="tx2">
                  <a:lumMod val="75000"/>
                  <a:lumOff val="25000"/>
                </a:schemeClr>
              </a:solidFill>
            </a:rPr>
            <a:t>Infrastructure</a:t>
          </a:r>
        </a:p>
      </dsp:txBody>
      <dsp:txXfrm>
        <a:off x="3381" y="1707755"/>
        <a:ext cx="3296723" cy="3766140"/>
      </dsp:txXfrm>
    </dsp:sp>
    <dsp:sp modelId="{E721A866-DBF2-453C-B465-E26993F9F4E8}">
      <dsp:nvSpPr>
        <dsp:cNvPr id="0" name=""/>
        <dsp:cNvSpPr/>
      </dsp:nvSpPr>
      <dsp:spPr>
        <a:xfrm>
          <a:off x="3761645" y="389065"/>
          <a:ext cx="3296723" cy="13186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199136" rIns="348488" bIns="199136" numCol="1" spcCol="1270" anchor="ctr" anchorCtr="0">
          <a:noAutofit/>
        </a:bodyPr>
        <a:lstStyle/>
        <a:p>
          <a:pPr marL="0" lvl="0" indent="0" algn="ctr" defTabSz="2178050">
            <a:lnSpc>
              <a:spcPct val="90000"/>
            </a:lnSpc>
            <a:spcBef>
              <a:spcPct val="0"/>
            </a:spcBef>
            <a:spcAft>
              <a:spcPct val="35000"/>
            </a:spcAft>
            <a:buNone/>
          </a:pPr>
          <a:r>
            <a:rPr lang="en-US" sz="4900" kern="1200" dirty="0"/>
            <a:t>Fonctions</a:t>
          </a:r>
        </a:p>
      </dsp:txBody>
      <dsp:txXfrm>
        <a:off x="3761645" y="389065"/>
        <a:ext cx="3296723" cy="1318689"/>
      </dsp:txXfrm>
    </dsp:sp>
    <dsp:sp modelId="{5450A041-1D4B-4FAF-91F9-50B436F73359}">
      <dsp:nvSpPr>
        <dsp:cNvPr id="0" name=""/>
        <dsp:cNvSpPr/>
      </dsp:nvSpPr>
      <dsp:spPr>
        <a:xfrm>
          <a:off x="3761645" y="1707755"/>
          <a:ext cx="3296723" cy="37661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fr-FR" sz="3300" b="1" kern="1200" dirty="0">
              <a:solidFill>
                <a:schemeClr val="tx2">
                  <a:lumMod val="75000"/>
                  <a:lumOff val="25000"/>
                </a:schemeClr>
              </a:solidFill>
            </a:rPr>
            <a:t>Ce qui est fait pour atteindre les objectifs de protection de l’enfance</a:t>
          </a:r>
          <a:endParaRPr lang="en-US" sz="3300" b="1" kern="1200" dirty="0">
            <a:solidFill>
              <a:schemeClr val="tx2">
                <a:lumMod val="75000"/>
                <a:lumOff val="25000"/>
              </a:schemeClr>
            </a:solidFill>
          </a:endParaRPr>
        </a:p>
      </dsp:txBody>
      <dsp:txXfrm>
        <a:off x="3761645" y="1707755"/>
        <a:ext cx="3296723" cy="3766140"/>
      </dsp:txXfrm>
    </dsp:sp>
    <dsp:sp modelId="{BA56CE3F-D61D-457F-9F47-EC061BC68F13}">
      <dsp:nvSpPr>
        <dsp:cNvPr id="0" name=""/>
        <dsp:cNvSpPr/>
      </dsp:nvSpPr>
      <dsp:spPr>
        <a:xfrm>
          <a:off x="7519910" y="389065"/>
          <a:ext cx="3296723" cy="13186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199136" rIns="348488" bIns="199136" numCol="1" spcCol="1270" anchor="ctr" anchorCtr="0">
          <a:noAutofit/>
        </a:bodyPr>
        <a:lstStyle/>
        <a:p>
          <a:pPr marL="0" lvl="0" indent="0" algn="ctr" defTabSz="2178050">
            <a:lnSpc>
              <a:spcPct val="90000"/>
            </a:lnSpc>
            <a:spcBef>
              <a:spcPct val="0"/>
            </a:spcBef>
            <a:spcAft>
              <a:spcPct val="35000"/>
            </a:spcAft>
            <a:buNone/>
          </a:pPr>
          <a:r>
            <a:rPr lang="en-US" sz="4900" kern="1200" dirty="0"/>
            <a:t>Structures</a:t>
          </a:r>
        </a:p>
      </dsp:txBody>
      <dsp:txXfrm>
        <a:off x="7519910" y="389065"/>
        <a:ext cx="3296723" cy="1318689"/>
      </dsp:txXfrm>
    </dsp:sp>
    <dsp:sp modelId="{86A8625F-F61B-4043-AB3D-EF53C32BF5B2}">
      <dsp:nvSpPr>
        <dsp:cNvPr id="0" name=""/>
        <dsp:cNvSpPr/>
      </dsp:nvSpPr>
      <dsp:spPr>
        <a:xfrm>
          <a:off x="7519910" y="1707755"/>
          <a:ext cx="3296723" cy="37661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ZA" sz="3300" b="1" kern="1200" dirty="0">
              <a:solidFill>
                <a:schemeClr val="tx2">
                  <a:lumMod val="75000"/>
                  <a:lumOff val="25000"/>
                </a:schemeClr>
              </a:solidFill>
            </a:rPr>
            <a:t>Espace physique</a:t>
          </a:r>
          <a:endParaRPr lang="en-US" sz="3300" b="1" kern="1200" dirty="0">
            <a:solidFill>
              <a:schemeClr val="tx2">
                <a:lumMod val="75000"/>
                <a:lumOff val="25000"/>
              </a:schemeClr>
            </a:solidFill>
          </a:endParaRPr>
        </a:p>
        <a:p>
          <a:pPr marL="285750" lvl="1" indent="-285750" algn="l" defTabSz="1466850">
            <a:lnSpc>
              <a:spcPct val="90000"/>
            </a:lnSpc>
            <a:spcBef>
              <a:spcPct val="0"/>
            </a:spcBef>
            <a:spcAft>
              <a:spcPct val="15000"/>
            </a:spcAft>
            <a:buChar char="•"/>
          </a:pPr>
          <a:r>
            <a:rPr lang="en-US" sz="3300" b="1" kern="1200" dirty="0">
              <a:solidFill>
                <a:schemeClr val="tx2">
                  <a:lumMod val="75000"/>
                  <a:lumOff val="25000"/>
                </a:schemeClr>
              </a:solidFill>
            </a:rPr>
            <a:t>R</a:t>
          </a:r>
          <a:r>
            <a:rPr lang="en-ZA" sz="3300" b="1" kern="1200" dirty="0">
              <a:solidFill>
                <a:schemeClr val="tx2">
                  <a:lumMod val="75000"/>
                  <a:lumOff val="25000"/>
                </a:schemeClr>
              </a:solidFill>
            </a:rPr>
            <a:t>elations entre les composantes</a:t>
          </a:r>
          <a:endParaRPr lang="en-US" sz="3300" b="1" kern="1200" dirty="0">
            <a:solidFill>
              <a:schemeClr val="tx2">
                <a:lumMod val="75000"/>
                <a:lumOff val="25000"/>
              </a:schemeClr>
            </a:solidFill>
          </a:endParaRPr>
        </a:p>
      </dsp:txBody>
      <dsp:txXfrm>
        <a:off x="7519910" y="1707755"/>
        <a:ext cx="3296723" cy="3766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C16E5-CDA4-43E4-8CEC-10336D3E6738}">
      <dsp:nvSpPr>
        <dsp:cNvPr id="0" name=""/>
        <dsp:cNvSpPr/>
      </dsp:nvSpPr>
      <dsp:spPr>
        <a:xfrm>
          <a:off x="2853060" y="1460799"/>
          <a:ext cx="1785422" cy="178542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Capacités</a:t>
          </a:r>
        </a:p>
      </dsp:txBody>
      <dsp:txXfrm>
        <a:off x="3212009" y="1879026"/>
        <a:ext cx="1067524" cy="917743"/>
      </dsp:txXfrm>
    </dsp:sp>
    <dsp:sp modelId="{1DFB3FEC-8A56-42F5-B75B-8FC9C8B96F96}">
      <dsp:nvSpPr>
        <dsp:cNvPr id="0" name=""/>
        <dsp:cNvSpPr/>
      </dsp:nvSpPr>
      <dsp:spPr>
        <a:xfrm>
          <a:off x="1814269" y="1038791"/>
          <a:ext cx="1298488" cy="129848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Fonctions</a:t>
          </a:r>
        </a:p>
      </dsp:txBody>
      <dsp:txXfrm>
        <a:off x="2141167" y="1367665"/>
        <a:ext cx="644692" cy="640740"/>
      </dsp:txXfrm>
    </dsp:sp>
    <dsp:sp modelId="{0C4B6528-E8FF-4C7E-AC00-1A32C86F0714}">
      <dsp:nvSpPr>
        <dsp:cNvPr id="0" name=""/>
        <dsp:cNvSpPr/>
      </dsp:nvSpPr>
      <dsp:spPr>
        <a:xfrm rot="20700000">
          <a:off x="2541555" y="142966"/>
          <a:ext cx="1272253" cy="1272253"/>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Structures</a:t>
          </a:r>
        </a:p>
      </dsp:txBody>
      <dsp:txXfrm rot="-20700000">
        <a:off x="2820598" y="422008"/>
        <a:ext cx="714168" cy="714168"/>
      </dsp:txXfrm>
    </dsp:sp>
    <dsp:sp modelId="{BE3E84EC-079D-4672-8793-95B2613438B6}">
      <dsp:nvSpPr>
        <dsp:cNvPr id="0" name=""/>
        <dsp:cNvSpPr/>
      </dsp:nvSpPr>
      <dsp:spPr>
        <a:xfrm>
          <a:off x="2705647" y="1197093"/>
          <a:ext cx="2285340" cy="2285340"/>
        </a:xfrm>
        <a:prstGeom prst="circularArrow">
          <a:avLst>
            <a:gd name="adj1" fmla="val 4688"/>
            <a:gd name="adj2" fmla="val 299029"/>
            <a:gd name="adj3" fmla="val 2488369"/>
            <a:gd name="adj4" fmla="val 1592251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A1B75E-2539-4E86-B0F3-20D7DCBAC612}">
      <dsp:nvSpPr>
        <dsp:cNvPr id="0" name=""/>
        <dsp:cNvSpPr/>
      </dsp:nvSpPr>
      <dsp:spPr>
        <a:xfrm>
          <a:off x="1584309" y="755553"/>
          <a:ext cx="1660442" cy="166044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856D32-A80F-492D-9C4F-C3E38B72CAA0}">
      <dsp:nvSpPr>
        <dsp:cNvPr id="0" name=""/>
        <dsp:cNvSpPr/>
      </dsp:nvSpPr>
      <dsp:spPr>
        <a:xfrm>
          <a:off x="2247270" y="-131636"/>
          <a:ext cx="1790291" cy="179029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Demandez aux participants de réfléchir à la principale différence entre ces deux illustrations. Celle de gauche n'est qu'un ensemble de pièces qui peuvent encore avoir une fonction séparément. La lampe de droite est une combinaison de composantes qui, ensemble, font que quelque chose fonctionne d'une manière qu'aucune des composantes individuelles ne peut le faire. Il s'agit d'une simple illustration d'un système.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dirty="0"/>
          </a:p>
        </p:txBody>
      </p:sp>
    </p:spTree>
    <p:extLst>
      <p:ext uri="{BB962C8B-B14F-4D97-AF65-F5344CB8AC3E}">
        <p14:creationId xmlns:p14="http://schemas.microsoft.com/office/powerpoint/2010/main" val="1290417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L'application de la pensée systémique à la protection de l'enfance dans les programmes d'urgence: Les enfants sont souvent confrontés à plusieurs problèmes de protection de l'enfance en même temps. Les causes profondes de ces problèmes sont diverses, enchevêtrées, et peuvent même être cachées. Les ressources nécessaires pour aider l'enfant à prévenir ces problèmes ou à y répondre lorsqu'ils surviennent sont tout aussi variées. La prévention et l'intervention peuvent nécessiter une action de la part de tous, de l'enfant et de sa famille immédiate et de sa communauté à l'État et aux acteurs internationaux. Les approches de programmation dans le secteur humanitaire se sont historiquement concentrées sur une seule question de protection de l'enfant à la fois. Les activités des programmes étaient développées autour d'un ensemble d'hypothèses ou d'une logique établie au début d'une période d'intervention, sans la souplesse nécessaire pour s'adapter au fur et à mesure que de nouvelles informations apparaissaient ou que les systèmes changeaient. Cela n'a pas toujours été une réussite, la réalité étant plus complexe. La pensée systémique examine une situation dans son ensemble, en tenant compte de tous les différents éléments et facteurs et de la manière dont ils sont liés les uns aux autres. Plutôt que de considérer les questions de protection de manière isolée ou un service spécifique disponible pour les enfants, la pensée systémique rassemble l'ensemble des problèmes auxquels l'enfant est confronté, les causes profondes et les solutions apportées à tous les niveaux. Elle favorise une programmation flexible avec un apprentissage et une adaptation intégrés au fur et à mesure de la mise en œuvre</a:t>
            </a:r>
            <a:r>
              <a:rPr lang="en-US" dirty="0"/>
              <a:t>. (Child Frontiers, 2016, p.14))</a:t>
            </a:r>
          </a:p>
        </p:txBody>
      </p:sp>
      <p:sp>
        <p:nvSpPr>
          <p:cNvPr id="4" name="Slide Number Placeholder 3"/>
          <p:cNvSpPr>
            <a:spLocks noGrp="1"/>
          </p:cNvSpPr>
          <p:nvPr>
            <p:ph type="sldNum" sz="quarter" idx="10"/>
          </p:nvPr>
        </p:nvSpPr>
        <p:spPr/>
        <p:txBody>
          <a:bodyPr/>
          <a:lstStyle/>
          <a:p>
            <a:fld id="{780767AD-8186-5647-9165-A19B63BA7F43}" type="slidenum">
              <a:rPr lang="en-US" smtClean="0"/>
              <a:t>14</a:t>
            </a:fld>
            <a:endParaRPr lang="en-US" dirty="0"/>
          </a:p>
        </p:txBody>
      </p:sp>
    </p:spTree>
    <p:extLst>
      <p:ext uri="{BB962C8B-B14F-4D97-AF65-F5344CB8AC3E}">
        <p14:creationId xmlns:p14="http://schemas.microsoft.com/office/powerpoint/2010/main" val="552273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«Aborder la protection de l'enfance selon une approche systémique reflète des théories telles que l'écologie sociale. L'écologie sociale reconnaît que de multiples couches de relations constituent un réseau de soins et de soutien pour les enfants, du niveau micro au niveau macro. Ces couches comprennent la famille, les pairs, la communauté et les politiques gouvernementales nationales. Chacun de ces éléments au sein de l'environnement social des enfants informe et influence la capacité des enfants à répondre aux risques et aux vulnérabilités» </a:t>
            </a:r>
            <a:r>
              <a:rPr lang="en-US" dirty="0"/>
              <a:t>(The Center on Child Protection, University of Indonesia. (2011). An ethnographic study of community-based child protection mechanisms in Aceh. The Center on Child Protection, University of Indonesia. p. 6)</a:t>
            </a:r>
          </a:p>
        </p:txBody>
      </p:sp>
      <p:sp>
        <p:nvSpPr>
          <p:cNvPr id="4" name="Slide Number Placeholder 3"/>
          <p:cNvSpPr>
            <a:spLocks noGrp="1"/>
          </p:cNvSpPr>
          <p:nvPr>
            <p:ph type="sldNum" sz="quarter" idx="10"/>
          </p:nvPr>
        </p:nvSpPr>
        <p:spPr/>
        <p:txBody>
          <a:bodyPr/>
          <a:lstStyle/>
          <a:p>
            <a:fld id="{780767AD-8186-5647-9165-A19B63BA7F43}" type="slidenum">
              <a:rPr lang="en-US" smtClean="0"/>
              <a:t>15</a:t>
            </a:fld>
            <a:endParaRPr lang="en-US" dirty="0"/>
          </a:p>
        </p:txBody>
      </p:sp>
    </p:spTree>
    <p:extLst>
      <p:ext uri="{BB962C8B-B14F-4D97-AF65-F5344CB8AC3E}">
        <p14:creationId xmlns:p14="http://schemas.microsoft.com/office/powerpoint/2010/main" val="207241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efforts de protection de l'enfance, tant dans le contexte du développement que dans celui de l'aide humanitaire, ont connu une évolution importante au cours de la dernière décennie, passant d'une focalisation sur la prise en compte de risques particuliers et de catégories d'enfants vulnérables à une reconnaissance du fait qu'une approche systémique de la protection permet d'adopter une démarche plus globale et plus durable pour protéger les enfants vulnérables et renforcer leur résilience afin d'atténuer les effets potentiels de futurs préjudices. Le modèle socio-écologique l'affirme.</a:t>
            </a:r>
          </a:p>
          <a:p>
            <a:endParaRPr lang="fr-FR" dirty="0"/>
          </a:p>
          <a:p>
            <a:r>
              <a:rPr lang="fr-FR" dirty="0"/>
              <a:t>Le renforcement des systèmes de protection de l'enfance est non seulement possible, mais essentiel dans les situations humanitaires, car les situations d'urgence peuvent offrir des possibilités de renforcer les systèmes au niveau communautaire, ce qui permet de les intégrer dans les systèmes officiels après la</a:t>
            </a:r>
            <a:r>
              <a:rPr lang="fr-FR" baseline="0" dirty="0"/>
              <a:t> situation d’</a:t>
            </a:r>
            <a:r>
              <a:rPr lang="fr-FR" dirty="0"/>
              <a:t>urgence. Là où les systèmes officiels de protection de l'enfance étaient auparavant faibles, la réponse humanitaire avec une approche systémique offre la possibilité de mobiliser les ressources humanitaires pour «reconstruire en mieux» et établir des systèmes de protection de l'enfance efficaces et durables dans le processus de relèvement.</a:t>
            </a:r>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16</a:t>
            </a:fld>
            <a:endParaRPr lang="en-US" dirty="0"/>
          </a:p>
        </p:txBody>
      </p:sp>
    </p:spTree>
    <p:extLst>
      <p:ext uri="{BB962C8B-B14F-4D97-AF65-F5344CB8AC3E}">
        <p14:creationId xmlns:p14="http://schemas.microsoft.com/office/powerpoint/2010/main" val="360586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orientation et cette formation porteront sur la manière dont nous pouvons travailler au renforcement des systèmes de protection de l'enfance au niveau communautaire et mettront l'accent sur le fait que nous faisons partie intégrante de ces systèmes.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17</a:t>
            </a:fld>
            <a:endParaRPr lang="en-US" dirty="0"/>
          </a:p>
        </p:txBody>
      </p:sp>
    </p:spTree>
    <p:extLst>
      <p:ext uri="{BB962C8B-B14F-4D97-AF65-F5344CB8AC3E}">
        <p14:creationId xmlns:p14="http://schemas.microsoft.com/office/powerpoint/2010/main" val="3561022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20</a:t>
            </a:fld>
            <a:endParaRPr lang="en-US" dirty="0"/>
          </a:p>
        </p:txBody>
      </p:sp>
    </p:spTree>
    <p:extLst>
      <p:ext uri="{BB962C8B-B14F-4D97-AF65-F5344CB8AC3E}">
        <p14:creationId xmlns:p14="http://schemas.microsoft.com/office/powerpoint/2010/main" val="402422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Child Frontiers, 2016, p. 10.</a:t>
            </a:r>
          </a:p>
          <a:p>
            <a:endParaRPr lang="en-US" dirty="0"/>
          </a:p>
          <a:p>
            <a:r>
              <a:rPr lang="fr-FR" dirty="0"/>
              <a:t>En termes simples, un système est un ensemble de choses qui interagissent pour former un tout. Demandez aux participants de donner des exemples de «systèmes»:</a:t>
            </a:r>
          </a:p>
          <a:p>
            <a:endParaRPr lang="fr-FR" dirty="0"/>
          </a:p>
          <a:p>
            <a:r>
              <a:rPr lang="fr-FR" dirty="0"/>
              <a:t>Systèmes sociaux</a:t>
            </a:r>
          </a:p>
          <a:p>
            <a:r>
              <a:rPr lang="fr-FR" dirty="0"/>
              <a:t>Systèmes politiques</a:t>
            </a:r>
          </a:p>
          <a:p>
            <a:r>
              <a:rPr lang="fr-FR" dirty="0"/>
              <a:t>Systèmes du corps humain: respiratoire, digestif, sanguin, etc.</a:t>
            </a:r>
          </a:p>
          <a:p>
            <a:endParaRPr lang="fr-FR" dirty="0"/>
          </a:p>
          <a:p>
            <a:r>
              <a:rPr lang="fr-FR" dirty="0"/>
              <a:t>La «pensée systémique» est un mode de travail. C'est une approche qui peut être appliquée à la protection de l'enfance dans les situations d'urgence pour soutenir la résolution des problèmes et une réflexion plus globale sur les interventions. Certaines organisations et certains domaines du travail humanitaire ont déjà commencé à s'inspirer de la pensée systémique pour améliorer leurs interventions.</a:t>
            </a:r>
          </a:p>
          <a:p>
            <a:endParaRPr lang="fr-FR" dirty="0"/>
          </a:p>
          <a:p>
            <a:r>
              <a:rPr lang="fr-FR" dirty="0"/>
              <a:t>Définition de la «pensée systémique»: La pensée systémique prend en compte l'interaction entre les différentes parties de tout système pour mieux comprendre comment, ensemble, le système fonctionne; plutôt que d'essayer simplement de comprendre des éléments spécifiques du système de manière isolée. Elle identifie les manières complexes dont les composantes des systèmes sont ancrés dans leur contexte et y répondent, et la manière dont les changements d'une composante ont un impact sur les autres parties du système. Il met l'accent sur les normes socioculturelles qui sous-tendent les composantes des systèmes et qui sont à l'origine du comportement des systèmes. La «pensée systémique» permet d'explorer les perspectives des différents acteurs et de comprendre les différentes motivations et la manière dont elles se traduisent en différents comportements systémiques. </a:t>
            </a:r>
            <a:r>
              <a:rPr lang="en-US" dirty="0"/>
              <a:t>(Child Frontiers, 2016, pp. 13-14)</a:t>
            </a:r>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dirty="0"/>
          </a:p>
        </p:txBody>
      </p:sp>
    </p:spTree>
    <p:extLst>
      <p:ext uri="{BB962C8B-B14F-4D97-AF65-F5344CB8AC3E}">
        <p14:creationId xmlns:p14="http://schemas.microsoft.com/office/powerpoint/2010/main" val="332081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dirty="0"/>
          </a:p>
        </p:txBody>
      </p:sp>
    </p:spTree>
    <p:extLst>
      <p:ext uri="{BB962C8B-B14F-4D97-AF65-F5344CB8AC3E}">
        <p14:creationId xmlns:p14="http://schemas.microsoft.com/office/powerpoint/2010/main" val="147387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terme «capacité» fait référence aux personnes </a:t>
            </a:r>
            <a:r>
              <a:rPr lang="en-US" dirty="0"/>
              <a:t>–</a:t>
            </a:r>
            <a:r>
              <a:rPr lang="fr-FR" dirty="0"/>
              <a:t> à partir de </a:t>
            </a:r>
            <a:r>
              <a:rPr lang="fr-FR" b="1" dirty="0"/>
              <a:t>familles, communautés, ONG, gouvernement, jusqu'aux acteurs internationaux et aux organismes régionaux</a:t>
            </a:r>
            <a:r>
              <a:rPr lang="fr-FR" dirty="0"/>
              <a:t>. Cela peut également inclure le financement et les infrastructures. Ces acteurs sont tous intégrés dans des systèmes, et non séparés ou externes à ceux-ci. Le terme «structures» peut désigner le cadre dans lequel les agents au sein des systèmes interagissent et forment des relations; il peut être utilisé pour décrire des caractéristiques concrètes des systèmes, telles que l'espace physique, ou il peut se référer à la relation entre les composantes. Celles-ci peuvent être basées sur des relations formelles et non formelles, qui sont toutes deux d'égale importance. Elles peuvent être fondées sur une convention culturelle ou sur la législation nationale. Le terme «fonctions» fait référence à ce que les systèmes font pour atteindre leurs objectifs; il décrit les résultats ou les effets plus modestes qui sont obtenus sur la voie de la réalisation de l'objectif global des systèmes. Les systèmes de protection de l'enfance sont des systèmes imbriqués où les familles jouent un rôle central: les enfants sont élevés dans des familles, les familles sont imbriquées dans des systèmes familiaux, les systèmes familiaux sont imbriqués dans des systèmes communautaires locaux, les systèmes communautaires sont imbriqués dans des systèmes sociétaux plus larges</a:t>
            </a:r>
            <a:r>
              <a:rPr lang="en-US" dirty="0"/>
              <a:t>. (Child Frontiers. (2016). "Adapting to learn, learning to adapt;" Overview of and considerations for child protection systems strengthening in emergencies. Alliance for Child Protection in Humanitarian Action) </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6</a:t>
            </a:fld>
            <a:endParaRPr lang="en-US" dirty="0"/>
          </a:p>
        </p:txBody>
      </p:sp>
    </p:spTree>
    <p:extLst>
      <p:ext uri="{BB962C8B-B14F-4D97-AF65-F5344CB8AC3E}">
        <p14:creationId xmlns:p14="http://schemas.microsoft.com/office/powerpoint/2010/main" val="45387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Compte tenu des éléments décrits dans les dernières diapositives, demandez aux participants comment ils pourraient décrire les systèmes de protection de l'enfance </a:t>
            </a:r>
            <a:r>
              <a:rPr lang="en-US" baseline="0" dirty="0"/>
              <a:t>–</a:t>
            </a:r>
            <a:r>
              <a:rPr lang="fr-FR" dirty="0"/>
              <a:t> en se concentrant sur la «fonction» (que font-ils?)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7</a:t>
            </a:fld>
            <a:endParaRPr lang="en-US" dirty="0"/>
          </a:p>
        </p:txBody>
      </p:sp>
    </p:spTree>
    <p:extLst>
      <p:ext uri="{BB962C8B-B14F-4D97-AF65-F5344CB8AC3E}">
        <p14:creationId xmlns:p14="http://schemas.microsoft.com/office/powerpoint/2010/main" val="334240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Frontiers. (2016). "Adapting to learn, learning to adapt;" Overview of and considerations for child protection systems strengthening in emergencies. Alliance for Child Protection in Humanitarian Action.</a:t>
            </a:r>
          </a:p>
          <a:p>
            <a:endParaRPr lang="en-US" dirty="0"/>
          </a:p>
          <a:p>
            <a:r>
              <a:rPr lang="fr-FR" dirty="0"/>
              <a:t>Veuillez revoir la section 1 pour vous préparer pour cette séance. </a:t>
            </a:r>
          </a:p>
          <a:p>
            <a:r>
              <a:rPr lang="en-US" dirty="0"/>
              <a:t>https://resourcecentre.savethechildren.net/library/adapting-learn-learning-adapt-overview-and-considerations-child-protection-systems</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8</a:t>
            </a:fld>
            <a:endParaRPr lang="en-US" dirty="0"/>
          </a:p>
        </p:txBody>
      </p:sp>
    </p:spTree>
    <p:extLst>
      <p:ext uri="{BB962C8B-B14F-4D97-AF65-F5344CB8AC3E}">
        <p14:creationId xmlns:p14="http://schemas.microsoft.com/office/powerpoint/2010/main" val="185589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Child Frontiers. (2016). "Adapting to learn, learning to adapt;" Overview of and considerations for child protection systems strengthening in emergencies. Alliance for Child Protection in Humanitarian Action. p. 15 (see all of Section 1 for detail)</a:t>
            </a:r>
          </a:p>
          <a:p>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dirty="0"/>
          </a:p>
        </p:txBody>
      </p:sp>
    </p:spTree>
    <p:extLst>
      <p:ext uri="{BB962C8B-B14F-4D97-AF65-F5344CB8AC3E}">
        <p14:creationId xmlns:p14="http://schemas.microsoft.com/office/powerpoint/2010/main" val="119879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Veuillez préciser aux participants que les éléments des systèmes officiels et non officiels peuvent être différents dans chaque communauté, même au sein d'une structure nationale ou régionale. Les exercices d’état des lieux et d'analyse contextuelle doivent être faits dans chaque communauté.</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dirty="0"/>
          </a:p>
        </p:txBody>
      </p:sp>
    </p:spTree>
    <p:extLst>
      <p:ext uri="{BB962C8B-B14F-4D97-AF65-F5344CB8AC3E}">
        <p14:creationId xmlns:p14="http://schemas.microsoft.com/office/powerpoint/2010/main" val="108041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30 minutes. </a:t>
            </a:r>
            <a:r>
              <a:rPr lang="fr-FR" b="0" dirty="0"/>
              <a:t>Beaucoup de ces éléments seront très évidents pour les participants. Ce qui peut être plus difficile à considérer, ce sont les «éléments du milieu pour relier les deux de manière significative et harmoniser les domaines où il y a des différences». Les participants peuvent les envisager comme les organes infranationaux des systèmes officiels (par exemple, les structures gouvernementales locales des ministères). </a:t>
            </a:r>
          </a:p>
          <a:p>
            <a:endParaRPr lang="fr-FR" b="0" dirty="0"/>
          </a:p>
          <a:p>
            <a:r>
              <a:rPr lang="fr-FR" b="0" dirty="0"/>
              <a:t>Ces éléments peuvent cependant se situer en dehors des structures formelles et des systèmes informels au niveau communautaire, mais travaillez avec les deux pour former des liens (par exemple, les structures de coordination humanitaire), ou ce sont des processus dirigés par la communauté qui cherchent à obtenir du système formel les soutiens nécessaires et appropriés.</a:t>
            </a:r>
          </a:p>
          <a:p>
            <a:endParaRPr lang="fr-FR" b="0" dirty="0"/>
          </a:p>
          <a:p>
            <a:r>
              <a:rPr lang="fr-FR" b="0" dirty="0"/>
              <a:t>Voir le principe 10</a:t>
            </a:r>
            <a:r>
              <a:rPr lang="en-US" baseline="0" dirty="0"/>
              <a:t>. http://communityledcp.org/guide/chapter-2/2-3-principles-of-community-led-approaches</a:t>
            </a:r>
          </a:p>
          <a:p>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dirty="0"/>
          </a:p>
        </p:txBody>
      </p:sp>
    </p:spTree>
    <p:extLst>
      <p:ext uri="{BB962C8B-B14F-4D97-AF65-F5344CB8AC3E}">
        <p14:creationId xmlns:p14="http://schemas.microsoft.com/office/powerpoint/2010/main" val="2440061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8153936" y="6448427"/>
            <a:ext cx="1396623" cy="180974"/>
          </a:xfrm>
          <a:prstGeom prst="rect">
            <a:avLst/>
          </a:prstGeom>
        </p:spPr>
        <p:txBody>
          <a:bodyPr/>
          <a:lstStyle/>
          <a:p>
            <a:fld id="{EDF33987-6305-4E2A-BF18-EF013ECE927B}" type="datetimeFigureOut">
              <a:rPr lang="en-US"/>
              <a:t>4/27/2020</a:t>
            </a:fld>
            <a:endParaRPr dirty="0"/>
          </a:p>
        </p:txBody>
      </p:sp>
      <p:sp>
        <p:nvSpPr>
          <p:cNvPr id="5" name="Footer Placeholder 4"/>
          <p:cNvSpPr>
            <a:spLocks noGrp="1"/>
          </p:cNvSpPr>
          <p:nvPr>
            <p:ph type="ftr" sz="quarter" idx="11"/>
          </p:nvPr>
        </p:nvSpPr>
        <p:spPr>
          <a:xfrm>
            <a:off x="1209151" y="6448427"/>
            <a:ext cx="6639905" cy="180974"/>
          </a:xfrm>
          <a:prstGeom prst="rect">
            <a:avLst/>
          </a:prstGeom>
        </p:spPr>
        <p:txBody>
          <a:bodyPr/>
          <a:lstStyle/>
          <a:p>
            <a:endParaRPr dirty="0"/>
          </a:p>
        </p:txBody>
      </p:sp>
      <p:sp>
        <p:nvSpPr>
          <p:cNvPr id="6" name="Slide Number Placeholder 5"/>
          <p:cNvSpPr>
            <a:spLocks noGrp="1"/>
          </p:cNvSpPr>
          <p:nvPr>
            <p:ph type="sldNum" sz="quarter" idx="12"/>
          </p:nvPr>
        </p:nvSpPr>
        <p:spPr>
          <a:xfrm>
            <a:off x="9830772" y="6448427"/>
            <a:ext cx="1143299" cy="180974"/>
          </a:xfrm>
          <a:prstGeom prst="rect">
            <a:avLst/>
          </a:prstGeom>
        </p:spPr>
        <p:txBody>
          <a:bodyPr/>
          <a:lstStyle/>
          <a:p>
            <a:fld id="{F36C87F6-986D-49E6-AF40-1B3A1EE8064D}" type="slidenum">
              <a:rPr/>
              <a:t>‹#›</a:t>
            </a:fld>
            <a:endParaRPr dirty="0"/>
          </a:p>
        </p:txBody>
      </p:sp>
    </p:spTree>
    <p:extLst>
      <p:ext uri="{BB962C8B-B14F-4D97-AF65-F5344CB8AC3E}">
        <p14:creationId xmlns:p14="http://schemas.microsoft.com/office/powerpoint/2010/main" val="90018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 id="2147483685" r:id="rId31"/>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a:bodyPr>
          <a:lstStyle/>
          <a:p>
            <a:r>
              <a:rPr lang="en-US" dirty="0"/>
              <a:t>Module 1: </a:t>
            </a:r>
            <a:r>
              <a:rPr lang="fr-FR" dirty="0"/>
              <a:t>Fondements</a:t>
            </a:r>
            <a:r>
              <a:rPr lang="en-US" dirty="0"/>
              <a:t> des </a:t>
            </a:r>
            <a:r>
              <a:rPr lang="fr-FR" dirty="0"/>
              <a:t>pratiques</a:t>
            </a:r>
            <a:r>
              <a:rPr lang="en-US" dirty="0"/>
              <a:t> </a:t>
            </a:r>
            <a:r>
              <a:rPr lang="fr-FR" dirty="0"/>
              <a:t>prometteuses</a:t>
            </a:r>
          </a:p>
        </p:txBody>
      </p:sp>
      <p:sp>
        <p:nvSpPr>
          <p:cNvPr id="3" name="Text Placeholder 2"/>
          <p:cNvSpPr>
            <a:spLocks noGrp="1"/>
          </p:cNvSpPr>
          <p:nvPr>
            <p:ph type="body" sz="quarter" idx="12"/>
          </p:nvPr>
        </p:nvSpPr>
        <p:spPr>
          <a:xfrm>
            <a:off x="1754188" y="3051921"/>
            <a:ext cx="8683625" cy="1905841"/>
          </a:xfrm>
        </p:spPr>
        <p:txBody>
          <a:bodyPr/>
          <a:lstStyle/>
          <a:p>
            <a:pPr>
              <a:lnSpc>
                <a:spcPct val="130000"/>
              </a:lnSpc>
              <a:spcAft>
                <a:spcPts val="600"/>
              </a:spcAft>
            </a:pPr>
            <a:r>
              <a:rPr lang="fr-FR" dirty="0"/>
              <a:t>Cadre pour les approches au niveau communautaire de la protection de l'enfance</a:t>
            </a:r>
            <a:r>
              <a:rPr lang="en-US" dirty="0"/>
              <a:t>: </a:t>
            </a:r>
            <a:r>
              <a:rPr lang="fr-FR" dirty="0"/>
              <a:t>Systèmes de protection de l'enfance</a:t>
            </a:r>
            <a:endParaRPr lang="en-US" dirty="0"/>
          </a:p>
        </p:txBody>
      </p:sp>
    </p:spTree>
    <p:extLst>
      <p:ext uri="{BB962C8B-B14F-4D97-AF65-F5344CB8AC3E}">
        <p14:creationId xmlns:p14="http://schemas.microsoft.com/office/powerpoint/2010/main" val="3430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83366" y="929792"/>
            <a:ext cx="5678907" cy="2826919"/>
          </a:xfrm>
        </p:spPr>
        <p:txBody>
          <a:bodyPr>
            <a:noAutofit/>
          </a:bodyPr>
          <a:lstStyle/>
          <a:p>
            <a:pPr>
              <a:lnSpc>
                <a:spcPct val="114000"/>
              </a:lnSpc>
            </a:pPr>
            <a:r>
              <a:rPr lang="fr-FR" sz="4200" i="1" dirty="0">
                <a:solidFill>
                  <a:schemeClr val="accent3"/>
                </a:solidFill>
              </a:rPr>
              <a:t>À quoi ressemblent les systèmes de protection de l’enfance solides</a:t>
            </a:r>
            <a:r>
              <a:rPr lang="en-US" sz="4200" i="1" dirty="0">
                <a:solidFill>
                  <a:schemeClr val="accent3"/>
                </a:solidFill>
              </a:rPr>
              <a:t>?</a:t>
            </a:r>
          </a:p>
        </p:txBody>
      </p:sp>
      <p:graphicFrame>
        <p:nvGraphicFramePr>
          <p:cNvPr id="4" name="Diagram 3"/>
          <p:cNvGraphicFramePr/>
          <p:nvPr>
            <p:extLst>
              <p:ext uri="{D42A27DB-BD31-4B8C-83A1-F6EECF244321}">
                <p14:modId xmlns:p14="http://schemas.microsoft.com/office/powerpoint/2010/main" val="991180487"/>
              </p:ext>
            </p:extLst>
          </p:nvPr>
        </p:nvGraphicFramePr>
        <p:xfrm>
          <a:off x="6161257" y="1941095"/>
          <a:ext cx="6030743" cy="3246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71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4493" y="464024"/>
            <a:ext cx="1819737" cy="6127845"/>
          </a:xfrm>
          <a:prstGeom prst="rect">
            <a:avLst/>
          </a:prstGeom>
          <a:gradFill>
            <a:gsLst>
              <a:gs pos="0">
                <a:schemeClr val="accent3">
                  <a:lumMod val="20000"/>
                  <a:lumOff val="80000"/>
                </a:schemeClr>
              </a:gs>
              <a:gs pos="91228">
                <a:schemeClr val="accent3">
                  <a:lumMod val="60000"/>
                  <a:lumOff val="40000"/>
                </a:schemeClr>
              </a:gs>
              <a:gs pos="74000">
                <a:schemeClr val="accent3">
                  <a:lumMod val="40000"/>
                  <a:lumOff val="60000"/>
                </a:schemeClr>
              </a:gs>
              <a:gs pos="83000">
                <a:schemeClr val="accent3">
                  <a:lumMod val="40000"/>
                  <a:lumOff val="60000"/>
                </a:schemeClr>
              </a:gs>
              <a:gs pos="65788">
                <a:schemeClr val="accent3">
                  <a:lumMod val="40000"/>
                  <a:lumOff val="60000"/>
                </a:schemeClr>
              </a:gs>
              <a:gs pos="25465">
                <a:schemeClr val="accent3">
                  <a:lumMod val="20000"/>
                  <a:lumOff val="80000"/>
                </a:schemeClr>
              </a:gs>
              <a:gs pos="52614">
                <a:schemeClr val="accent3">
                  <a:lumMod val="40000"/>
                  <a:lumOff val="60000"/>
                </a:schemeClr>
              </a:gs>
              <a:gs pos="100000">
                <a:schemeClr val="accent3">
                  <a:lumMod val="60000"/>
                  <a:lumOff val="40000"/>
                </a:schemeClr>
              </a:gs>
            </a:gsLst>
            <a:lin ang="5400000" scaled="1"/>
          </a:gradFill>
          <a:ln w="19050">
            <a:solidFill>
              <a:schemeClr val="accent3"/>
            </a:solidFill>
          </a:ln>
        </p:spPr>
        <p:txBody>
          <a:bodyPr wrap="square" rtlCol="0" anchor="ctr" anchorCtr="1">
            <a:noAutofit/>
          </a:bodyPr>
          <a:lstStyle/>
          <a:p>
            <a:r>
              <a:rPr lang="fr-FR" sz="2400" dirty="0"/>
              <a:t>Il faut des systèmes </a:t>
            </a:r>
            <a:r>
              <a:rPr lang="fr-FR" sz="2400" b="1" dirty="0"/>
              <a:t>officiels</a:t>
            </a:r>
            <a:r>
              <a:rPr lang="fr-FR" sz="2400" dirty="0"/>
              <a:t> solides</a:t>
            </a:r>
            <a:r>
              <a:rPr lang="en-US" sz="2400" dirty="0"/>
              <a:t>(par exemple, des lois, des politiques)</a:t>
            </a:r>
          </a:p>
        </p:txBody>
      </p:sp>
      <p:sp>
        <p:nvSpPr>
          <p:cNvPr id="4" name="TextBox 3"/>
          <p:cNvSpPr txBox="1"/>
          <p:nvPr/>
        </p:nvSpPr>
        <p:spPr>
          <a:xfrm>
            <a:off x="8515510" y="464024"/>
            <a:ext cx="2044381" cy="6127845"/>
          </a:xfrm>
          <a:prstGeom prst="rect">
            <a:avLst/>
          </a:prstGeom>
          <a:gradFill>
            <a:gsLst>
              <a:gs pos="0">
                <a:schemeClr val="accent3">
                  <a:lumMod val="20000"/>
                  <a:lumOff val="80000"/>
                </a:schemeClr>
              </a:gs>
              <a:gs pos="91228">
                <a:schemeClr val="accent3">
                  <a:lumMod val="60000"/>
                  <a:lumOff val="40000"/>
                </a:schemeClr>
              </a:gs>
              <a:gs pos="74000">
                <a:schemeClr val="accent3">
                  <a:lumMod val="40000"/>
                  <a:lumOff val="60000"/>
                </a:schemeClr>
              </a:gs>
              <a:gs pos="83000">
                <a:schemeClr val="accent3">
                  <a:lumMod val="40000"/>
                  <a:lumOff val="60000"/>
                </a:schemeClr>
              </a:gs>
              <a:gs pos="65788">
                <a:schemeClr val="accent3">
                  <a:lumMod val="40000"/>
                  <a:lumOff val="60000"/>
                </a:schemeClr>
              </a:gs>
              <a:gs pos="25465">
                <a:schemeClr val="accent3">
                  <a:lumMod val="20000"/>
                  <a:lumOff val="80000"/>
                </a:schemeClr>
              </a:gs>
              <a:gs pos="52614">
                <a:schemeClr val="accent3">
                  <a:lumMod val="40000"/>
                  <a:lumOff val="60000"/>
                </a:schemeClr>
              </a:gs>
              <a:gs pos="100000">
                <a:schemeClr val="accent3">
                  <a:lumMod val="60000"/>
                  <a:lumOff val="40000"/>
                </a:schemeClr>
              </a:gs>
            </a:gsLst>
            <a:lin ang="5400000" scaled="1"/>
          </a:gradFill>
          <a:ln w="19050">
            <a:solidFill>
              <a:schemeClr val="accent3"/>
            </a:solidFill>
          </a:ln>
        </p:spPr>
        <p:txBody>
          <a:bodyPr wrap="square" rtlCol="0" anchor="ctr" anchorCtr="1">
            <a:noAutofit/>
          </a:bodyPr>
          <a:lstStyle>
            <a:defPPr>
              <a:defRPr lang="en-US"/>
            </a:defPPr>
            <a:lvl1pPr>
              <a:defRPr sz="2200"/>
            </a:lvl1pPr>
          </a:lstStyle>
          <a:p>
            <a:r>
              <a:rPr lang="en-US" dirty="0"/>
              <a:t>Il faut </a:t>
            </a:r>
            <a:r>
              <a:rPr lang="fr-FR" b="1" dirty="0"/>
              <a:t>des milieux de protection communautaire </a:t>
            </a:r>
            <a:r>
              <a:rPr lang="fr-FR" dirty="0"/>
              <a:t>solides pour la prévention et une intervention appropriée à l’échelle locale.</a:t>
            </a:r>
            <a:r>
              <a:rPr lang="en-US" dirty="0"/>
              <a:t> </a:t>
            </a:r>
            <a:r>
              <a:rPr lang="fr-FR" dirty="0"/>
              <a:t>Ceux-ci mettent l’accent sur les systèmes non officiels, souvent enracinés dans la tradition et la culture</a:t>
            </a:r>
            <a:endParaRPr lang="en-US" dirty="0"/>
          </a:p>
        </p:txBody>
      </p:sp>
      <p:sp>
        <p:nvSpPr>
          <p:cNvPr id="8" name="Left-Right Arrow 7"/>
          <p:cNvSpPr/>
          <p:nvPr/>
        </p:nvSpPr>
        <p:spPr>
          <a:xfrm rot="10800000">
            <a:off x="4058652" y="3184197"/>
            <a:ext cx="3609473" cy="653143"/>
          </a:xfrm>
          <a:prstGeom prst="lef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342641" y="655274"/>
            <a:ext cx="3004458" cy="2265268"/>
          </a:xfrm>
          <a:prstGeom prst="round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flipV="1">
            <a:off x="4342641" y="4163916"/>
            <a:ext cx="3004458" cy="2252429"/>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579693" y="4334216"/>
            <a:ext cx="2687216" cy="1938992"/>
          </a:xfrm>
          <a:prstGeom prst="rect">
            <a:avLst/>
          </a:prstGeom>
          <a:noFill/>
        </p:spPr>
        <p:txBody>
          <a:bodyPr wrap="square" rtlCol="0">
            <a:spAutoFit/>
          </a:bodyPr>
          <a:lstStyle/>
          <a:p>
            <a:r>
              <a:rPr lang="fr-FR" sz="2000" dirty="0"/>
              <a:t>Systèmes officiels contextualisés au niveau local, appuyant les approches au niveau communautaire appropriées</a:t>
            </a:r>
            <a:endParaRPr lang="en-US" sz="2000" dirty="0"/>
          </a:p>
        </p:txBody>
      </p:sp>
      <p:sp>
        <p:nvSpPr>
          <p:cNvPr id="14" name="TextBox 13"/>
          <p:cNvSpPr txBox="1"/>
          <p:nvPr/>
        </p:nvSpPr>
        <p:spPr>
          <a:xfrm>
            <a:off x="4519780" y="916473"/>
            <a:ext cx="2687216" cy="1938992"/>
          </a:xfrm>
          <a:prstGeom prst="rect">
            <a:avLst/>
          </a:prstGeom>
          <a:solidFill>
            <a:schemeClr val="bg1"/>
          </a:solidFill>
        </p:spPr>
        <p:txBody>
          <a:bodyPr wrap="square" rtlCol="0">
            <a:spAutoFit/>
          </a:bodyPr>
          <a:lstStyle/>
          <a:p>
            <a:r>
              <a:rPr lang="fr-FR" sz="2000" dirty="0"/>
              <a:t>Éléments au milieu pour relier les deux de manière pertinente et harmoniser les domaines où il y a des différences</a:t>
            </a:r>
            <a:endParaRPr lang="en-US" sz="2000" dirty="0"/>
          </a:p>
        </p:txBody>
      </p:sp>
    </p:spTree>
    <p:extLst>
      <p:ext uri="{BB962C8B-B14F-4D97-AF65-F5344CB8AC3E}">
        <p14:creationId xmlns:p14="http://schemas.microsoft.com/office/powerpoint/2010/main" val="328719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705102"/>
            <a:ext cx="7621754" cy="738688"/>
          </a:xfrm>
        </p:spPr>
        <p:txBody>
          <a:bodyPr>
            <a:normAutofit fontScale="92500" lnSpcReduction="20000"/>
          </a:bodyPr>
          <a:lstStyle/>
          <a:p>
            <a:r>
              <a:rPr lang="fr-FR" dirty="0"/>
              <a:t>État de lieux de vos systèmes de protection de l'enfance</a:t>
            </a:r>
            <a:endParaRPr lang="en-US" dirty="0"/>
          </a:p>
        </p:txBody>
      </p:sp>
      <p:sp>
        <p:nvSpPr>
          <p:cNvPr id="3" name="Text Placeholder 2"/>
          <p:cNvSpPr>
            <a:spLocks noGrp="1"/>
          </p:cNvSpPr>
          <p:nvPr>
            <p:ph type="body" sz="quarter" idx="12"/>
          </p:nvPr>
        </p:nvSpPr>
        <p:spPr>
          <a:xfrm>
            <a:off x="4100513" y="1677149"/>
            <a:ext cx="7621754" cy="3813635"/>
          </a:xfrm>
        </p:spPr>
        <p:txBody>
          <a:bodyPr>
            <a:normAutofit fontScale="85000" lnSpcReduction="20000"/>
          </a:bodyPr>
          <a:lstStyle/>
          <a:p>
            <a:pPr marL="457200" indent="-457200">
              <a:lnSpc>
                <a:spcPct val="114000"/>
              </a:lnSpc>
              <a:spcBef>
                <a:spcPts val="600"/>
              </a:spcBef>
              <a:spcAft>
                <a:spcPts val="600"/>
              </a:spcAft>
              <a:buFont typeface="+mj-lt"/>
              <a:buAutoNum type="arabicPeriod"/>
            </a:pPr>
            <a:r>
              <a:rPr lang="fr-FR" sz="2400" dirty="0"/>
              <a:t>Formez des petits groupes (de préférence des participants issus de votre contexte de travail</a:t>
            </a:r>
            <a:r>
              <a:rPr lang="en-US" sz="2400" dirty="0"/>
              <a:t>)</a:t>
            </a:r>
          </a:p>
          <a:p>
            <a:pPr marL="457200" indent="-457200">
              <a:lnSpc>
                <a:spcPct val="114000"/>
              </a:lnSpc>
              <a:spcBef>
                <a:spcPts val="600"/>
              </a:spcBef>
              <a:spcAft>
                <a:spcPts val="600"/>
              </a:spcAft>
              <a:buFont typeface="+mj-lt"/>
              <a:buAutoNum type="arabicPeriod"/>
            </a:pPr>
            <a:r>
              <a:rPr lang="fr-FR" sz="2400" dirty="0"/>
              <a:t>Prenez une grande feuille de papier et des marqueurs</a:t>
            </a:r>
            <a:endParaRPr lang="en-US" sz="2400" dirty="0"/>
          </a:p>
          <a:p>
            <a:pPr marL="457200" indent="-457200">
              <a:lnSpc>
                <a:spcPct val="114000"/>
              </a:lnSpc>
              <a:spcBef>
                <a:spcPts val="600"/>
              </a:spcBef>
              <a:spcAft>
                <a:spcPts val="600"/>
              </a:spcAft>
              <a:buFont typeface="+mj-lt"/>
              <a:buAutoNum type="arabicPeriod"/>
            </a:pPr>
            <a:r>
              <a:rPr lang="fr-FR" sz="2400" dirty="0"/>
              <a:t>Dessinez un modèle basé sur le graphique de la diapositive précédente</a:t>
            </a:r>
            <a:endParaRPr lang="en-US" sz="2400" dirty="0"/>
          </a:p>
          <a:p>
            <a:pPr marL="457200" indent="-457200">
              <a:lnSpc>
                <a:spcPct val="114000"/>
              </a:lnSpc>
              <a:spcBef>
                <a:spcPts val="600"/>
              </a:spcBef>
              <a:spcAft>
                <a:spcPts val="600"/>
              </a:spcAft>
              <a:buFont typeface="+mj-lt"/>
              <a:buAutoNum type="arabicPeriod"/>
            </a:pPr>
            <a:r>
              <a:rPr lang="fr-FR" sz="2400" dirty="0"/>
              <a:t>Remplissez les sections avec les informations provenant de vos systèmes de protection de l'enfance</a:t>
            </a:r>
            <a:endParaRPr lang="en-US" sz="2400" dirty="0"/>
          </a:p>
          <a:p>
            <a:pPr marL="457200" indent="-457200">
              <a:lnSpc>
                <a:spcPct val="114000"/>
              </a:lnSpc>
              <a:spcBef>
                <a:spcPts val="600"/>
              </a:spcBef>
              <a:spcAft>
                <a:spcPts val="600"/>
              </a:spcAft>
              <a:buFont typeface="+mj-lt"/>
              <a:buAutoNum type="arabicPeriod"/>
            </a:pPr>
            <a:r>
              <a:rPr lang="en-US" sz="2400" dirty="0"/>
              <a:t>Affichez-les sur le mur</a:t>
            </a:r>
          </a:p>
          <a:p>
            <a:pPr marL="457200" indent="-457200">
              <a:lnSpc>
                <a:spcPct val="114000"/>
              </a:lnSpc>
              <a:spcBef>
                <a:spcPts val="600"/>
              </a:spcBef>
              <a:spcAft>
                <a:spcPts val="600"/>
              </a:spcAft>
              <a:buFont typeface="+mj-lt"/>
              <a:buAutoNum type="arabicPeriod"/>
            </a:pPr>
            <a:r>
              <a:rPr lang="en-US" sz="2400" dirty="0"/>
              <a:t>Faites</a:t>
            </a:r>
            <a:r>
              <a:rPr lang="en-US" sz="2400" baseline="0" dirty="0"/>
              <a:t> une p</a:t>
            </a:r>
            <a:r>
              <a:rPr lang="fr-FR" sz="2400" dirty="0"/>
              <a:t>romenade de galerie ou une présentation en plénière pour voir d'autres cartes</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303" y="4987341"/>
            <a:ext cx="2306744" cy="2474898"/>
          </a:xfrm>
          <a:prstGeom prst="rect">
            <a:avLst/>
          </a:prstGeom>
        </p:spPr>
      </p:pic>
    </p:spTree>
    <p:extLst>
      <p:ext uri="{BB962C8B-B14F-4D97-AF65-F5344CB8AC3E}">
        <p14:creationId xmlns:p14="http://schemas.microsoft.com/office/powerpoint/2010/main" val="308634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791" y="2971355"/>
            <a:ext cx="7851649" cy="846666"/>
          </a:xfrm>
        </p:spPr>
        <p:txBody>
          <a:bodyPr>
            <a:normAutofit fontScale="90000"/>
          </a:bodyPr>
          <a:lstStyle/>
          <a:p>
            <a:r>
              <a:rPr lang="fr-FR" dirty="0"/>
              <a:t>Renforcer la protection de l'enfance dans l’action humanitaire</a:t>
            </a:r>
            <a:endParaRPr lang="en-US" dirty="0"/>
          </a:p>
        </p:txBody>
      </p:sp>
    </p:spTree>
    <p:extLst>
      <p:ext uri="{BB962C8B-B14F-4D97-AF65-F5344CB8AC3E}">
        <p14:creationId xmlns:p14="http://schemas.microsoft.com/office/powerpoint/2010/main" val="145402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6022" y="535656"/>
            <a:ext cx="10820015" cy="485775"/>
          </a:xfrm>
        </p:spPr>
        <p:txBody>
          <a:bodyPr>
            <a:normAutofit fontScale="70000" lnSpcReduction="20000"/>
          </a:bodyPr>
          <a:lstStyle/>
          <a:p>
            <a:r>
              <a:rPr lang="fr-FR" dirty="0"/>
              <a:t>Pourquoi utilisons-nous une approche systémique de la protection de l'enfance</a:t>
            </a:r>
            <a:r>
              <a:rPr lang="en-US" dirty="0"/>
              <a:t>?</a:t>
            </a:r>
          </a:p>
        </p:txBody>
      </p:sp>
      <p:sp>
        <p:nvSpPr>
          <p:cNvPr id="4" name="Text Placeholder 3"/>
          <p:cNvSpPr>
            <a:spLocks noGrp="1"/>
          </p:cNvSpPr>
          <p:nvPr>
            <p:ph type="body" sz="quarter" idx="12"/>
          </p:nvPr>
        </p:nvSpPr>
        <p:spPr>
          <a:xfrm>
            <a:off x="951848" y="1203158"/>
            <a:ext cx="10228361" cy="4012689"/>
          </a:xfrm>
        </p:spPr>
        <p:txBody>
          <a:bodyPr>
            <a:normAutofit fontScale="85000" lnSpcReduction="10000"/>
          </a:bodyPr>
          <a:lstStyle/>
          <a:p>
            <a:pPr marL="347472" indent="-347472">
              <a:lnSpc>
                <a:spcPct val="114000"/>
              </a:lnSpc>
              <a:spcAft>
                <a:spcPts val="600"/>
              </a:spcAft>
              <a:buSzPct val="90000"/>
              <a:buFont typeface="Symbol" panose="05050102010706020507" pitchFamily="18" charset="2"/>
              <a:buChar char="·"/>
            </a:pPr>
            <a:r>
              <a:rPr lang="fr-FR" sz="2400" dirty="0"/>
              <a:t>Les programmes humanitaires de protection de l'enfance se sont concentrés sur des questions de protection individuelle</a:t>
            </a:r>
            <a:endParaRPr lang="en-US" sz="2400" dirty="0"/>
          </a:p>
          <a:p>
            <a:pPr marL="347472" indent="-347472">
              <a:lnSpc>
                <a:spcPct val="114000"/>
              </a:lnSpc>
              <a:spcAft>
                <a:spcPts val="600"/>
              </a:spcAft>
              <a:buSzPct val="90000"/>
              <a:buFont typeface="Symbol" panose="05050102010706020507" pitchFamily="18" charset="2"/>
              <a:buChar char="·"/>
            </a:pPr>
            <a:r>
              <a:rPr lang="fr-FR" sz="2400" dirty="0"/>
              <a:t>Les enfants sont souvent confrontés à des risques multiples dont les causes profondes sont complexes</a:t>
            </a:r>
            <a:endParaRPr lang="en-US" sz="2400" dirty="0"/>
          </a:p>
          <a:p>
            <a:pPr marL="347472" indent="-347472">
              <a:lnSpc>
                <a:spcPct val="114000"/>
              </a:lnSpc>
              <a:spcAft>
                <a:spcPts val="600"/>
              </a:spcAft>
              <a:buSzPct val="90000"/>
              <a:buFont typeface="Symbol" panose="05050102010706020507" pitchFamily="18" charset="2"/>
              <a:buChar char="·"/>
            </a:pPr>
            <a:r>
              <a:rPr lang="fr-FR" sz="2400" dirty="0"/>
              <a:t>Elles nécessitent des ressources et des actions à tous les niveaux de l'environnement de l'enfant (individuel, familial, communautaire, gouvernemental, etc.)</a:t>
            </a:r>
            <a:r>
              <a:rPr lang="en-US" sz="2400" dirty="0"/>
              <a:t>,</a:t>
            </a:r>
          </a:p>
          <a:p>
            <a:pPr marL="347472" indent="-347472">
              <a:lnSpc>
                <a:spcPct val="114000"/>
              </a:lnSpc>
              <a:spcAft>
                <a:spcPts val="600"/>
              </a:spcAft>
              <a:buSzPct val="90000"/>
              <a:buFont typeface="Symbol" panose="05050102010706020507" pitchFamily="18" charset="2"/>
              <a:buChar char="·"/>
            </a:pPr>
            <a:r>
              <a:rPr lang="fr-FR" sz="2400" dirty="0"/>
              <a:t>Une approche systémique examine l'ensemble des problèmes auxquels les enfants sont confrontés, la manière dont ils interagissent, leurs causes profondes et les solutions à tous les niveaux, en mettant l'accent sur la promotion de la résilience</a:t>
            </a:r>
            <a:endParaRPr lang="en-US" sz="2400" dirty="0"/>
          </a:p>
          <a:p>
            <a:pPr>
              <a:lnSpc>
                <a:spcPct val="114000"/>
              </a:lnSpc>
              <a:spcAft>
                <a:spcPts val="600"/>
              </a:spcAft>
            </a:pPr>
            <a:endParaRPr lang="en-US" sz="2400" dirty="0"/>
          </a:p>
          <a:p>
            <a:pPr>
              <a:lnSpc>
                <a:spcPct val="114000"/>
              </a:lnSpc>
              <a:spcAft>
                <a:spcPts val="600"/>
              </a:spcAft>
            </a:pPr>
            <a:endParaRPr lang="en-US" sz="2400" dirty="0"/>
          </a:p>
        </p:txBody>
      </p:sp>
    </p:spTree>
    <p:extLst>
      <p:ext uri="{BB962C8B-B14F-4D97-AF65-F5344CB8AC3E}">
        <p14:creationId xmlns:p14="http://schemas.microsoft.com/office/powerpoint/2010/main" val="505985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1.png"/>
          <p:cNvPicPr/>
          <p:nvPr/>
        </p:nvPicPr>
        <p:blipFill>
          <a:blip r:embed="rId3"/>
          <a:srcRect l="11130" r="9930" b="1336"/>
          <a:stretch>
            <a:fillRect/>
          </a:stretch>
        </p:blipFill>
        <p:spPr>
          <a:xfrm>
            <a:off x="2240446" y="1603067"/>
            <a:ext cx="6997147" cy="5062330"/>
          </a:xfrm>
          <a:prstGeom prst="rect">
            <a:avLst/>
          </a:prstGeom>
          <a:ln/>
        </p:spPr>
      </p:pic>
      <p:sp>
        <p:nvSpPr>
          <p:cNvPr id="2" name="TextBox 1"/>
          <p:cNvSpPr txBox="1"/>
          <p:nvPr/>
        </p:nvSpPr>
        <p:spPr>
          <a:xfrm>
            <a:off x="1331495" y="789692"/>
            <a:ext cx="9785684" cy="584775"/>
          </a:xfrm>
          <a:prstGeom prst="rect">
            <a:avLst/>
          </a:prstGeom>
          <a:noFill/>
        </p:spPr>
        <p:txBody>
          <a:bodyPr wrap="square" rtlCol="0">
            <a:spAutoFit/>
          </a:bodyPr>
          <a:lstStyle/>
          <a:p>
            <a:r>
              <a:rPr lang="fr-FR" sz="3200" b="1" dirty="0">
                <a:ln w="0"/>
                <a:solidFill>
                  <a:schemeClr val="tx2">
                    <a:lumMod val="75000"/>
                    <a:lumOff val="25000"/>
                  </a:schemeClr>
                </a:solidFill>
                <a:effectLst>
                  <a:outerShdw blurRad="38100" dist="25400" dir="5400000" algn="ctr" rotWithShape="0">
                    <a:srgbClr val="6E747A">
                      <a:alpha val="43000"/>
                    </a:srgbClr>
                  </a:outerShdw>
                </a:effectLst>
              </a:rPr>
              <a:t>Les systèmes reflètent le modèle de l'écologie sociale</a:t>
            </a:r>
            <a:endParaRPr lang="en-US" sz="3200" b="1" dirty="0">
              <a:ln w="0"/>
              <a:solidFill>
                <a:schemeClr val="tx2">
                  <a:lumMod val="75000"/>
                  <a:lumOff val="25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62180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Pourquoi renforcer les systèmes de protection de l'enfance dans les contextes humanitaires</a:t>
            </a:r>
            <a:r>
              <a:rPr lang="en-US" dirty="0"/>
              <a:t>?</a:t>
            </a:r>
          </a:p>
        </p:txBody>
      </p:sp>
      <p:sp>
        <p:nvSpPr>
          <p:cNvPr id="4" name="Text Placeholder 3"/>
          <p:cNvSpPr>
            <a:spLocks noGrp="1"/>
          </p:cNvSpPr>
          <p:nvPr>
            <p:ph type="body" sz="quarter" idx="12"/>
          </p:nvPr>
        </p:nvSpPr>
        <p:spPr>
          <a:xfrm>
            <a:off x="1026695" y="2117056"/>
            <a:ext cx="10144928" cy="3729037"/>
          </a:xfrm>
        </p:spPr>
        <p:txBody>
          <a:bodyPr>
            <a:normAutofit lnSpcReduction="10000"/>
          </a:bodyPr>
          <a:lstStyle/>
          <a:p>
            <a:pPr marL="274320" indent="-274320">
              <a:lnSpc>
                <a:spcPct val="114000"/>
              </a:lnSpc>
              <a:spcAft>
                <a:spcPts val="600"/>
              </a:spcAft>
              <a:buSzPct val="90000"/>
              <a:buFont typeface="Symbol" panose="05050102010706020507" pitchFamily="18" charset="2"/>
              <a:buChar char="·"/>
            </a:pPr>
            <a:r>
              <a:rPr lang="fr-FR" sz="2200" dirty="0"/>
              <a:t>Proposer une approche plus </a:t>
            </a:r>
            <a:r>
              <a:rPr lang="fr-FR" sz="2200" u="sng" dirty="0"/>
              <a:t>globale</a:t>
            </a:r>
            <a:r>
              <a:rPr lang="fr-FR" sz="2200" dirty="0"/>
              <a:t> et plus </a:t>
            </a:r>
            <a:r>
              <a:rPr lang="fr-FR" sz="2200" u="sng" dirty="0"/>
              <a:t>durable</a:t>
            </a:r>
            <a:r>
              <a:rPr lang="fr-FR" sz="2200" dirty="0"/>
              <a:t> pour protéger les enfants vulnérables et renforcer leur résilience</a:t>
            </a:r>
            <a:endParaRPr lang="en-US" sz="2200" dirty="0"/>
          </a:p>
          <a:p>
            <a:pPr marL="274320" indent="-274320">
              <a:lnSpc>
                <a:spcPct val="114000"/>
              </a:lnSpc>
              <a:spcAft>
                <a:spcPts val="600"/>
              </a:spcAft>
              <a:buSzPct val="90000"/>
              <a:buFont typeface="Symbol" panose="05050102010706020507" pitchFamily="18" charset="2"/>
              <a:buChar char="·"/>
            </a:pPr>
            <a:r>
              <a:rPr lang="fr-FR" sz="2200" dirty="0"/>
              <a:t>Là où les systèmes officiels de protection de l'enfance étaient faibles auparavant , une réponse humanitaire fondée sur une approche systémique offre la possibilité de mobiliser des ressources humanitaires pour «</a:t>
            </a:r>
            <a:r>
              <a:rPr lang="fr-FR" sz="2200" u="sng" dirty="0"/>
              <a:t>reconstruire en mieux</a:t>
            </a:r>
            <a:r>
              <a:rPr lang="fr-FR" sz="2200" dirty="0"/>
              <a:t>».</a:t>
            </a:r>
            <a:endParaRPr lang="en-US" sz="2200" u="sng" dirty="0"/>
          </a:p>
          <a:p>
            <a:pPr marL="274320" indent="-274320">
              <a:lnSpc>
                <a:spcPct val="114000"/>
              </a:lnSpc>
              <a:spcAft>
                <a:spcPts val="600"/>
              </a:spcAft>
              <a:buSzPct val="90000"/>
              <a:buFont typeface="Symbol" panose="05050102010706020507" pitchFamily="18" charset="2"/>
              <a:buChar char="·"/>
            </a:pPr>
            <a:r>
              <a:rPr lang="fr-FR" sz="2200" dirty="0"/>
              <a:t>Les situations d'urgence peuvent être l'occasion de renforcer les </a:t>
            </a:r>
            <a:r>
              <a:rPr lang="fr-FR" sz="2200" u="sng" dirty="0"/>
              <a:t>systèmes au niveau communautaire</a:t>
            </a:r>
            <a:r>
              <a:rPr lang="fr-FR" sz="2200" dirty="0"/>
              <a:t> pour les intégrer dans les systèmes officiels après une situation d’urgence</a:t>
            </a:r>
            <a:endParaRPr lang="en-US" sz="2200" dirty="0"/>
          </a:p>
          <a:p>
            <a:pPr>
              <a:lnSpc>
                <a:spcPct val="114000"/>
              </a:lnSpc>
              <a:spcAft>
                <a:spcPts val="600"/>
              </a:spcAft>
            </a:pPr>
            <a:endParaRPr lang="en-US" sz="2200" u="sng" dirty="0"/>
          </a:p>
        </p:txBody>
      </p:sp>
    </p:spTree>
    <p:extLst>
      <p:ext uri="{BB962C8B-B14F-4D97-AF65-F5344CB8AC3E}">
        <p14:creationId xmlns:p14="http://schemas.microsoft.com/office/powerpoint/2010/main" val="663936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23" y="365125"/>
            <a:ext cx="11134924" cy="1325563"/>
          </a:xfrm>
        </p:spPr>
        <p:txBody>
          <a:bodyPr>
            <a:normAutofit/>
          </a:bodyPr>
          <a:lstStyle/>
          <a:p>
            <a:r>
              <a:rPr lang="fr-FR" sz="3200" dirty="0"/>
              <a:t>Renforcer les systèmes de protection de l'enfance au niveau communautaire</a:t>
            </a:r>
            <a:endParaRPr lang="en-US" sz="3200" dirty="0"/>
          </a:p>
        </p:txBody>
      </p:sp>
      <p:sp>
        <p:nvSpPr>
          <p:cNvPr id="3" name="Text Placeholder 2"/>
          <p:cNvSpPr>
            <a:spLocks noGrp="1"/>
          </p:cNvSpPr>
          <p:nvPr>
            <p:ph type="body" sz="quarter" idx="10"/>
          </p:nvPr>
        </p:nvSpPr>
        <p:spPr>
          <a:xfrm>
            <a:off x="914400" y="1690688"/>
            <a:ext cx="10561637" cy="485775"/>
          </a:xfrm>
        </p:spPr>
        <p:txBody>
          <a:bodyPr>
            <a:normAutofit/>
          </a:bodyPr>
          <a:lstStyle/>
          <a:p>
            <a:r>
              <a:rPr lang="en-US" sz="2400" dirty="0"/>
              <a:t>Nous </a:t>
            </a:r>
            <a:r>
              <a:rPr lang="fr-FR" sz="2400" dirty="0"/>
              <a:t>allons</a:t>
            </a:r>
            <a:r>
              <a:rPr lang="en-US" sz="2400" dirty="0"/>
              <a:t> explorer ....</a:t>
            </a:r>
          </a:p>
        </p:txBody>
      </p:sp>
      <p:sp>
        <p:nvSpPr>
          <p:cNvPr id="4" name="Text Placeholder 3"/>
          <p:cNvSpPr>
            <a:spLocks noGrp="1"/>
          </p:cNvSpPr>
          <p:nvPr>
            <p:ph type="body" sz="quarter" idx="12"/>
          </p:nvPr>
        </p:nvSpPr>
        <p:spPr>
          <a:xfrm>
            <a:off x="1371985" y="2304799"/>
            <a:ext cx="10820015" cy="3729037"/>
          </a:xfrm>
        </p:spPr>
        <p:txBody>
          <a:bodyPr>
            <a:normAutofit/>
          </a:bodyPr>
          <a:lstStyle/>
          <a:p>
            <a:pPr marL="274320" indent="-274320">
              <a:buSzPct val="90000"/>
              <a:buFont typeface="Symbol" panose="05050102010706020507" pitchFamily="18" charset="2"/>
              <a:buChar char="·"/>
            </a:pPr>
            <a:r>
              <a:rPr lang="fr-FR" sz="2200" dirty="0"/>
              <a:t>Les principes des actions de protection de l'enfance au niveau communautaire</a:t>
            </a:r>
            <a:endParaRPr lang="en-US" sz="2200" dirty="0"/>
          </a:p>
          <a:p>
            <a:pPr marL="274320" indent="-274320">
              <a:buSzPct val="90000"/>
              <a:buFont typeface="Symbol" panose="05050102010706020507" pitchFamily="18" charset="2"/>
              <a:buChar char="·"/>
            </a:pPr>
            <a:r>
              <a:rPr lang="fr-FR" sz="2200" dirty="0"/>
              <a:t>Les approches pour un engagement communautaire efficace</a:t>
            </a:r>
            <a:endParaRPr lang="en-US" sz="2200" dirty="0"/>
          </a:p>
          <a:p>
            <a:pPr marL="274320" indent="-274320">
              <a:buSzPct val="90000"/>
              <a:buFont typeface="Symbol" panose="05050102010706020507" pitchFamily="18" charset="2"/>
              <a:buChar char="·"/>
            </a:pPr>
            <a:r>
              <a:rPr lang="fr-FR" sz="2200" dirty="0"/>
              <a:t>Approfondir notre compréhension des contextes</a:t>
            </a:r>
            <a:endParaRPr lang="en-US" sz="2200" dirty="0"/>
          </a:p>
          <a:p>
            <a:pPr marL="274320" indent="-274320">
              <a:buSzPct val="90000"/>
              <a:buFont typeface="Symbol" panose="05050102010706020507" pitchFamily="18" charset="2"/>
              <a:buChar char="·"/>
            </a:pPr>
            <a:r>
              <a:rPr lang="fr-FR" sz="2200" dirty="0"/>
              <a:t>Explorer les conceptions contextuelles de la protection de l'enfance</a:t>
            </a:r>
            <a:endParaRPr lang="en-US" sz="2200" dirty="0"/>
          </a:p>
          <a:p>
            <a:pPr marL="274320" indent="-274320">
              <a:buSzPct val="90000"/>
              <a:buFont typeface="Symbol" panose="05050102010706020507" pitchFamily="18" charset="2"/>
              <a:buChar char="·"/>
            </a:pPr>
            <a:r>
              <a:rPr lang="en-US" sz="2200" dirty="0"/>
              <a:t>Mobiliser l'action communautaire</a:t>
            </a:r>
          </a:p>
          <a:p>
            <a:pPr marL="274320" indent="-274320">
              <a:buSzPct val="90000"/>
              <a:buFont typeface="Symbol" panose="05050102010706020507" pitchFamily="18" charset="2"/>
              <a:buChar char="·"/>
            </a:pPr>
            <a:r>
              <a:rPr lang="fr-FR" sz="2200" dirty="0"/>
              <a:t>Relier les systèmes officiels et non officiels</a:t>
            </a:r>
            <a:endParaRPr lang="en-US" sz="2200" dirty="0"/>
          </a:p>
        </p:txBody>
      </p:sp>
    </p:spTree>
    <p:extLst>
      <p:ext uri="{BB962C8B-B14F-4D97-AF65-F5344CB8AC3E}">
        <p14:creationId xmlns:p14="http://schemas.microsoft.com/office/powerpoint/2010/main" val="388696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Récapitulation des buts et des résultats d'apprentissage</a:t>
            </a:r>
            <a:endParaRPr lang="en-US" dirty="0"/>
          </a:p>
        </p:txBody>
      </p:sp>
    </p:spTree>
    <p:extLst>
      <p:ext uri="{BB962C8B-B14F-4D97-AF65-F5344CB8AC3E}">
        <p14:creationId xmlns:p14="http://schemas.microsoft.com/office/powerpoint/2010/main" val="180811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p:txBody>
          <a:bodyPr>
            <a:normAutofit fontScale="85000" lnSpcReduction="10000"/>
          </a:bodyPr>
          <a:lstStyle/>
          <a:p>
            <a:pPr>
              <a:lnSpc>
                <a:spcPct val="110000"/>
              </a:lnSpc>
            </a:pPr>
            <a:r>
              <a:rPr lang="fr-FR" sz="2400" dirty="0"/>
              <a:t>Le but de cette séance est de donner aux participants un aperçu du rôle des systèmes dans les approches au niveau communautaire de la protection de l'enfance</a:t>
            </a:r>
            <a:r>
              <a:rPr lang="en-US" sz="2400" dirty="0"/>
              <a:t>.</a:t>
            </a:r>
          </a:p>
        </p:txBody>
      </p:sp>
      <p:sp>
        <p:nvSpPr>
          <p:cNvPr id="8" name="Text Placeholder 2"/>
          <p:cNvSpPr>
            <a:spLocks noGrp="1"/>
          </p:cNvSpPr>
          <p:nvPr>
            <p:ph type="body" sz="quarter" idx="12"/>
          </p:nvPr>
        </p:nvSpPr>
        <p:spPr>
          <a:xfrm>
            <a:off x="4276976" y="2426367"/>
            <a:ext cx="7300912" cy="2558587"/>
          </a:xfrm>
        </p:spPr>
        <p:txBody>
          <a:bodyPr>
            <a:normAutofit fontScale="62500" lnSpcReduction="20000"/>
          </a:bodyPr>
          <a:lstStyle/>
          <a:p>
            <a:pPr marL="0" indent="0">
              <a:lnSpc>
                <a:spcPct val="134000"/>
              </a:lnSpc>
              <a:spcBef>
                <a:spcPts val="600"/>
              </a:spcBef>
              <a:buNone/>
            </a:pPr>
            <a:r>
              <a:rPr lang="fr-FR" dirty="0"/>
              <a:t>À la fin de cette séance, les participants pourront</a:t>
            </a:r>
            <a:r>
              <a:rPr lang="en-US" dirty="0"/>
              <a:t>:</a:t>
            </a:r>
          </a:p>
          <a:p>
            <a:pPr lvl="1" indent="-274320">
              <a:lnSpc>
                <a:spcPct val="134000"/>
              </a:lnSpc>
              <a:spcBef>
                <a:spcPts val="600"/>
              </a:spcBef>
              <a:buSzPct val="85000"/>
              <a:buFont typeface="Symbol" panose="05050102010706020507" pitchFamily="18" charset="2"/>
              <a:buChar char="·"/>
            </a:pPr>
            <a:r>
              <a:rPr lang="fr-FR" sz="2700" dirty="0"/>
              <a:t>Définir les éléments clés d'un système de protection de l'enfance</a:t>
            </a:r>
          </a:p>
          <a:p>
            <a:pPr lvl="1" indent="-274320">
              <a:lnSpc>
                <a:spcPct val="134000"/>
              </a:lnSpc>
              <a:spcBef>
                <a:spcPts val="600"/>
              </a:spcBef>
              <a:buSzPct val="85000"/>
              <a:buFont typeface="Symbol" panose="05050102010706020507" pitchFamily="18" charset="2"/>
              <a:buChar char="·"/>
            </a:pPr>
            <a:r>
              <a:rPr lang="fr-FR" sz="2700" dirty="0"/>
              <a:t>Décrire certaines caractéristiques des systèmes de protection de l'enfance</a:t>
            </a:r>
            <a:endParaRPr lang="en-US" sz="2700" dirty="0"/>
          </a:p>
          <a:p>
            <a:pPr lvl="1" indent="-274320">
              <a:lnSpc>
                <a:spcPct val="134000"/>
              </a:lnSpc>
              <a:spcBef>
                <a:spcPts val="600"/>
              </a:spcBef>
              <a:buSzPct val="85000"/>
              <a:buFont typeface="Symbol" panose="05050102010706020507" pitchFamily="18" charset="2"/>
              <a:buChar char="·"/>
            </a:pPr>
            <a:r>
              <a:rPr lang="fr-FR" sz="2700" dirty="0"/>
              <a:t>Décrire les avantages de l'utilisation d'une approche systémique de la protection de l'enfance</a:t>
            </a:r>
            <a:endParaRPr lang="en-US" sz="2700" dirty="0"/>
          </a:p>
          <a:p>
            <a:pPr marL="0" indent="0">
              <a:buNone/>
            </a:pPr>
            <a:endParaRPr lang="en-US" dirty="0"/>
          </a:p>
          <a:p>
            <a:endParaRPr lang="en-US" dirty="0"/>
          </a:p>
        </p:txBody>
      </p:sp>
    </p:spTree>
    <p:extLst>
      <p:ext uri="{BB962C8B-B14F-4D97-AF65-F5344CB8AC3E}">
        <p14:creationId xmlns:p14="http://schemas.microsoft.com/office/powerpoint/2010/main" val="1426466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pPr>
              <a:lnSpc>
                <a:spcPct val="100000"/>
              </a:lnSpc>
            </a:pPr>
            <a:r>
              <a:rPr lang="fr-FR" sz="2400" dirty="0"/>
              <a:t>Le but de cette séance est de donner aux participants un aperçu du rôle des systèmes dans les approches au niveau communautaire</a:t>
            </a:r>
            <a:r>
              <a:rPr lang="en-US" sz="2400" dirty="0"/>
              <a:t> </a:t>
            </a:r>
            <a:r>
              <a:rPr lang="fr-FR" sz="2400" dirty="0"/>
              <a:t>de la protection de l'enfance.</a:t>
            </a:r>
            <a:endParaRPr lang="en-US" sz="2400" dirty="0"/>
          </a:p>
        </p:txBody>
      </p:sp>
      <p:sp>
        <p:nvSpPr>
          <p:cNvPr id="3" name="Text Placeholder 2"/>
          <p:cNvSpPr>
            <a:spLocks noGrp="1"/>
          </p:cNvSpPr>
          <p:nvPr>
            <p:ph type="body" sz="quarter" idx="12"/>
          </p:nvPr>
        </p:nvSpPr>
        <p:spPr>
          <a:xfrm>
            <a:off x="4100513" y="2120347"/>
            <a:ext cx="7685225" cy="3823253"/>
          </a:xfrm>
        </p:spPr>
        <p:txBody>
          <a:bodyPr>
            <a:normAutofit fontScale="85000" lnSpcReduction="10000"/>
          </a:bodyPr>
          <a:lstStyle/>
          <a:p>
            <a:pPr marL="0" indent="0">
              <a:lnSpc>
                <a:spcPct val="134000"/>
              </a:lnSpc>
              <a:spcBef>
                <a:spcPts val="600"/>
              </a:spcBef>
              <a:buNone/>
            </a:pPr>
            <a:r>
              <a:rPr lang="fr-FR" sz="2600" dirty="0"/>
              <a:t>À la fin de cette séance, les participants seront en mesure de</a:t>
            </a:r>
            <a:r>
              <a:rPr lang="en-US" sz="2600" dirty="0"/>
              <a:t>:</a:t>
            </a:r>
          </a:p>
          <a:p>
            <a:pPr marL="731520" lvl="1" indent="-274320">
              <a:lnSpc>
                <a:spcPct val="134000"/>
              </a:lnSpc>
              <a:spcBef>
                <a:spcPts val="600"/>
              </a:spcBef>
              <a:buSzPct val="90000"/>
              <a:buFont typeface="Symbol" panose="05050102010706020507" pitchFamily="18" charset="2"/>
              <a:buChar char="·"/>
            </a:pPr>
            <a:r>
              <a:rPr lang="fr-FR" dirty="0"/>
              <a:t>Définir les éléments clés des systèmes de protection de l'enfance au niveau communautaire</a:t>
            </a:r>
            <a:endParaRPr lang="en-US" dirty="0"/>
          </a:p>
          <a:p>
            <a:pPr marL="731520" lvl="1" indent="-274320">
              <a:lnSpc>
                <a:spcPct val="134000"/>
              </a:lnSpc>
              <a:spcBef>
                <a:spcPts val="600"/>
              </a:spcBef>
              <a:buSzPct val="90000"/>
              <a:buFont typeface="Symbol" panose="05050102010706020507" pitchFamily="18" charset="2"/>
              <a:buChar char="·"/>
            </a:pPr>
            <a:r>
              <a:rPr lang="fr-FR" dirty="0"/>
              <a:t>Décrire certaines caractéristiques des systèmes de protection de l'enfance au niveau communautaire</a:t>
            </a:r>
            <a:endParaRPr lang="en-US" dirty="0"/>
          </a:p>
          <a:p>
            <a:pPr marL="731520" lvl="1" indent="-274320">
              <a:lnSpc>
                <a:spcPct val="134000"/>
              </a:lnSpc>
              <a:spcBef>
                <a:spcPts val="600"/>
              </a:spcBef>
              <a:buSzPct val="90000"/>
              <a:buFont typeface="Symbol" panose="05050102010706020507" pitchFamily="18" charset="2"/>
              <a:buChar char="·"/>
            </a:pPr>
            <a:r>
              <a:rPr lang="fr-FR" dirty="0"/>
              <a:t>Décrire les avantages de l'utilisation d'une approche systémique à la protection de l'enfance au niveau communautaire</a:t>
            </a:r>
            <a:endParaRPr lang="en-US" dirty="0"/>
          </a:p>
          <a:p>
            <a:pPr marL="0" indent="0">
              <a:buNone/>
            </a:pPr>
            <a:endParaRPr lang="en-US" dirty="0"/>
          </a:p>
          <a:p>
            <a:endParaRPr lang="en-US" dirty="0"/>
          </a:p>
        </p:txBody>
      </p:sp>
    </p:spTree>
    <p:extLst>
      <p:ext uri="{BB962C8B-B14F-4D97-AF65-F5344CB8AC3E}">
        <p14:creationId xmlns:p14="http://schemas.microsoft.com/office/powerpoint/2010/main" val="792005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631" y="365125"/>
            <a:ext cx="10515600" cy="1325563"/>
          </a:xfrm>
          <a:solidFill>
            <a:schemeClr val="bg1"/>
          </a:solidFill>
        </p:spPr>
        <p:txBody>
          <a:bodyPr/>
          <a:lstStyle/>
          <a:p>
            <a:r>
              <a:rPr lang="en-US" b="1" dirty="0">
                <a:solidFill>
                  <a:schemeClr val="accent1"/>
                </a:solidFill>
              </a:rPr>
              <a:t>Je </a:t>
            </a:r>
            <a:r>
              <a:rPr lang="fr-FR" b="1" dirty="0">
                <a:solidFill>
                  <a:schemeClr val="accent1"/>
                </a:solidFill>
              </a:rPr>
              <a:t>vous</a:t>
            </a:r>
            <a:r>
              <a:rPr lang="en-US" b="1" dirty="0">
                <a:solidFill>
                  <a:schemeClr val="accent1"/>
                </a:solidFill>
              </a:rPr>
              <a:t> </a:t>
            </a:r>
            <a:r>
              <a:rPr lang="fr-FR" b="1" dirty="0">
                <a:solidFill>
                  <a:schemeClr val="accent1"/>
                </a:solidFill>
              </a:rPr>
              <a:t>remercie</a:t>
            </a:r>
            <a:r>
              <a:rPr lang="en-US" b="1" dirty="0">
                <a:solidFill>
                  <a:schemeClr val="accent1"/>
                </a:solidFill>
              </a:rPr>
              <a:t>!</a:t>
            </a:r>
          </a:p>
        </p:txBody>
      </p:sp>
      <p:pic>
        <p:nvPicPr>
          <p:cNvPr id="7" name="Content Placeholder 6"/>
          <p:cNvPicPr>
            <a:picLocks noGrp="1" noChangeAspect="1"/>
          </p:cNvPicPr>
          <p:nvPr>
            <p:ph idx="1"/>
          </p:nvPr>
        </p:nvPicPr>
        <p:blipFill>
          <a:blip r:embed="rId3"/>
          <a:stretch>
            <a:fillRect/>
          </a:stretch>
        </p:blipFill>
        <p:spPr>
          <a:xfrm>
            <a:off x="1592323" y="1844842"/>
            <a:ext cx="9839249" cy="3794752"/>
          </a:xfrm>
          <a:prstGeom prst="rect">
            <a:avLst/>
          </a:prstGeom>
        </p:spPr>
      </p:pic>
    </p:spTree>
    <p:extLst>
      <p:ext uri="{BB962C8B-B14F-4D97-AF65-F5344CB8AC3E}">
        <p14:creationId xmlns:p14="http://schemas.microsoft.com/office/powerpoint/2010/main" val="160118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Qu'est-ce qu'un «système»?</a:t>
            </a:r>
          </a:p>
        </p:txBody>
      </p:sp>
      <p:pic>
        <p:nvPicPr>
          <p:cNvPr id="9" name="Picture 8"/>
          <p:cNvPicPr>
            <a:picLocks noChangeAspect="1"/>
          </p:cNvPicPr>
          <p:nvPr/>
        </p:nvPicPr>
        <p:blipFill>
          <a:blip r:embed="rId3"/>
          <a:stretch>
            <a:fillRect/>
          </a:stretch>
        </p:blipFill>
        <p:spPr>
          <a:xfrm>
            <a:off x="656023" y="2779265"/>
            <a:ext cx="4661045" cy="3252567"/>
          </a:xfrm>
          <a:prstGeom prst="rect">
            <a:avLst/>
          </a:prstGeom>
        </p:spPr>
      </p:pic>
      <p:pic>
        <p:nvPicPr>
          <p:cNvPr id="10" name="Picture 9"/>
          <p:cNvPicPr>
            <a:picLocks noChangeAspect="1"/>
          </p:cNvPicPr>
          <p:nvPr/>
        </p:nvPicPr>
        <p:blipFill>
          <a:blip r:embed="rId4"/>
          <a:stretch>
            <a:fillRect/>
          </a:stretch>
        </p:blipFill>
        <p:spPr>
          <a:xfrm>
            <a:off x="7573750" y="2849510"/>
            <a:ext cx="2993395" cy="3109229"/>
          </a:xfrm>
          <a:prstGeom prst="rect">
            <a:avLst/>
          </a:prstGeom>
        </p:spPr>
      </p:pic>
    </p:spTree>
    <p:extLst>
      <p:ext uri="{BB962C8B-B14F-4D97-AF65-F5344CB8AC3E}">
        <p14:creationId xmlns:p14="http://schemas.microsoft.com/office/powerpoint/2010/main" val="727937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6022" y="535656"/>
            <a:ext cx="10820015" cy="485775"/>
          </a:xfrm>
        </p:spPr>
        <p:txBody>
          <a:bodyPr/>
          <a:lstStyle/>
          <a:p>
            <a:r>
              <a:rPr lang="en-US" dirty="0"/>
              <a:t>Les systèmes</a:t>
            </a:r>
          </a:p>
        </p:txBody>
      </p:sp>
      <p:sp>
        <p:nvSpPr>
          <p:cNvPr id="4" name="Text Placeholder 3"/>
          <p:cNvSpPr>
            <a:spLocks noGrp="1"/>
          </p:cNvSpPr>
          <p:nvPr>
            <p:ph type="body" sz="quarter" idx="12"/>
          </p:nvPr>
        </p:nvSpPr>
        <p:spPr>
          <a:xfrm>
            <a:off x="1233537" y="1442787"/>
            <a:ext cx="9386338" cy="3729037"/>
          </a:xfrm>
        </p:spPr>
        <p:txBody>
          <a:bodyPr>
            <a:normAutofit/>
          </a:bodyPr>
          <a:lstStyle/>
          <a:p>
            <a:pPr marL="274320" indent="-274320">
              <a:lnSpc>
                <a:spcPct val="114000"/>
              </a:lnSpc>
              <a:spcAft>
                <a:spcPts val="600"/>
              </a:spcAft>
              <a:buSzPct val="90000"/>
              <a:buFont typeface="Symbol" panose="05050102010706020507" pitchFamily="18" charset="2"/>
              <a:buChar char="·"/>
            </a:pPr>
            <a:r>
              <a:rPr lang="fr-FR" sz="2200" dirty="0"/>
              <a:t>Un «système» est un ensemble de choses qui interagissent pour former un tout</a:t>
            </a:r>
            <a:endParaRPr lang="en-US" sz="2400" dirty="0"/>
          </a:p>
          <a:p>
            <a:pPr marL="274320" indent="-274320">
              <a:lnSpc>
                <a:spcPct val="114000"/>
              </a:lnSpc>
              <a:spcAft>
                <a:spcPts val="600"/>
              </a:spcAft>
              <a:buSzPct val="90000"/>
              <a:buFont typeface="Symbol" panose="05050102010706020507" pitchFamily="18" charset="2"/>
              <a:buChar char="·"/>
            </a:pPr>
            <a:r>
              <a:rPr lang="fr-FR" sz="2200" dirty="0"/>
              <a:t>Une approche systémique se focalise sur la façon dont différents éléments </a:t>
            </a:r>
            <a:r>
              <a:rPr lang="fr-FR" sz="2200" b="1" dirty="0"/>
              <a:t>interagissent</a:t>
            </a:r>
            <a:r>
              <a:rPr lang="fr-FR" sz="2200" dirty="0"/>
              <a:t> pour influencer le système dans son ensemble</a:t>
            </a:r>
            <a:endParaRPr lang="en-US" sz="2200" dirty="0"/>
          </a:p>
          <a:p>
            <a:pPr marL="731520" lvl="1" indent="-274320">
              <a:lnSpc>
                <a:spcPct val="114000"/>
              </a:lnSpc>
              <a:spcAft>
                <a:spcPts val="600"/>
              </a:spcAft>
              <a:buFont typeface="Wingdings" panose="05000000000000000000" pitchFamily="2" charset="2"/>
              <a:buChar char="§"/>
            </a:pPr>
            <a:r>
              <a:rPr lang="fr-FR" sz="2000" dirty="0"/>
              <a:t>Ne pas examiner les différentes composantes de façon isolée</a:t>
            </a:r>
            <a:endParaRPr lang="en-US" sz="2000" dirty="0"/>
          </a:p>
          <a:p>
            <a:pPr marL="274320" indent="-274320">
              <a:lnSpc>
                <a:spcPct val="114000"/>
              </a:lnSpc>
              <a:spcAft>
                <a:spcPts val="600"/>
              </a:spcAft>
              <a:buSzPct val="90000"/>
              <a:buFont typeface="Symbol" panose="05050102010706020507" pitchFamily="18" charset="2"/>
              <a:buChar char="·"/>
            </a:pPr>
            <a:r>
              <a:rPr lang="fr-FR" sz="2200" dirty="0"/>
              <a:t>Une approche systémique met également l’accent sur les causes profondes et les facteurs sous-jacents qui influencent les comportements</a:t>
            </a:r>
            <a:endParaRPr lang="en-US" sz="2200" dirty="0"/>
          </a:p>
        </p:txBody>
      </p:sp>
    </p:spTree>
    <p:extLst>
      <p:ext uri="{BB962C8B-B14F-4D97-AF65-F5344CB8AC3E}">
        <p14:creationId xmlns:p14="http://schemas.microsoft.com/office/powerpoint/2010/main" val="225791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255496" y="916097"/>
            <a:ext cx="7300912" cy="678534"/>
          </a:xfrm>
        </p:spPr>
        <p:txBody>
          <a:bodyPr/>
          <a:lstStyle/>
          <a:p>
            <a:r>
              <a:rPr lang="en-US" dirty="0"/>
              <a:t>Composantes des systèmes</a:t>
            </a:r>
          </a:p>
        </p:txBody>
      </p:sp>
      <p:graphicFrame>
        <p:nvGraphicFramePr>
          <p:cNvPr id="5" name="Diagram 4"/>
          <p:cNvGraphicFramePr/>
          <p:nvPr>
            <p:extLst>
              <p:ext uri="{D42A27DB-BD31-4B8C-83A1-F6EECF244321}">
                <p14:modId xmlns:p14="http://schemas.microsoft.com/office/powerpoint/2010/main" val="1000311867"/>
              </p:ext>
            </p:extLst>
          </p:nvPr>
        </p:nvGraphicFramePr>
        <p:xfrm>
          <a:off x="1797804" y="2004892"/>
          <a:ext cx="10820015" cy="4481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0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14408123"/>
              </p:ext>
            </p:extLst>
          </p:nvPr>
        </p:nvGraphicFramePr>
        <p:xfrm>
          <a:off x="826505" y="279903"/>
          <a:ext cx="10820015" cy="5862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Right Arrow 5"/>
          <p:cNvSpPr/>
          <p:nvPr/>
        </p:nvSpPr>
        <p:spPr>
          <a:xfrm>
            <a:off x="630369" y="5794521"/>
            <a:ext cx="11212286" cy="108857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9210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791" y="2939271"/>
            <a:ext cx="7851649" cy="562168"/>
          </a:xfrm>
        </p:spPr>
        <p:txBody>
          <a:bodyPr>
            <a:normAutofit fontScale="90000"/>
          </a:bodyPr>
          <a:lstStyle/>
          <a:p>
            <a:r>
              <a:rPr lang="fr-FR" dirty="0"/>
              <a:t>Que sont les systèmes de protection de l'enfance</a:t>
            </a:r>
            <a:r>
              <a:rPr lang="en-US" dirty="0"/>
              <a:t>?</a:t>
            </a:r>
          </a:p>
        </p:txBody>
      </p:sp>
    </p:spTree>
    <p:extLst>
      <p:ext uri="{BB962C8B-B14F-4D97-AF65-F5344CB8AC3E}">
        <p14:creationId xmlns:p14="http://schemas.microsoft.com/office/powerpoint/2010/main" val="158446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54804" y="818736"/>
            <a:ext cx="10820015" cy="485775"/>
          </a:xfrm>
        </p:spPr>
        <p:txBody>
          <a:bodyPr/>
          <a:lstStyle/>
          <a:p>
            <a:r>
              <a:rPr lang="fr-FR" dirty="0"/>
              <a:t>Les systèmes de protection de l’enfance sont</a:t>
            </a:r>
            <a:r>
              <a:rPr lang="en-US" dirty="0"/>
              <a:t>. . .</a:t>
            </a:r>
          </a:p>
        </p:txBody>
      </p:sp>
      <p:sp>
        <p:nvSpPr>
          <p:cNvPr id="4" name="Text Placeholder 3"/>
          <p:cNvSpPr>
            <a:spLocks noGrp="1"/>
          </p:cNvSpPr>
          <p:nvPr>
            <p:ph type="body" sz="quarter" idx="12"/>
          </p:nvPr>
        </p:nvSpPr>
        <p:spPr>
          <a:xfrm>
            <a:off x="1384891" y="2409203"/>
            <a:ext cx="9696397" cy="3914105"/>
          </a:xfrm>
        </p:spPr>
        <p:txBody>
          <a:bodyPr>
            <a:normAutofit/>
          </a:bodyPr>
          <a:lstStyle/>
          <a:p>
            <a:pPr marL="0" indent="0">
              <a:lnSpc>
                <a:spcPct val="130000"/>
              </a:lnSpc>
              <a:spcBef>
                <a:spcPts val="600"/>
              </a:spcBef>
              <a:buNone/>
            </a:pPr>
            <a:r>
              <a:rPr lang="en-US" i="1" dirty="0"/>
              <a:t> . . .</a:t>
            </a:r>
            <a:r>
              <a:rPr lang="fr-FR" i="1" dirty="0"/>
              <a:t> collections de composantes – structures, fonctions, capacités – organisées et reliées les unes aux autres autour d’un objectif commun</a:t>
            </a:r>
            <a:r>
              <a:rPr lang="en-US" i="1" dirty="0"/>
              <a:t>, </a:t>
            </a:r>
            <a:r>
              <a:rPr lang="fr-FR" b="1" i="1" dirty="0"/>
              <a:t>où le but est de répondre aux préoccupations en matière de protection de l’enfance</a:t>
            </a:r>
            <a:r>
              <a:rPr lang="en-US" b="1" i="1" dirty="0"/>
              <a:t>.</a:t>
            </a:r>
          </a:p>
          <a:p>
            <a:pPr marL="0" indent="0">
              <a:lnSpc>
                <a:spcPct val="130000"/>
              </a:lnSpc>
              <a:spcBef>
                <a:spcPts val="600"/>
              </a:spcBef>
              <a:buNone/>
            </a:pPr>
            <a:endParaRPr lang="en-US" i="1" dirty="0"/>
          </a:p>
          <a:p>
            <a:pPr marL="0" indent="0">
              <a:lnSpc>
                <a:spcPct val="130000"/>
              </a:lnSpc>
              <a:spcBef>
                <a:spcPts val="600"/>
              </a:spcBef>
              <a:buNone/>
            </a:pPr>
            <a:endParaRPr lang="en-US" i="1" dirty="0"/>
          </a:p>
          <a:p>
            <a:pPr marL="0" indent="0">
              <a:lnSpc>
                <a:spcPct val="130000"/>
              </a:lnSpc>
              <a:spcBef>
                <a:spcPts val="600"/>
              </a:spcBef>
              <a:buNone/>
            </a:pPr>
            <a:r>
              <a:rPr lang="en-US" sz="800" dirty="0"/>
              <a:t>Child Frontiers. (2016). </a:t>
            </a:r>
            <a:r>
              <a:rPr lang="en-US" sz="800" i="1" dirty="0"/>
              <a:t>"Adapting to learn, learning to adapt;" Overview of and considerations for child protection systems strengthening in emergencies. </a:t>
            </a:r>
            <a:r>
              <a:rPr lang="en-US" sz="800" dirty="0"/>
              <a:t>Alliance for Child Protection in Humanitarian Action</a:t>
            </a:r>
            <a:r>
              <a:rPr lang="en-US" sz="900" dirty="0"/>
              <a:t>.</a:t>
            </a:r>
          </a:p>
        </p:txBody>
      </p:sp>
    </p:spTree>
    <p:extLst>
      <p:ext uri="{BB962C8B-B14F-4D97-AF65-F5344CB8AC3E}">
        <p14:creationId xmlns:p14="http://schemas.microsoft.com/office/powerpoint/2010/main" val="408325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Caractéristiques des systèmes de protection de l’enfance</a:t>
            </a:r>
            <a:r>
              <a:rPr lang="en-US" dirty="0"/>
              <a:t>*</a:t>
            </a:r>
          </a:p>
        </p:txBody>
      </p:sp>
      <p:sp>
        <p:nvSpPr>
          <p:cNvPr id="3" name="Text Placeholder 2"/>
          <p:cNvSpPr>
            <a:spLocks noGrp="1"/>
          </p:cNvSpPr>
          <p:nvPr>
            <p:ph type="body" sz="quarter" idx="10"/>
          </p:nvPr>
        </p:nvSpPr>
        <p:spPr/>
        <p:txBody>
          <a:bodyPr/>
          <a:lstStyle/>
          <a:p>
            <a:r>
              <a:rPr lang="en-US" dirty="0"/>
              <a:t>L</a:t>
            </a:r>
            <a:r>
              <a:rPr lang="fr-FR" dirty="0"/>
              <a:t>es systèmes de protection de l’enfance</a:t>
            </a:r>
            <a:r>
              <a:rPr lang="en-US" dirty="0"/>
              <a:t>:</a:t>
            </a:r>
          </a:p>
        </p:txBody>
      </p:sp>
      <p:sp>
        <p:nvSpPr>
          <p:cNvPr id="4" name="Text Placeholder 3"/>
          <p:cNvSpPr>
            <a:spLocks noGrp="1"/>
          </p:cNvSpPr>
          <p:nvPr>
            <p:ph type="body" sz="quarter" idx="12"/>
          </p:nvPr>
        </p:nvSpPr>
        <p:spPr>
          <a:xfrm>
            <a:off x="992905" y="2738437"/>
            <a:ext cx="10820015" cy="3729037"/>
          </a:xfrm>
        </p:spPr>
        <p:txBody>
          <a:bodyPr>
            <a:normAutofit fontScale="92500" lnSpcReduction="20000"/>
          </a:bodyPr>
          <a:lstStyle/>
          <a:p>
            <a:pPr marL="274320" indent="-274320">
              <a:lnSpc>
                <a:spcPct val="114000"/>
              </a:lnSpc>
              <a:spcBef>
                <a:spcPts val="600"/>
              </a:spcBef>
              <a:spcAft>
                <a:spcPts val="600"/>
              </a:spcAft>
              <a:buSzPct val="90000"/>
              <a:buFont typeface="Symbol" panose="05050102010706020507" pitchFamily="18" charset="2"/>
              <a:buChar char="·"/>
            </a:pPr>
            <a:r>
              <a:rPr lang="fr-FR" sz="2400" dirty="0"/>
              <a:t>Sont</a:t>
            </a:r>
            <a:r>
              <a:rPr lang="en-US" sz="2400" dirty="0"/>
              <a:t> </a:t>
            </a:r>
            <a:r>
              <a:rPr lang="fr-FR" sz="2400" b="1" dirty="0"/>
              <a:t>uniques</a:t>
            </a:r>
            <a:r>
              <a:rPr lang="en-US" sz="2400" dirty="0"/>
              <a:t> à </a:t>
            </a:r>
            <a:r>
              <a:rPr lang="fr-FR" sz="2400" dirty="0"/>
              <a:t>leur</a:t>
            </a:r>
            <a:r>
              <a:rPr lang="en-US" sz="2400" dirty="0"/>
              <a:t> </a:t>
            </a:r>
            <a:r>
              <a:rPr lang="fr-FR" sz="2400" dirty="0"/>
              <a:t>contexte</a:t>
            </a:r>
          </a:p>
          <a:p>
            <a:pPr marL="274320" indent="-274320">
              <a:lnSpc>
                <a:spcPct val="114000"/>
              </a:lnSpc>
              <a:spcBef>
                <a:spcPts val="600"/>
              </a:spcBef>
              <a:spcAft>
                <a:spcPts val="600"/>
              </a:spcAft>
              <a:buSzPct val="90000"/>
              <a:buFont typeface="Symbol" panose="05050102010706020507" pitchFamily="18" charset="2"/>
              <a:buChar char="·"/>
            </a:pPr>
            <a:r>
              <a:rPr lang="fr-FR" sz="2400" dirty="0"/>
              <a:t>Reflètent</a:t>
            </a:r>
            <a:r>
              <a:rPr lang="en-US" sz="2400" dirty="0"/>
              <a:t> les </a:t>
            </a:r>
            <a:r>
              <a:rPr lang="fr-FR" sz="2400" b="1" dirty="0"/>
              <a:t>normes</a:t>
            </a:r>
            <a:r>
              <a:rPr lang="en-US" sz="2400" dirty="0"/>
              <a:t> </a:t>
            </a:r>
            <a:r>
              <a:rPr lang="fr-FR" sz="2400" dirty="0"/>
              <a:t>socioculturelles</a:t>
            </a:r>
          </a:p>
          <a:p>
            <a:pPr marL="274320" indent="-274320">
              <a:lnSpc>
                <a:spcPct val="114000"/>
              </a:lnSpc>
              <a:spcBef>
                <a:spcPts val="600"/>
              </a:spcBef>
              <a:spcAft>
                <a:spcPts val="600"/>
              </a:spcAft>
              <a:buSzPct val="90000"/>
              <a:buFont typeface="Symbol" panose="05050102010706020507" pitchFamily="18" charset="2"/>
              <a:buChar char="·"/>
            </a:pPr>
            <a:r>
              <a:rPr lang="fr-FR" sz="2400" b="1" dirty="0"/>
              <a:t>Changent</a:t>
            </a:r>
            <a:r>
              <a:rPr lang="fr-FR" sz="2400" dirty="0"/>
              <a:t>, </a:t>
            </a:r>
            <a:r>
              <a:rPr lang="fr-FR" sz="2400" b="1" dirty="0"/>
              <a:t>s’adaptent</a:t>
            </a:r>
            <a:r>
              <a:rPr lang="fr-FR" sz="2400" dirty="0"/>
              <a:t> et </a:t>
            </a:r>
            <a:r>
              <a:rPr lang="fr-FR" sz="2400" b="1" dirty="0"/>
              <a:t>évoluent</a:t>
            </a:r>
            <a:r>
              <a:rPr lang="fr-FR" sz="2400" dirty="0"/>
              <a:t> en fonction des changements de l’environnement externe et des changements internes au sein du système </a:t>
            </a:r>
            <a:r>
              <a:rPr lang="en-US" sz="2400" dirty="0"/>
              <a:t>  </a:t>
            </a:r>
          </a:p>
          <a:p>
            <a:pPr marL="274320" indent="-274320">
              <a:lnSpc>
                <a:spcPct val="114000"/>
              </a:lnSpc>
              <a:spcBef>
                <a:spcPts val="600"/>
              </a:spcBef>
              <a:spcAft>
                <a:spcPts val="600"/>
              </a:spcAft>
              <a:buSzPct val="90000"/>
              <a:buFont typeface="Symbol" panose="05050102010706020507" pitchFamily="18" charset="2"/>
              <a:buChar char="·"/>
            </a:pPr>
            <a:r>
              <a:rPr lang="en-US" sz="2400" dirty="0"/>
              <a:t>S</a:t>
            </a:r>
            <a:r>
              <a:rPr lang="fr-FR" sz="2400" dirty="0"/>
              <a:t>’appuient sur la </a:t>
            </a:r>
            <a:r>
              <a:rPr lang="fr-FR" sz="2400" b="1" dirty="0"/>
              <a:t>collaboration</a:t>
            </a:r>
            <a:r>
              <a:rPr lang="fr-FR" sz="2400" dirty="0"/>
              <a:t> avec les systèmes d’autres secteurs ou domaines d’activité pour offrir une gamme complète de mesures de prévention et d’intervention pour la protection de l’enfance</a:t>
            </a:r>
            <a:endParaRPr lang="en-US" sz="2400" dirty="0"/>
          </a:p>
          <a:p>
            <a:pPr marL="274320" indent="-274320">
              <a:lnSpc>
                <a:spcPct val="114000"/>
              </a:lnSpc>
              <a:spcBef>
                <a:spcPts val="600"/>
              </a:spcBef>
              <a:spcAft>
                <a:spcPts val="600"/>
              </a:spcAft>
              <a:buSzPct val="90000"/>
              <a:buFont typeface="Symbol" panose="05050102010706020507" pitchFamily="18" charset="2"/>
              <a:buChar char="·"/>
            </a:pPr>
            <a:r>
              <a:rPr lang="en-US" sz="2400" dirty="0"/>
              <a:t>S</a:t>
            </a:r>
            <a:r>
              <a:rPr lang="fr-FR" sz="2400" dirty="0"/>
              <a:t>ont composés de plusieurs </a:t>
            </a:r>
            <a:r>
              <a:rPr lang="fr-FR" sz="2400" b="1" dirty="0"/>
              <a:t>systèmes</a:t>
            </a:r>
            <a:r>
              <a:rPr lang="fr-FR" sz="2400" dirty="0"/>
              <a:t> imbriqués les uns dans les autres, ou fonctionnant séparément</a:t>
            </a:r>
            <a:endParaRPr lang="en-US" sz="2400" dirty="0"/>
          </a:p>
          <a:p>
            <a:pPr marL="0" indent="0">
              <a:buNone/>
            </a:pPr>
            <a:endParaRPr lang="en-US" dirty="0"/>
          </a:p>
        </p:txBody>
      </p:sp>
    </p:spTree>
    <p:extLst>
      <p:ext uri="{BB962C8B-B14F-4D97-AF65-F5344CB8AC3E}">
        <p14:creationId xmlns:p14="http://schemas.microsoft.com/office/powerpoint/2010/main" val="757599521"/>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5570</TotalTime>
  <Words>2535</Words>
  <Application>Microsoft Office PowerPoint</Application>
  <PresentationFormat>Widescreen</PresentationFormat>
  <Paragraphs>129</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Helvetica Neue</vt:lpstr>
      <vt:lpstr>Symbol</vt:lpstr>
      <vt:lpstr>Wingdings</vt:lpstr>
      <vt:lpstr>Office Theme</vt:lpstr>
      <vt:lpstr>PowerPoint Presentation</vt:lpstr>
      <vt:lpstr>PowerPoint Presentation</vt:lpstr>
      <vt:lpstr>Qu'est-ce qu'un «système»?</vt:lpstr>
      <vt:lpstr>PowerPoint Presentation</vt:lpstr>
      <vt:lpstr>PowerPoint Presentation</vt:lpstr>
      <vt:lpstr>PowerPoint Presentation</vt:lpstr>
      <vt:lpstr>Que sont les systèmes de protection de l'enfance?</vt:lpstr>
      <vt:lpstr>PowerPoint Presentation</vt:lpstr>
      <vt:lpstr>Caractéristiques des systèmes de protection de l’enfance*</vt:lpstr>
      <vt:lpstr>PowerPoint Presentation</vt:lpstr>
      <vt:lpstr>PowerPoint Presentation</vt:lpstr>
      <vt:lpstr>PowerPoint Presentation</vt:lpstr>
      <vt:lpstr>Renforcer la protection de l'enfance dans l’action humanitaire</vt:lpstr>
      <vt:lpstr>PowerPoint Presentation</vt:lpstr>
      <vt:lpstr>PowerPoint Presentation</vt:lpstr>
      <vt:lpstr>Pourquoi renforcer les systèmes de protection de l'enfance dans les contextes humanitaires?</vt:lpstr>
      <vt:lpstr>Renforcer les systèmes de protection de l'enfance au niveau communautaire</vt:lpstr>
      <vt:lpstr>Récapitulation des buts et des résultats d'apprentissage</vt:lpstr>
      <vt:lpstr>PowerPoint Presentation</vt:lpstr>
      <vt:lpstr>Je vous remercie!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Dominique Mwepu</cp:lastModifiedBy>
  <cp:revision>154</cp:revision>
  <dcterms:created xsi:type="dcterms:W3CDTF">2017-12-20T18:51:03Z</dcterms:created>
  <dcterms:modified xsi:type="dcterms:W3CDTF">2020-04-27T20:10:40Z</dcterms:modified>
</cp:coreProperties>
</file>