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8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pdfnDkSQNVyQYWLf17ADaT9AW3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gor Vorontsov" initials="" lastIdx="6" clrIdx="0"/>
  <p:cmAuthor id="1" name="Suzanne E. Willis" initials="SEW"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83137" autoAdjust="0"/>
  </p:normalViewPr>
  <p:slideViewPr>
    <p:cSldViewPr snapToGrid="0">
      <p:cViewPr varScale="1">
        <p:scale>
          <a:sx n="56" d="100"/>
          <a:sy n="56" d="100"/>
        </p:scale>
        <p:origin x="114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04604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03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Faites cet exercice seulement si vous ne l'avez pas fait en M2.S1.</a:t>
            </a:r>
          </a:p>
          <a:p>
            <a:pPr marL="0" lvl="0" indent="0" algn="l" rtl="0">
              <a:spcBef>
                <a:spcPts val="0"/>
              </a:spcBef>
              <a:spcAft>
                <a:spcPts val="0"/>
              </a:spcAft>
              <a:buNone/>
            </a:pPr>
            <a:endParaRPr b="1" dirty="0"/>
          </a:p>
          <a:p>
            <a:pPr marL="0" lvl="0" indent="0" algn="l" rtl="0">
              <a:spcBef>
                <a:spcPts val="0"/>
              </a:spcBef>
              <a:spcAft>
                <a:spcPts val="0"/>
              </a:spcAft>
              <a:buNone/>
            </a:pPr>
            <a:r>
              <a:rPr lang="en-US" b="1" dirty="0"/>
              <a:t>10 minutes</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fr-FR" dirty="0"/>
              <a:t>Il s'agit d'un court exercice permettant aux participants de commencer à réfléchir aux méthodes et aux outils qui seraient utiles pour approfondir leur compréhension.</a:t>
            </a:r>
          </a:p>
          <a:p>
            <a:pPr marL="0" lvl="0" indent="0" algn="l" rtl="0">
              <a:spcBef>
                <a:spcPts val="0"/>
              </a:spcBef>
              <a:spcAft>
                <a:spcPts val="0"/>
              </a:spcAft>
              <a:buNone/>
            </a:pPr>
            <a:endParaRPr dirty="0"/>
          </a:p>
          <a:p>
            <a:pPr marL="0" lvl="0" indent="0" algn="l" rtl="0">
              <a:spcBef>
                <a:spcPts val="0"/>
              </a:spcBef>
              <a:spcAft>
                <a:spcPts val="0"/>
              </a:spcAft>
              <a:buNone/>
            </a:pPr>
            <a:r>
              <a:rPr lang="fr-FR" dirty="0"/>
              <a:t>Le feedback peut prendre différentes formes </a:t>
            </a:r>
            <a:r>
              <a:rPr lang="en-US" dirty="0"/>
              <a:t>–</a:t>
            </a:r>
            <a:r>
              <a:rPr lang="fr-FR" dirty="0"/>
              <a:t> Donner des réponses à voix haute en plénière, Post-it, tableaux de conférence, </a:t>
            </a:r>
            <a:r>
              <a:rPr lang="en-US" dirty="0"/>
              <a:t>Mentimeter</a:t>
            </a:r>
          </a:p>
        </p:txBody>
      </p:sp>
      <p:sp>
        <p:nvSpPr>
          <p:cNvPr id="287" name="Google Shape;2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56422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Distribuez le document: M2.S3 - Établir l’état des lieux du contexte (matrice des questions)</a:t>
            </a:r>
            <a:endParaRPr b="1" dirty="0"/>
          </a:p>
        </p:txBody>
      </p:sp>
      <p:sp>
        <p:nvSpPr>
          <p:cNvPr id="296" name="Google Shape;2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392184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Avant de montrer la liste, demandez aux participants où ils pourraient obtenir les informations dont ils ont besoin.</a:t>
            </a:r>
          </a:p>
          <a:p>
            <a:pPr marL="0" lvl="0" indent="0" algn="l" rtl="0">
              <a:spcBef>
                <a:spcPts val="0"/>
              </a:spcBef>
              <a:spcAft>
                <a:spcPts val="0"/>
              </a:spcAft>
              <a:buNone/>
            </a:pPr>
            <a:endParaRPr dirty="0"/>
          </a:p>
          <a:p>
            <a:pPr marL="0" lvl="0" indent="0" algn="l" rtl="0">
              <a:spcBef>
                <a:spcPts val="0"/>
              </a:spcBef>
              <a:spcAft>
                <a:spcPts val="0"/>
              </a:spcAft>
              <a:buNone/>
            </a:pPr>
            <a:r>
              <a:rPr lang="fr-FR" dirty="0"/>
              <a:t>Il est important d'établir quelles informations existent déjà. Si votre programme a été alimenté par des analyses de contexte ou des analyses de la situation des droits et de la protection des enfants, elles constituent votre point de départ pour évaluer l'évolution de la situation. D'autres informations pour alimenter votre analyse actualisée peuvent inclure des évaluations rapides multisectorielles, des évaluations rapides sur la protection des enfants, des rapports de situation, etc.</a:t>
            </a:r>
            <a:endParaRPr dirty="0"/>
          </a:p>
        </p:txBody>
      </p:sp>
      <p:sp>
        <p:nvSpPr>
          <p:cNvPr id="303" name="Google Shape;3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4237857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Si vous avez fait l'exercice précédent, référez-vous à certaines des réponses avant de présenter les listes. Si vous n'avez pas fait l'exercice, demandez aux participants de faire un remue-méninges pendant une minute dans des groupes de discussion et demandez les réponses.</a:t>
            </a:r>
          </a:p>
          <a:p>
            <a:pPr marL="0" lvl="0" indent="0" algn="l" rtl="0">
              <a:spcBef>
                <a:spcPts val="0"/>
              </a:spcBef>
              <a:spcAft>
                <a:spcPts val="0"/>
              </a:spcAft>
              <a:buNone/>
            </a:pPr>
            <a:endParaRPr b="0" dirty="0"/>
          </a:p>
          <a:p>
            <a:pPr marL="0" lvl="0" indent="0" algn="l" rtl="0">
              <a:spcBef>
                <a:spcPts val="0"/>
              </a:spcBef>
              <a:spcAft>
                <a:spcPts val="0"/>
              </a:spcAft>
              <a:buNone/>
            </a:pPr>
            <a:r>
              <a:rPr lang="fr-FR" b="0" dirty="0"/>
              <a:t>Ces listes résument le document et ne sont pas exhaustives, mais illustratives </a:t>
            </a:r>
            <a:endParaRPr b="1" dirty="0"/>
          </a:p>
        </p:txBody>
      </p:sp>
      <p:sp>
        <p:nvSpPr>
          <p:cNvPr id="311" name="Google Shape;3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359797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141564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29371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29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45 minutes (30 à 35 minutes pour le remue-méninges, 10 à 15 minutes pour la présentation)</a:t>
            </a:r>
          </a:p>
          <a:p>
            <a:pPr marL="0" lvl="0" indent="0" algn="l" rtl="0">
              <a:spcBef>
                <a:spcPts val="0"/>
              </a:spcBef>
              <a:spcAft>
                <a:spcPts val="0"/>
              </a:spcAft>
              <a:buNone/>
            </a:pPr>
            <a:endParaRPr b="0" dirty="0"/>
          </a:p>
          <a:p>
            <a:pPr marL="0" lvl="0" indent="0" algn="l" rtl="0">
              <a:spcBef>
                <a:spcPts val="0"/>
              </a:spcBef>
              <a:spcAft>
                <a:spcPts val="0"/>
              </a:spcAft>
              <a:buNone/>
            </a:pPr>
            <a:r>
              <a:rPr lang="fr-FR" b="1" dirty="0"/>
              <a:t>Cet exercice peut également être réalisé avec une étude de cas adaptée à votre contexte.</a:t>
            </a:r>
          </a:p>
          <a:p>
            <a:pPr marL="0" lvl="0" indent="0" algn="l" rtl="0">
              <a:spcBef>
                <a:spcPts val="0"/>
              </a:spcBef>
              <a:spcAft>
                <a:spcPts val="0"/>
              </a:spcAft>
              <a:buNone/>
            </a:pPr>
            <a:endParaRPr b="1" dirty="0"/>
          </a:p>
          <a:p>
            <a:pPr marL="0" lvl="0" indent="0" algn="l" rtl="0">
              <a:spcBef>
                <a:spcPts val="0"/>
              </a:spcBef>
              <a:spcAft>
                <a:spcPts val="0"/>
              </a:spcAft>
              <a:buNone/>
            </a:pPr>
            <a:r>
              <a:rPr lang="fr-FR" b="1" dirty="0"/>
              <a:t>Dessinez une matrice simple avec trois colonnes pour les trois points, et chaque petit groupe peut l'utiliser pour organiser ses réponses.</a:t>
            </a:r>
          </a:p>
          <a:p>
            <a:pPr marL="0" lvl="0" indent="0" algn="l" rtl="0">
              <a:spcBef>
                <a:spcPts val="0"/>
              </a:spcBef>
              <a:spcAft>
                <a:spcPts val="0"/>
              </a:spcAft>
              <a:buNone/>
            </a:pPr>
            <a:endParaRPr b="0" dirty="0"/>
          </a:p>
          <a:p>
            <a:pPr marL="0" lvl="0" indent="0" algn="l" rtl="0">
              <a:spcBef>
                <a:spcPts val="0"/>
              </a:spcBef>
              <a:spcAft>
                <a:spcPts val="0"/>
              </a:spcAft>
              <a:buNone/>
            </a:pPr>
            <a:r>
              <a:rPr lang="fr-FR" b="0" dirty="0"/>
              <a:t>Demandez aux participants de se référer à certaines des différentes méthodes et approches qui ont été couvertes dans le </a:t>
            </a:r>
            <a:r>
              <a:rPr lang="fr-FR" b="1" dirty="0"/>
              <a:t>M2.S1</a:t>
            </a:r>
            <a:r>
              <a:rPr lang="fr-FR" b="0" dirty="0"/>
              <a:t>, et au document de cette séance avec la matrice des questions</a:t>
            </a:r>
            <a:r>
              <a:rPr lang="en-US" b="0" dirty="0"/>
              <a:t>.</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fr-FR" b="0" dirty="0"/>
              <a:t>Il s'agit d'une activité de remue-méninges pour aider les participants à commencer à réfléchir à la planification d'un exercice de l'état des lieux du contexte. </a:t>
            </a:r>
            <a:r>
              <a:rPr lang="fr-FR" b="1" dirty="0"/>
              <a:t>Il est important de souligner que ces questions ne sont pas destinées à être utilisées dans un format d'enquête, mais à cadrer l'objectif de l'analyse du contexte.</a:t>
            </a:r>
            <a:endParaRPr b="1" dirty="0"/>
          </a:p>
        </p:txBody>
      </p:sp>
      <p:sp>
        <p:nvSpPr>
          <p:cNvPr id="342" name="Google Shape;3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2655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Cette diapositive peut être facultative si les réponses des participants ont couvert une grande partie des suggestions.</a:t>
            </a:r>
            <a:endParaRPr b="1" dirty="0"/>
          </a:p>
        </p:txBody>
      </p:sp>
      <p:sp>
        <p:nvSpPr>
          <p:cNvPr id="351" name="Google Shape;35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4122358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Demandez aux participants s'il y a un avantage à faire l'analyse avec la communauté. Pourquoi ou pourquoi pas? Ont-ils une expérience dans ce domaine qu'ils pourraient vouloir partager?</a:t>
            </a:r>
            <a:endParaRPr dirty="0"/>
          </a:p>
        </p:txBody>
      </p:sp>
      <p:sp>
        <p:nvSpPr>
          <p:cNvPr id="357" name="Google Shape;3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78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779907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En utilisant plusieurs méthodes et en faisant appel à un échantillon représentatif de membres de la communauté, vous obtiendrez beaucoup d’information que vous utiliserez pour mieux comprendre le risque, la protection, les structures, les capacités et les ressources dans la collectivité. Certains renseignements peuvent être contradictoires et représenter des points de vue et des expériences différents des informateurs. Il est important de comprendre pourquoi il y a ces différences pour vérifier l’exactitude et mieux comprendre la dynamique communautaire.</a:t>
            </a:r>
            <a:endParaRPr dirty="0"/>
          </a:p>
        </p:txBody>
      </p:sp>
      <p:sp>
        <p:nvSpPr>
          <p:cNvPr id="364" name="Google Shape;36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extLst>
      <p:ext uri="{BB962C8B-B14F-4D97-AF65-F5344CB8AC3E}">
        <p14:creationId xmlns:p14="http://schemas.microsoft.com/office/powerpoint/2010/main" val="207857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1" name="Google Shape;3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05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497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4" name="Google Shape;3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814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1" name="Google Shape;40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1849604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8" name="Google Shape;4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60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41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Laissez les participants lire tranquillement cette citation sans faire de commentaires. Demandez-leur d’en discuter brièvement avec leurs voisins: sont-ils d’accord? Si oui, pourquoi? Sont-ils en désaccord? Si oui, pourquoi? Des réactions?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Child Frontiers. (2016). "Adapting to learn, learning to adapt;" Overview of and considerations for child protection systems strengthening in emergencies. Alliance for Child Protection in Humanitarian Action. p. 26.</a:t>
            </a:r>
            <a:endParaRPr dirty="0"/>
          </a:p>
        </p:txBody>
      </p:sp>
      <p:sp>
        <p:nvSpPr>
          <p:cNvPr id="245" name="Google Shape;2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339731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61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Adapté de: Child Frontiers. (2016). "Adapting to learn, learning to adapt;" Overview of and considerations for child protection systems strengthening in emergencies. Alliance for Child Protection in Humanitarian Action. pp. 113–114.</a:t>
            </a:r>
            <a:endParaRPr dirty="0"/>
          </a:p>
          <a:p>
            <a:pPr marL="0" lvl="0" indent="0" algn="l" rtl="0">
              <a:spcBef>
                <a:spcPts val="0"/>
              </a:spcBef>
              <a:spcAft>
                <a:spcPts val="0"/>
              </a:spcAft>
              <a:buNone/>
            </a:pPr>
            <a:endParaRPr dirty="0"/>
          </a:p>
        </p:txBody>
      </p:sp>
      <p:sp>
        <p:nvSpPr>
          <p:cNvPr id="258" name="Google Shape;2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165859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Adapté de: Child Frontiers. (2016). "Adapting to learn, learning to adapt;" Overview of and considerations for child protection systems strengthening in emergencies. Alliance for Child Protection in Humanitarian Action. p. 67.</a:t>
            </a:r>
            <a:endParaRPr dirty="0"/>
          </a:p>
          <a:p>
            <a:pPr marL="0" lvl="0" indent="0" algn="l" rtl="0">
              <a:spcBef>
                <a:spcPts val="0"/>
              </a:spcBef>
              <a:spcAft>
                <a:spcPts val="0"/>
              </a:spcAft>
              <a:buNone/>
            </a:pPr>
            <a:endParaRPr dirty="0"/>
          </a:p>
        </p:txBody>
      </p:sp>
      <p:sp>
        <p:nvSpPr>
          <p:cNvPr id="265" name="Google Shape;2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338405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Adapté de: Child Frontiers. (2016). "Adapting to learn, learning to adapt;" Overview of and considerations for child protection systems strengthening in emergencies. Alliance for Child Protection in Humanitarian Action. pp. 66–67.</a:t>
            </a:r>
            <a:endParaRPr dirty="0"/>
          </a:p>
          <a:p>
            <a:pPr marL="0" lvl="0" indent="0" algn="l" rtl="0">
              <a:spcBef>
                <a:spcPts val="0"/>
              </a:spcBef>
              <a:spcAft>
                <a:spcPts val="0"/>
              </a:spcAft>
              <a:buNone/>
            </a:pPr>
            <a:endParaRPr dirty="0"/>
          </a:p>
        </p:txBody>
      </p:sp>
      <p:sp>
        <p:nvSpPr>
          <p:cNvPr id="272" name="Google Shape;2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319747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Remarque: il peut être difficile de passer d'un processus fortement descendant à un processus efficace, et nous avons encore beaucoup à apprendre sur la manière de le faire.</a:t>
            </a:r>
            <a:endParaRPr dirty="0"/>
          </a:p>
        </p:txBody>
      </p:sp>
      <p:sp>
        <p:nvSpPr>
          <p:cNvPr id="279" name="Google Shape;2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1727161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7"/>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14;p2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114000"/>
              </a:lnSpc>
              <a:spcBef>
                <a:spcPts val="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2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114000"/>
              </a:lnSpc>
              <a:spcBef>
                <a:spcPts val="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7"/>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64"/>
        <p:cNvGrpSpPr/>
        <p:nvPr/>
      </p:nvGrpSpPr>
      <p:grpSpPr>
        <a:xfrm>
          <a:off x="0" y="0"/>
          <a:ext cx="0" cy="0"/>
          <a:chOff x="0" y="0"/>
          <a:chExt cx="0" cy="0"/>
        </a:xfrm>
      </p:grpSpPr>
      <p:sp>
        <p:nvSpPr>
          <p:cNvPr id="65" name="Google Shape;6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36"/>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67" name="Google Shape;67;p36"/>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8" name="Google Shape;68;p3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026794"/>
              </a:buClr>
              <a:buSzPts val="3200"/>
              <a:buNone/>
              <a:defRPr sz="3200" b="1">
                <a:solidFill>
                  <a:srgbClr val="026794"/>
                </a:solidFill>
              </a:defRPr>
            </a:lvl1pPr>
            <a:lvl2pPr marL="914400" lvl="1" indent="-228600" algn="l">
              <a:lnSpc>
                <a:spcPct val="114000"/>
              </a:lnSpc>
              <a:spcBef>
                <a:spcPts val="600"/>
              </a:spcBef>
              <a:spcAft>
                <a:spcPts val="0"/>
              </a:spcAft>
              <a:buClr>
                <a:schemeClr val="dk1"/>
              </a:buClr>
              <a:buSzPts val="2400"/>
              <a:buNone/>
              <a:defRPr/>
            </a:lvl2pPr>
            <a:lvl3pPr marL="1371600" lvl="2" indent="-228600" algn="l">
              <a:lnSpc>
                <a:spcPct val="114000"/>
              </a:lnSpc>
              <a:spcBef>
                <a:spcPts val="600"/>
              </a:spcBef>
              <a:spcAft>
                <a:spcPts val="0"/>
              </a:spcAft>
              <a:buClr>
                <a:schemeClr val="dk1"/>
              </a:buClr>
              <a:buSzPts val="2000"/>
              <a:buNone/>
              <a:defRPr/>
            </a:lvl3pPr>
            <a:lvl4pPr marL="1828800" lvl="3" indent="-228600" algn="l">
              <a:lnSpc>
                <a:spcPct val="114000"/>
              </a:lnSpc>
              <a:spcBef>
                <a:spcPts val="600"/>
              </a:spcBef>
              <a:spcAft>
                <a:spcPts val="0"/>
              </a:spcAft>
              <a:buClr>
                <a:schemeClr val="dk1"/>
              </a:buClr>
              <a:buSzPts val="1800"/>
              <a:buNone/>
              <a:defRPr/>
            </a:lvl4pPr>
            <a:lvl5pPr marL="2286000" lvl="4" indent="-228600" algn="l">
              <a:lnSpc>
                <a:spcPct val="114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1"/>
              </a:buClr>
              <a:buSzPts val="2800"/>
              <a:buChar char="•"/>
              <a:defRPr>
                <a:solidFill>
                  <a:schemeClr val="dk1"/>
                </a:solidFill>
              </a:defRPr>
            </a:lvl1pPr>
            <a:lvl2pPr marL="914400" lvl="1" indent="-381000" algn="l">
              <a:lnSpc>
                <a:spcPct val="114000"/>
              </a:lnSpc>
              <a:spcBef>
                <a:spcPts val="600"/>
              </a:spcBef>
              <a:spcAft>
                <a:spcPts val="0"/>
              </a:spcAft>
              <a:buClr>
                <a:schemeClr val="accent1"/>
              </a:buClr>
              <a:buSzPts val="2400"/>
              <a:buChar char="•"/>
              <a:defRPr>
                <a:solidFill>
                  <a:schemeClr val="dk1"/>
                </a:solidFill>
              </a:defRPr>
            </a:lvl2pPr>
            <a:lvl3pPr marL="1371600" lvl="2" indent="-355600" algn="l">
              <a:lnSpc>
                <a:spcPct val="114000"/>
              </a:lnSpc>
              <a:spcBef>
                <a:spcPts val="600"/>
              </a:spcBef>
              <a:spcAft>
                <a:spcPts val="0"/>
              </a:spcAft>
              <a:buClr>
                <a:schemeClr val="accent1"/>
              </a:buClr>
              <a:buSzPts val="2000"/>
              <a:buChar char="•"/>
              <a:defRPr>
                <a:solidFill>
                  <a:schemeClr val="dk1"/>
                </a:solidFill>
              </a:defRPr>
            </a:lvl3pPr>
            <a:lvl4pPr marL="1828800" lvl="3" indent="-342900" algn="l">
              <a:lnSpc>
                <a:spcPct val="114000"/>
              </a:lnSpc>
              <a:spcBef>
                <a:spcPts val="600"/>
              </a:spcBef>
              <a:spcAft>
                <a:spcPts val="0"/>
              </a:spcAft>
              <a:buClr>
                <a:schemeClr val="accent1"/>
              </a:buClr>
              <a:buSzPts val="1800"/>
              <a:buChar char="•"/>
              <a:defRPr>
                <a:solidFill>
                  <a:schemeClr val="dk1"/>
                </a:solidFill>
              </a:defRPr>
            </a:lvl4pPr>
            <a:lvl5pPr marL="2286000" lvl="4" indent="-342900" algn="l">
              <a:lnSpc>
                <a:spcPct val="114000"/>
              </a:lnSpc>
              <a:spcBef>
                <a:spcPts val="600"/>
              </a:spcBef>
              <a:spcAft>
                <a:spcPts val="0"/>
              </a:spcAft>
              <a:buClr>
                <a:schemeClr val="accent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lt1"/>
              </a:buClr>
              <a:buSzPts val="3600"/>
              <a:buNone/>
              <a:defRPr sz="3600" b="1">
                <a:solidFill>
                  <a:schemeClr val="lt1"/>
                </a:solidFill>
              </a:defRPr>
            </a:lvl1pPr>
            <a:lvl2pPr marL="914400" lvl="1" indent="-228600" algn="l">
              <a:lnSpc>
                <a:spcPct val="114000"/>
              </a:lnSpc>
              <a:spcBef>
                <a:spcPts val="600"/>
              </a:spcBef>
              <a:spcAft>
                <a:spcPts val="0"/>
              </a:spcAft>
              <a:buClr>
                <a:schemeClr val="dk1"/>
              </a:buClr>
              <a:buSzPts val="2400"/>
              <a:buNone/>
              <a:defRPr/>
            </a:lvl2pPr>
            <a:lvl3pPr marL="1371600" lvl="2" indent="-228600" algn="l">
              <a:lnSpc>
                <a:spcPct val="114000"/>
              </a:lnSpc>
              <a:spcBef>
                <a:spcPts val="600"/>
              </a:spcBef>
              <a:spcAft>
                <a:spcPts val="0"/>
              </a:spcAft>
              <a:buClr>
                <a:schemeClr val="dk1"/>
              </a:buClr>
              <a:buSzPts val="2000"/>
              <a:buNone/>
              <a:defRPr/>
            </a:lvl3pPr>
            <a:lvl4pPr marL="1828800" lvl="3" indent="-228600" algn="l">
              <a:lnSpc>
                <a:spcPct val="114000"/>
              </a:lnSpc>
              <a:spcBef>
                <a:spcPts val="600"/>
              </a:spcBef>
              <a:spcAft>
                <a:spcPts val="0"/>
              </a:spcAft>
              <a:buClr>
                <a:schemeClr val="dk1"/>
              </a:buClr>
              <a:buSzPts val="1800"/>
              <a:buNone/>
              <a:defRPr/>
            </a:lvl4pPr>
            <a:lvl5pPr marL="2286000" lvl="4" indent="-228600" algn="l">
              <a:lnSpc>
                <a:spcPct val="114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1"/>
        <p:cNvGrpSpPr/>
        <p:nvPr/>
      </p:nvGrpSpPr>
      <p:grpSpPr>
        <a:xfrm>
          <a:off x="0" y="0"/>
          <a:ext cx="0" cy="0"/>
          <a:chOff x="0" y="0"/>
          <a:chExt cx="0" cy="0"/>
        </a:xfrm>
      </p:grpSpPr>
      <p:sp>
        <p:nvSpPr>
          <p:cNvPr id="72" name="Google Shape;7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37"/>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74" name="Google Shape;74;p37"/>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5" name="Google Shape;75;p3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6"/>
              </a:buClr>
              <a:buSzPts val="3200"/>
              <a:buNone/>
              <a:defRPr sz="3200" b="1">
                <a:solidFill>
                  <a:schemeClr val="accent6"/>
                </a:solidFill>
              </a:defRPr>
            </a:lvl1pPr>
            <a:lvl2pPr marL="914400" lvl="1" indent="-228600" algn="l">
              <a:lnSpc>
                <a:spcPct val="114000"/>
              </a:lnSpc>
              <a:spcBef>
                <a:spcPts val="600"/>
              </a:spcBef>
              <a:spcAft>
                <a:spcPts val="0"/>
              </a:spcAft>
              <a:buClr>
                <a:schemeClr val="dk1"/>
              </a:buClr>
              <a:buSzPts val="2400"/>
              <a:buNone/>
              <a:defRPr/>
            </a:lvl2pPr>
            <a:lvl3pPr marL="1371600" lvl="2" indent="-228600" algn="l">
              <a:lnSpc>
                <a:spcPct val="114000"/>
              </a:lnSpc>
              <a:spcBef>
                <a:spcPts val="600"/>
              </a:spcBef>
              <a:spcAft>
                <a:spcPts val="0"/>
              </a:spcAft>
              <a:buClr>
                <a:schemeClr val="dk1"/>
              </a:buClr>
              <a:buSzPts val="2000"/>
              <a:buNone/>
              <a:defRPr/>
            </a:lvl3pPr>
            <a:lvl4pPr marL="1828800" lvl="3" indent="-228600" algn="l">
              <a:lnSpc>
                <a:spcPct val="114000"/>
              </a:lnSpc>
              <a:spcBef>
                <a:spcPts val="600"/>
              </a:spcBef>
              <a:spcAft>
                <a:spcPts val="0"/>
              </a:spcAft>
              <a:buClr>
                <a:schemeClr val="dk1"/>
              </a:buClr>
              <a:buSzPts val="1800"/>
              <a:buNone/>
              <a:defRPr/>
            </a:lvl4pPr>
            <a:lvl5pPr marL="2286000" lvl="4" indent="-228600" algn="l">
              <a:lnSpc>
                <a:spcPct val="114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7"/>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5"/>
              </a:buClr>
              <a:buSzPts val="2800"/>
              <a:buChar char="•"/>
              <a:defRPr>
                <a:solidFill>
                  <a:schemeClr val="dk1"/>
                </a:solidFill>
              </a:defRPr>
            </a:lvl1pPr>
            <a:lvl2pPr marL="914400" lvl="1" indent="-381000" algn="l">
              <a:lnSpc>
                <a:spcPct val="114000"/>
              </a:lnSpc>
              <a:spcBef>
                <a:spcPts val="600"/>
              </a:spcBef>
              <a:spcAft>
                <a:spcPts val="0"/>
              </a:spcAft>
              <a:buClr>
                <a:schemeClr val="accent5"/>
              </a:buClr>
              <a:buSzPts val="2400"/>
              <a:buChar char="•"/>
              <a:defRPr>
                <a:solidFill>
                  <a:schemeClr val="dk1"/>
                </a:solidFill>
              </a:defRPr>
            </a:lvl2pPr>
            <a:lvl3pPr marL="1371600" lvl="2" indent="-355600" algn="l">
              <a:lnSpc>
                <a:spcPct val="114000"/>
              </a:lnSpc>
              <a:spcBef>
                <a:spcPts val="600"/>
              </a:spcBef>
              <a:spcAft>
                <a:spcPts val="0"/>
              </a:spcAft>
              <a:buClr>
                <a:schemeClr val="accent5"/>
              </a:buClr>
              <a:buSzPts val="2000"/>
              <a:buChar char="•"/>
              <a:defRPr>
                <a:solidFill>
                  <a:schemeClr val="dk1"/>
                </a:solidFill>
              </a:defRPr>
            </a:lvl3pPr>
            <a:lvl4pPr marL="1828800" lvl="3" indent="-342900" algn="l">
              <a:lnSpc>
                <a:spcPct val="114000"/>
              </a:lnSpc>
              <a:spcBef>
                <a:spcPts val="600"/>
              </a:spcBef>
              <a:spcAft>
                <a:spcPts val="0"/>
              </a:spcAft>
              <a:buClr>
                <a:schemeClr val="accent5"/>
              </a:buClr>
              <a:buSzPts val="1800"/>
              <a:buChar char="•"/>
              <a:defRPr>
                <a:solidFill>
                  <a:schemeClr val="dk1"/>
                </a:solidFill>
              </a:defRPr>
            </a:lvl4pPr>
            <a:lvl5pPr marL="2286000" lvl="4" indent="-342900" algn="l">
              <a:lnSpc>
                <a:spcPct val="114000"/>
              </a:lnSpc>
              <a:spcBef>
                <a:spcPts val="600"/>
              </a:spcBef>
              <a:spcAft>
                <a:spcPts val="0"/>
              </a:spcAft>
              <a:buClr>
                <a:schemeClr val="accent5"/>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lt1"/>
              </a:buClr>
              <a:buSzPts val="3600"/>
              <a:buNone/>
              <a:defRPr sz="3600" b="1">
                <a:solidFill>
                  <a:schemeClr val="lt1"/>
                </a:solidFill>
              </a:defRPr>
            </a:lvl1pPr>
            <a:lvl2pPr marL="914400" lvl="1" indent="-228600" algn="l">
              <a:lnSpc>
                <a:spcPct val="114000"/>
              </a:lnSpc>
              <a:spcBef>
                <a:spcPts val="600"/>
              </a:spcBef>
              <a:spcAft>
                <a:spcPts val="0"/>
              </a:spcAft>
              <a:buClr>
                <a:schemeClr val="dk1"/>
              </a:buClr>
              <a:buSzPts val="2400"/>
              <a:buNone/>
              <a:defRPr/>
            </a:lvl2pPr>
            <a:lvl3pPr marL="1371600" lvl="2" indent="-228600" algn="l">
              <a:lnSpc>
                <a:spcPct val="114000"/>
              </a:lnSpc>
              <a:spcBef>
                <a:spcPts val="600"/>
              </a:spcBef>
              <a:spcAft>
                <a:spcPts val="0"/>
              </a:spcAft>
              <a:buClr>
                <a:schemeClr val="dk1"/>
              </a:buClr>
              <a:buSzPts val="2000"/>
              <a:buNone/>
              <a:defRPr/>
            </a:lvl3pPr>
            <a:lvl4pPr marL="1828800" lvl="3" indent="-228600" algn="l">
              <a:lnSpc>
                <a:spcPct val="114000"/>
              </a:lnSpc>
              <a:spcBef>
                <a:spcPts val="600"/>
              </a:spcBef>
              <a:spcAft>
                <a:spcPts val="0"/>
              </a:spcAft>
              <a:buClr>
                <a:schemeClr val="dk1"/>
              </a:buClr>
              <a:buSzPts val="1800"/>
              <a:buNone/>
              <a:defRPr/>
            </a:lvl4pPr>
            <a:lvl5pPr marL="2286000" lvl="4" indent="-228600" algn="l">
              <a:lnSpc>
                <a:spcPct val="114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78"/>
        <p:cNvGrpSpPr/>
        <p:nvPr/>
      </p:nvGrpSpPr>
      <p:grpSpPr>
        <a:xfrm>
          <a:off x="0" y="0"/>
          <a:ext cx="0" cy="0"/>
          <a:chOff x="0" y="0"/>
          <a:chExt cx="0" cy="0"/>
        </a:xfrm>
      </p:grpSpPr>
      <p:sp>
        <p:nvSpPr>
          <p:cNvPr id="79" name="Google Shape;7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38"/>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81" name="Google Shape;81;p38"/>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82" name="Google Shape;82;p3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2"/>
              </a:buClr>
              <a:buSzPts val="3200"/>
              <a:buNone/>
              <a:defRPr sz="3200" b="1">
                <a:solidFill>
                  <a:schemeClr val="accent2"/>
                </a:solidFill>
              </a:defRPr>
            </a:lvl1pPr>
            <a:lvl2pPr marL="914400" lvl="1" indent="-228600" algn="l">
              <a:lnSpc>
                <a:spcPct val="114000"/>
              </a:lnSpc>
              <a:spcBef>
                <a:spcPts val="600"/>
              </a:spcBef>
              <a:spcAft>
                <a:spcPts val="0"/>
              </a:spcAft>
              <a:buClr>
                <a:schemeClr val="dk1"/>
              </a:buClr>
              <a:buSzPts val="2400"/>
              <a:buNone/>
              <a:defRPr/>
            </a:lvl2pPr>
            <a:lvl3pPr marL="1371600" lvl="2" indent="-228600" algn="l">
              <a:lnSpc>
                <a:spcPct val="114000"/>
              </a:lnSpc>
              <a:spcBef>
                <a:spcPts val="600"/>
              </a:spcBef>
              <a:spcAft>
                <a:spcPts val="0"/>
              </a:spcAft>
              <a:buClr>
                <a:schemeClr val="dk1"/>
              </a:buClr>
              <a:buSzPts val="2000"/>
              <a:buNone/>
              <a:defRPr/>
            </a:lvl3pPr>
            <a:lvl4pPr marL="1828800" lvl="3" indent="-228600" algn="l">
              <a:lnSpc>
                <a:spcPct val="114000"/>
              </a:lnSpc>
              <a:spcBef>
                <a:spcPts val="600"/>
              </a:spcBef>
              <a:spcAft>
                <a:spcPts val="0"/>
              </a:spcAft>
              <a:buClr>
                <a:schemeClr val="dk1"/>
              </a:buClr>
              <a:buSzPts val="1800"/>
              <a:buNone/>
              <a:defRPr/>
            </a:lvl4pPr>
            <a:lvl5pPr marL="2286000" lvl="4" indent="-228600" algn="l">
              <a:lnSpc>
                <a:spcPct val="114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8"/>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4"/>
              </a:buClr>
              <a:buSzPts val="2800"/>
              <a:buChar char="•"/>
              <a:defRPr>
                <a:solidFill>
                  <a:schemeClr val="dk1"/>
                </a:solidFill>
              </a:defRPr>
            </a:lvl1pPr>
            <a:lvl2pPr marL="914400" lvl="1" indent="-381000" algn="l">
              <a:lnSpc>
                <a:spcPct val="114000"/>
              </a:lnSpc>
              <a:spcBef>
                <a:spcPts val="600"/>
              </a:spcBef>
              <a:spcAft>
                <a:spcPts val="0"/>
              </a:spcAft>
              <a:buClr>
                <a:schemeClr val="accent4"/>
              </a:buClr>
              <a:buSzPts val="2400"/>
              <a:buChar char="•"/>
              <a:defRPr>
                <a:solidFill>
                  <a:schemeClr val="dk1"/>
                </a:solidFill>
              </a:defRPr>
            </a:lvl2pPr>
            <a:lvl3pPr marL="1371600" lvl="2" indent="-355600" algn="l">
              <a:lnSpc>
                <a:spcPct val="114000"/>
              </a:lnSpc>
              <a:spcBef>
                <a:spcPts val="600"/>
              </a:spcBef>
              <a:spcAft>
                <a:spcPts val="0"/>
              </a:spcAft>
              <a:buClr>
                <a:schemeClr val="accent4"/>
              </a:buClr>
              <a:buSzPts val="2000"/>
              <a:buChar char="•"/>
              <a:defRPr>
                <a:solidFill>
                  <a:schemeClr val="dk1"/>
                </a:solidFill>
              </a:defRPr>
            </a:lvl3pPr>
            <a:lvl4pPr marL="1828800" lvl="3" indent="-342900" algn="l">
              <a:lnSpc>
                <a:spcPct val="114000"/>
              </a:lnSpc>
              <a:spcBef>
                <a:spcPts val="600"/>
              </a:spcBef>
              <a:spcAft>
                <a:spcPts val="0"/>
              </a:spcAft>
              <a:buClr>
                <a:schemeClr val="accent4"/>
              </a:buClr>
              <a:buSzPts val="1800"/>
              <a:buChar char="•"/>
              <a:defRPr>
                <a:solidFill>
                  <a:schemeClr val="dk1"/>
                </a:solidFill>
              </a:defRPr>
            </a:lvl4pPr>
            <a:lvl5pPr marL="2286000" lvl="4" indent="-342900" algn="l">
              <a:lnSpc>
                <a:spcPct val="114000"/>
              </a:lnSpc>
              <a:spcBef>
                <a:spcPts val="600"/>
              </a:spcBef>
              <a:spcAft>
                <a:spcPts val="0"/>
              </a:spcAft>
              <a:buClr>
                <a:schemeClr val="accent4"/>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lt1"/>
              </a:buClr>
              <a:buSzPts val="3600"/>
              <a:buNone/>
              <a:defRPr sz="3600" b="1">
                <a:solidFill>
                  <a:schemeClr val="lt1"/>
                </a:solidFill>
              </a:defRPr>
            </a:lvl1pPr>
            <a:lvl2pPr marL="914400" lvl="1" indent="-228600" algn="l">
              <a:lnSpc>
                <a:spcPct val="114000"/>
              </a:lnSpc>
              <a:spcBef>
                <a:spcPts val="600"/>
              </a:spcBef>
              <a:spcAft>
                <a:spcPts val="0"/>
              </a:spcAft>
              <a:buClr>
                <a:schemeClr val="dk1"/>
              </a:buClr>
              <a:buSzPts val="2400"/>
              <a:buNone/>
              <a:defRPr/>
            </a:lvl2pPr>
            <a:lvl3pPr marL="1371600" lvl="2" indent="-228600" algn="l">
              <a:lnSpc>
                <a:spcPct val="114000"/>
              </a:lnSpc>
              <a:spcBef>
                <a:spcPts val="600"/>
              </a:spcBef>
              <a:spcAft>
                <a:spcPts val="0"/>
              </a:spcAft>
              <a:buClr>
                <a:schemeClr val="dk1"/>
              </a:buClr>
              <a:buSzPts val="2000"/>
              <a:buNone/>
              <a:defRPr/>
            </a:lvl3pPr>
            <a:lvl4pPr marL="1828800" lvl="3" indent="-228600" algn="l">
              <a:lnSpc>
                <a:spcPct val="114000"/>
              </a:lnSpc>
              <a:spcBef>
                <a:spcPts val="600"/>
              </a:spcBef>
              <a:spcAft>
                <a:spcPts val="0"/>
              </a:spcAft>
              <a:buClr>
                <a:schemeClr val="dk1"/>
              </a:buClr>
              <a:buSzPts val="1800"/>
              <a:buNone/>
              <a:defRPr/>
            </a:lvl4pPr>
            <a:lvl5pPr marL="2286000" lvl="4" indent="-228600" algn="l">
              <a:lnSpc>
                <a:spcPct val="114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7" name="Google Shape;87;p39"/>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8" name="Google Shape;88;p39"/>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9" name="Google Shape;89;p39"/>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1"/>
              </a:buClr>
              <a:buSzPts val="2800"/>
              <a:buNone/>
              <a:defRPr b="1">
                <a:solidFill>
                  <a:schemeClr val="accent1"/>
                </a:solidFill>
              </a:defRPr>
            </a:lvl1pPr>
            <a:lvl2pPr marL="914400" lvl="1" indent="-381000" algn="l">
              <a:lnSpc>
                <a:spcPct val="114000"/>
              </a:lnSpc>
              <a:spcBef>
                <a:spcPts val="600"/>
              </a:spcBef>
              <a:spcAft>
                <a:spcPts val="0"/>
              </a:spcAft>
              <a:buClr>
                <a:schemeClr val="accent1"/>
              </a:buClr>
              <a:buSzPts val="2400"/>
              <a:buChar char="•"/>
              <a:defRPr/>
            </a:lvl2pPr>
            <a:lvl3pPr marL="1371600" lvl="2" indent="-355600" algn="l">
              <a:lnSpc>
                <a:spcPct val="114000"/>
              </a:lnSpc>
              <a:spcBef>
                <a:spcPts val="600"/>
              </a:spcBef>
              <a:spcAft>
                <a:spcPts val="0"/>
              </a:spcAft>
              <a:buClr>
                <a:schemeClr val="accent1"/>
              </a:buClr>
              <a:buSzPts val="2000"/>
              <a:buChar char="•"/>
              <a:defRPr/>
            </a:lvl3pPr>
            <a:lvl4pPr marL="1828800" lvl="3" indent="-342900" algn="l">
              <a:lnSpc>
                <a:spcPct val="114000"/>
              </a:lnSpc>
              <a:spcBef>
                <a:spcPts val="600"/>
              </a:spcBef>
              <a:spcAft>
                <a:spcPts val="0"/>
              </a:spcAft>
              <a:buClr>
                <a:schemeClr val="accent1"/>
              </a:buClr>
              <a:buSzPts val="1800"/>
              <a:buChar char="•"/>
              <a:defRPr/>
            </a:lvl4pPr>
            <a:lvl5pPr marL="2286000" lvl="4" indent="-342900" algn="l">
              <a:lnSpc>
                <a:spcPct val="114000"/>
              </a:lnSpc>
              <a:spcBef>
                <a:spcPts val="600"/>
              </a:spcBef>
              <a:spcAft>
                <a:spcPts val="0"/>
              </a:spcAft>
              <a:buClr>
                <a:schemeClr val="accent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1"/>
              </a:buClr>
              <a:buSzPts val="2800"/>
              <a:buChar char="•"/>
              <a:defRPr>
                <a:solidFill>
                  <a:schemeClr val="dk1"/>
                </a:solidFill>
              </a:defRPr>
            </a:lvl1pPr>
            <a:lvl2pPr marL="914400" lvl="1" indent="-381000" algn="l">
              <a:lnSpc>
                <a:spcPct val="114000"/>
              </a:lnSpc>
              <a:spcBef>
                <a:spcPts val="600"/>
              </a:spcBef>
              <a:spcAft>
                <a:spcPts val="0"/>
              </a:spcAft>
              <a:buClr>
                <a:schemeClr val="accent1"/>
              </a:buClr>
              <a:buSzPts val="2400"/>
              <a:buChar char="•"/>
              <a:defRPr>
                <a:solidFill>
                  <a:schemeClr val="dk1"/>
                </a:solidFill>
              </a:defRPr>
            </a:lvl2pPr>
            <a:lvl3pPr marL="1371600" lvl="2" indent="-355600" algn="l">
              <a:lnSpc>
                <a:spcPct val="114000"/>
              </a:lnSpc>
              <a:spcBef>
                <a:spcPts val="600"/>
              </a:spcBef>
              <a:spcAft>
                <a:spcPts val="0"/>
              </a:spcAft>
              <a:buClr>
                <a:schemeClr val="accent1"/>
              </a:buClr>
              <a:buSzPts val="2000"/>
              <a:buChar char="•"/>
              <a:defRPr>
                <a:solidFill>
                  <a:schemeClr val="dk1"/>
                </a:solidFill>
              </a:defRPr>
            </a:lvl3pPr>
            <a:lvl4pPr marL="1828800" lvl="3" indent="-342900" algn="l">
              <a:lnSpc>
                <a:spcPct val="114000"/>
              </a:lnSpc>
              <a:spcBef>
                <a:spcPts val="600"/>
              </a:spcBef>
              <a:spcAft>
                <a:spcPts val="0"/>
              </a:spcAft>
              <a:buClr>
                <a:schemeClr val="accent1"/>
              </a:buClr>
              <a:buSzPts val="1800"/>
              <a:buChar char="•"/>
              <a:defRPr>
                <a:solidFill>
                  <a:schemeClr val="dk1"/>
                </a:solidFill>
              </a:defRPr>
            </a:lvl4pPr>
            <a:lvl5pPr marL="2286000" lvl="4" indent="-342900" algn="l">
              <a:lnSpc>
                <a:spcPct val="114000"/>
              </a:lnSpc>
              <a:spcBef>
                <a:spcPts val="600"/>
              </a:spcBef>
              <a:spcAft>
                <a:spcPts val="0"/>
              </a:spcAft>
              <a:buClr>
                <a:schemeClr val="accent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91"/>
        <p:cNvGrpSpPr/>
        <p:nvPr/>
      </p:nvGrpSpPr>
      <p:grpSpPr>
        <a:xfrm>
          <a:off x="0" y="0"/>
          <a:ext cx="0" cy="0"/>
          <a:chOff x="0" y="0"/>
          <a:chExt cx="0" cy="0"/>
        </a:xfrm>
      </p:grpSpPr>
      <p:sp>
        <p:nvSpPr>
          <p:cNvPr id="92" name="Google Shape;92;p4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3" name="Google Shape;93;p40"/>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94" name="Google Shape;94;p40"/>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6"/>
              </a:buClr>
              <a:buSzPts val="2800"/>
              <a:buNone/>
              <a:defRPr b="1">
                <a:solidFill>
                  <a:schemeClr val="accent6"/>
                </a:solidFill>
              </a:defRPr>
            </a:lvl1pPr>
            <a:lvl2pPr marL="914400" lvl="1" indent="-381000" algn="l">
              <a:lnSpc>
                <a:spcPct val="114000"/>
              </a:lnSpc>
              <a:spcBef>
                <a:spcPts val="600"/>
              </a:spcBef>
              <a:spcAft>
                <a:spcPts val="0"/>
              </a:spcAft>
              <a:buClr>
                <a:schemeClr val="accent6"/>
              </a:buClr>
              <a:buSzPts val="2400"/>
              <a:buChar char="•"/>
              <a:defRPr/>
            </a:lvl2pPr>
            <a:lvl3pPr marL="1371600" lvl="2" indent="-355600" algn="l">
              <a:lnSpc>
                <a:spcPct val="114000"/>
              </a:lnSpc>
              <a:spcBef>
                <a:spcPts val="600"/>
              </a:spcBef>
              <a:spcAft>
                <a:spcPts val="0"/>
              </a:spcAft>
              <a:buClr>
                <a:schemeClr val="accent6"/>
              </a:buClr>
              <a:buSzPts val="2000"/>
              <a:buChar char="•"/>
              <a:defRPr/>
            </a:lvl3pPr>
            <a:lvl4pPr marL="1828800" lvl="3" indent="-342900" algn="l">
              <a:lnSpc>
                <a:spcPct val="114000"/>
              </a:lnSpc>
              <a:spcBef>
                <a:spcPts val="600"/>
              </a:spcBef>
              <a:spcAft>
                <a:spcPts val="0"/>
              </a:spcAft>
              <a:buClr>
                <a:schemeClr val="accent6"/>
              </a:buClr>
              <a:buSzPts val="1800"/>
              <a:buChar char="•"/>
              <a:defRPr/>
            </a:lvl4pPr>
            <a:lvl5pPr marL="2286000" lvl="4" indent="-342900" algn="l">
              <a:lnSpc>
                <a:spcPct val="114000"/>
              </a:lnSpc>
              <a:spcBef>
                <a:spcPts val="600"/>
              </a:spcBef>
              <a:spcAft>
                <a:spcPts val="0"/>
              </a:spcAft>
              <a:buClr>
                <a:schemeClr val="accent6"/>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6"/>
              </a:buClr>
              <a:buSzPts val="2800"/>
              <a:buChar char="•"/>
              <a:defRPr>
                <a:solidFill>
                  <a:schemeClr val="dk1"/>
                </a:solidFill>
              </a:defRPr>
            </a:lvl1pPr>
            <a:lvl2pPr marL="914400" lvl="1" indent="-381000" algn="l">
              <a:lnSpc>
                <a:spcPct val="114000"/>
              </a:lnSpc>
              <a:spcBef>
                <a:spcPts val="600"/>
              </a:spcBef>
              <a:spcAft>
                <a:spcPts val="0"/>
              </a:spcAft>
              <a:buClr>
                <a:schemeClr val="accent6"/>
              </a:buClr>
              <a:buSzPts val="2400"/>
              <a:buChar char="•"/>
              <a:defRPr>
                <a:solidFill>
                  <a:schemeClr val="dk1"/>
                </a:solidFill>
              </a:defRPr>
            </a:lvl2pPr>
            <a:lvl3pPr marL="1371600" lvl="2" indent="-355600" algn="l">
              <a:lnSpc>
                <a:spcPct val="114000"/>
              </a:lnSpc>
              <a:spcBef>
                <a:spcPts val="600"/>
              </a:spcBef>
              <a:spcAft>
                <a:spcPts val="0"/>
              </a:spcAft>
              <a:buClr>
                <a:schemeClr val="accent6"/>
              </a:buClr>
              <a:buSzPts val="2000"/>
              <a:buChar char="•"/>
              <a:defRPr>
                <a:solidFill>
                  <a:schemeClr val="dk1"/>
                </a:solidFill>
              </a:defRPr>
            </a:lvl3pPr>
            <a:lvl4pPr marL="1828800" lvl="3" indent="-342900" algn="l">
              <a:lnSpc>
                <a:spcPct val="114000"/>
              </a:lnSpc>
              <a:spcBef>
                <a:spcPts val="600"/>
              </a:spcBef>
              <a:spcAft>
                <a:spcPts val="0"/>
              </a:spcAft>
              <a:buClr>
                <a:schemeClr val="accent6"/>
              </a:buClr>
              <a:buSzPts val="1800"/>
              <a:buChar char="•"/>
              <a:defRPr>
                <a:solidFill>
                  <a:schemeClr val="dk1"/>
                </a:solidFill>
              </a:defRPr>
            </a:lvl4pPr>
            <a:lvl5pPr marL="2286000" lvl="4" indent="-342900" algn="l">
              <a:lnSpc>
                <a:spcPct val="114000"/>
              </a:lnSpc>
              <a:spcBef>
                <a:spcPts val="600"/>
              </a:spcBef>
              <a:spcAft>
                <a:spcPts val="0"/>
              </a:spcAft>
              <a:buClr>
                <a:schemeClr val="accent6"/>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97"/>
        <p:cNvGrpSpPr/>
        <p:nvPr/>
      </p:nvGrpSpPr>
      <p:grpSpPr>
        <a:xfrm>
          <a:off x="0" y="0"/>
          <a:ext cx="0" cy="0"/>
          <a:chOff x="0" y="0"/>
          <a:chExt cx="0" cy="0"/>
        </a:xfrm>
      </p:grpSpPr>
      <p:sp>
        <p:nvSpPr>
          <p:cNvPr id="98" name="Google Shape;98;p4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9" name="Google Shape;99;p41"/>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00" name="Google Shape;100;p41"/>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1" name="Google Shape;101;p41"/>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2"/>
              </a:buClr>
              <a:buSzPts val="2800"/>
              <a:buNone/>
              <a:defRPr b="1">
                <a:solidFill>
                  <a:schemeClr val="accent2"/>
                </a:solidFill>
              </a:defRPr>
            </a:lvl1pPr>
            <a:lvl2pPr marL="914400" lvl="1" indent="-381000" algn="l">
              <a:lnSpc>
                <a:spcPct val="114000"/>
              </a:lnSpc>
              <a:spcBef>
                <a:spcPts val="600"/>
              </a:spcBef>
              <a:spcAft>
                <a:spcPts val="0"/>
              </a:spcAft>
              <a:buClr>
                <a:schemeClr val="accent2"/>
              </a:buClr>
              <a:buSzPts val="2400"/>
              <a:buChar char="•"/>
              <a:defRPr/>
            </a:lvl2pPr>
            <a:lvl3pPr marL="1371600" lvl="2" indent="-355600" algn="l">
              <a:lnSpc>
                <a:spcPct val="114000"/>
              </a:lnSpc>
              <a:spcBef>
                <a:spcPts val="600"/>
              </a:spcBef>
              <a:spcAft>
                <a:spcPts val="0"/>
              </a:spcAft>
              <a:buClr>
                <a:schemeClr val="accent2"/>
              </a:buClr>
              <a:buSzPts val="2000"/>
              <a:buChar char="•"/>
              <a:defRPr/>
            </a:lvl3pPr>
            <a:lvl4pPr marL="1828800" lvl="3" indent="-342900" algn="l">
              <a:lnSpc>
                <a:spcPct val="114000"/>
              </a:lnSpc>
              <a:spcBef>
                <a:spcPts val="600"/>
              </a:spcBef>
              <a:spcAft>
                <a:spcPts val="0"/>
              </a:spcAft>
              <a:buClr>
                <a:schemeClr val="accent2"/>
              </a:buClr>
              <a:buSzPts val="1800"/>
              <a:buChar char="•"/>
              <a:defRPr/>
            </a:lvl4pPr>
            <a:lvl5pPr marL="2286000" lvl="4" indent="-342900" algn="l">
              <a:lnSpc>
                <a:spcPct val="114000"/>
              </a:lnSpc>
              <a:spcBef>
                <a:spcPts val="600"/>
              </a:spcBef>
              <a:spcAft>
                <a:spcPts val="0"/>
              </a:spcAft>
              <a:buClr>
                <a:schemeClr val="accent2"/>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2"/>
              </a:buClr>
              <a:buSzPts val="2800"/>
              <a:buChar char="•"/>
              <a:defRPr>
                <a:solidFill>
                  <a:schemeClr val="dk1"/>
                </a:solidFill>
              </a:defRPr>
            </a:lvl1pPr>
            <a:lvl2pPr marL="914400" lvl="1" indent="-381000" algn="l">
              <a:lnSpc>
                <a:spcPct val="114000"/>
              </a:lnSpc>
              <a:spcBef>
                <a:spcPts val="600"/>
              </a:spcBef>
              <a:spcAft>
                <a:spcPts val="0"/>
              </a:spcAft>
              <a:buClr>
                <a:schemeClr val="accent2"/>
              </a:buClr>
              <a:buSzPts val="2400"/>
              <a:buChar char="•"/>
              <a:defRPr>
                <a:solidFill>
                  <a:schemeClr val="dk1"/>
                </a:solidFill>
              </a:defRPr>
            </a:lvl2pPr>
            <a:lvl3pPr marL="1371600" lvl="2" indent="-355600" algn="l">
              <a:lnSpc>
                <a:spcPct val="114000"/>
              </a:lnSpc>
              <a:spcBef>
                <a:spcPts val="600"/>
              </a:spcBef>
              <a:spcAft>
                <a:spcPts val="0"/>
              </a:spcAft>
              <a:buClr>
                <a:schemeClr val="accent2"/>
              </a:buClr>
              <a:buSzPts val="2000"/>
              <a:buChar char="•"/>
              <a:defRPr>
                <a:solidFill>
                  <a:schemeClr val="dk1"/>
                </a:solidFill>
              </a:defRPr>
            </a:lvl3pPr>
            <a:lvl4pPr marL="1828800" lvl="3" indent="-342900" algn="l">
              <a:lnSpc>
                <a:spcPct val="114000"/>
              </a:lnSpc>
              <a:spcBef>
                <a:spcPts val="600"/>
              </a:spcBef>
              <a:spcAft>
                <a:spcPts val="0"/>
              </a:spcAft>
              <a:buClr>
                <a:schemeClr val="accent2"/>
              </a:buClr>
              <a:buSzPts val="1800"/>
              <a:buChar char="•"/>
              <a:defRPr>
                <a:solidFill>
                  <a:schemeClr val="dk1"/>
                </a:solidFill>
              </a:defRPr>
            </a:lvl4pPr>
            <a:lvl5pPr marL="2286000" lvl="4" indent="-342900" algn="l">
              <a:lnSpc>
                <a:spcPct val="114000"/>
              </a:lnSpc>
              <a:spcBef>
                <a:spcPts val="600"/>
              </a:spcBef>
              <a:spcAft>
                <a:spcPts val="0"/>
              </a:spcAft>
              <a:buClr>
                <a:schemeClr val="accent2"/>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03"/>
        <p:cNvGrpSpPr/>
        <p:nvPr/>
      </p:nvGrpSpPr>
      <p:grpSpPr>
        <a:xfrm>
          <a:off x="0" y="0"/>
          <a:ext cx="0" cy="0"/>
          <a:chOff x="0" y="0"/>
          <a:chExt cx="0" cy="0"/>
        </a:xfrm>
      </p:grpSpPr>
      <p:grpSp>
        <p:nvGrpSpPr>
          <p:cNvPr id="104" name="Google Shape;104;p42"/>
          <p:cNvGrpSpPr/>
          <p:nvPr/>
        </p:nvGrpSpPr>
        <p:grpSpPr>
          <a:xfrm>
            <a:off x="0" y="5303520"/>
            <a:ext cx="12192000" cy="1639827"/>
            <a:chOff x="0" y="5303520"/>
            <a:chExt cx="12192000" cy="1639827"/>
          </a:xfrm>
        </p:grpSpPr>
        <p:pic>
          <p:nvPicPr>
            <p:cNvPr id="105" name="Google Shape;105;p42"/>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6" name="Google Shape;106;p42"/>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7" name="Google Shape;107;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2"/>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1"/>
              </a:buClr>
              <a:buSzPts val="2800"/>
              <a:buNone/>
              <a:defRPr b="1">
                <a:solidFill>
                  <a:schemeClr val="accent1"/>
                </a:solidFill>
              </a:defRPr>
            </a:lvl1pPr>
            <a:lvl2pPr marL="914400" lvl="1" indent="-381000" algn="l">
              <a:lnSpc>
                <a:spcPct val="114000"/>
              </a:lnSpc>
              <a:spcBef>
                <a:spcPts val="600"/>
              </a:spcBef>
              <a:spcAft>
                <a:spcPts val="0"/>
              </a:spcAft>
              <a:buClr>
                <a:schemeClr val="accent1"/>
              </a:buClr>
              <a:buSzPts val="2400"/>
              <a:buChar char="•"/>
              <a:defRPr/>
            </a:lvl2pPr>
            <a:lvl3pPr marL="1371600" lvl="2" indent="-355600" algn="l">
              <a:lnSpc>
                <a:spcPct val="114000"/>
              </a:lnSpc>
              <a:spcBef>
                <a:spcPts val="600"/>
              </a:spcBef>
              <a:spcAft>
                <a:spcPts val="0"/>
              </a:spcAft>
              <a:buClr>
                <a:schemeClr val="accent1"/>
              </a:buClr>
              <a:buSzPts val="2000"/>
              <a:buChar char="•"/>
              <a:defRPr/>
            </a:lvl3pPr>
            <a:lvl4pPr marL="1828800" lvl="3" indent="-342900" algn="l">
              <a:lnSpc>
                <a:spcPct val="114000"/>
              </a:lnSpc>
              <a:spcBef>
                <a:spcPts val="600"/>
              </a:spcBef>
              <a:spcAft>
                <a:spcPts val="0"/>
              </a:spcAft>
              <a:buClr>
                <a:schemeClr val="accent1"/>
              </a:buClr>
              <a:buSzPts val="1800"/>
              <a:buChar char="•"/>
              <a:defRPr/>
            </a:lvl4pPr>
            <a:lvl5pPr marL="2286000" lvl="4" indent="-342900" algn="l">
              <a:lnSpc>
                <a:spcPct val="114000"/>
              </a:lnSpc>
              <a:spcBef>
                <a:spcPts val="600"/>
              </a:spcBef>
              <a:spcAft>
                <a:spcPts val="0"/>
              </a:spcAft>
              <a:buClr>
                <a:schemeClr val="accent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2"/>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1"/>
              </a:buClr>
              <a:buSzPts val="2800"/>
              <a:buChar char="•"/>
              <a:defRPr>
                <a:solidFill>
                  <a:schemeClr val="dk1"/>
                </a:solidFill>
              </a:defRPr>
            </a:lvl1pPr>
            <a:lvl2pPr marL="914400" lvl="1" indent="-381000" algn="l">
              <a:lnSpc>
                <a:spcPct val="114000"/>
              </a:lnSpc>
              <a:spcBef>
                <a:spcPts val="600"/>
              </a:spcBef>
              <a:spcAft>
                <a:spcPts val="0"/>
              </a:spcAft>
              <a:buClr>
                <a:schemeClr val="accent1"/>
              </a:buClr>
              <a:buSzPts val="2400"/>
              <a:buChar char="•"/>
              <a:defRPr>
                <a:solidFill>
                  <a:schemeClr val="dk1"/>
                </a:solidFill>
              </a:defRPr>
            </a:lvl2pPr>
            <a:lvl3pPr marL="1371600" lvl="2" indent="-355600" algn="l">
              <a:lnSpc>
                <a:spcPct val="114000"/>
              </a:lnSpc>
              <a:spcBef>
                <a:spcPts val="600"/>
              </a:spcBef>
              <a:spcAft>
                <a:spcPts val="0"/>
              </a:spcAft>
              <a:buClr>
                <a:schemeClr val="accent1"/>
              </a:buClr>
              <a:buSzPts val="2000"/>
              <a:buChar char="•"/>
              <a:defRPr>
                <a:solidFill>
                  <a:schemeClr val="dk1"/>
                </a:solidFill>
              </a:defRPr>
            </a:lvl3pPr>
            <a:lvl4pPr marL="1828800" lvl="3" indent="-342900" algn="l">
              <a:lnSpc>
                <a:spcPct val="114000"/>
              </a:lnSpc>
              <a:spcBef>
                <a:spcPts val="600"/>
              </a:spcBef>
              <a:spcAft>
                <a:spcPts val="0"/>
              </a:spcAft>
              <a:buClr>
                <a:schemeClr val="accent1"/>
              </a:buClr>
              <a:buSzPts val="1800"/>
              <a:buChar char="•"/>
              <a:defRPr>
                <a:solidFill>
                  <a:schemeClr val="dk1"/>
                </a:solidFill>
              </a:defRPr>
            </a:lvl4pPr>
            <a:lvl5pPr marL="2286000" lvl="4" indent="-342900" algn="l">
              <a:lnSpc>
                <a:spcPct val="114000"/>
              </a:lnSpc>
              <a:spcBef>
                <a:spcPts val="600"/>
              </a:spcBef>
              <a:spcAft>
                <a:spcPts val="0"/>
              </a:spcAft>
              <a:buClr>
                <a:schemeClr val="accent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10"/>
        <p:cNvGrpSpPr/>
        <p:nvPr/>
      </p:nvGrpSpPr>
      <p:grpSpPr>
        <a:xfrm>
          <a:off x="0" y="0"/>
          <a:ext cx="0" cy="0"/>
          <a:chOff x="0" y="0"/>
          <a:chExt cx="0" cy="0"/>
        </a:xfrm>
      </p:grpSpPr>
      <p:sp>
        <p:nvSpPr>
          <p:cNvPr id="111" name="Google Shape;111;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3"/>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6"/>
              </a:buClr>
              <a:buSzPts val="2800"/>
              <a:buNone/>
              <a:defRPr b="1">
                <a:solidFill>
                  <a:schemeClr val="accent6"/>
                </a:solidFill>
              </a:defRPr>
            </a:lvl1pPr>
            <a:lvl2pPr marL="914400" lvl="1" indent="-381000" algn="l">
              <a:lnSpc>
                <a:spcPct val="114000"/>
              </a:lnSpc>
              <a:spcBef>
                <a:spcPts val="600"/>
              </a:spcBef>
              <a:spcAft>
                <a:spcPts val="0"/>
              </a:spcAft>
              <a:buClr>
                <a:schemeClr val="accent6"/>
              </a:buClr>
              <a:buSzPts val="2400"/>
              <a:buChar char="•"/>
              <a:defRPr/>
            </a:lvl2pPr>
            <a:lvl3pPr marL="1371600" lvl="2" indent="-355600" algn="l">
              <a:lnSpc>
                <a:spcPct val="114000"/>
              </a:lnSpc>
              <a:spcBef>
                <a:spcPts val="600"/>
              </a:spcBef>
              <a:spcAft>
                <a:spcPts val="0"/>
              </a:spcAft>
              <a:buClr>
                <a:schemeClr val="accent6"/>
              </a:buClr>
              <a:buSzPts val="2000"/>
              <a:buChar char="•"/>
              <a:defRPr/>
            </a:lvl3pPr>
            <a:lvl4pPr marL="1828800" lvl="3" indent="-342900" algn="l">
              <a:lnSpc>
                <a:spcPct val="114000"/>
              </a:lnSpc>
              <a:spcBef>
                <a:spcPts val="600"/>
              </a:spcBef>
              <a:spcAft>
                <a:spcPts val="0"/>
              </a:spcAft>
              <a:buClr>
                <a:schemeClr val="accent6"/>
              </a:buClr>
              <a:buSzPts val="1800"/>
              <a:buChar char="•"/>
              <a:defRPr/>
            </a:lvl4pPr>
            <a:lvl5pPr marL="2286000" lvl="4" indent="-342900" algn="l">
              <a:lnSpc>
                <a:spcPct val="114000"/>
              </a:lnSpc>
              <a:spcBef>
                <a:spcPts val="600"/>
              </a:spcBef>
              <a:spcAft>
                <a:spcPts val="0"/>
              </a:spcAft>
              <a:buClr>
                <a:schemeClr val="accent6"/>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3"/>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6"/>
              </a:buClr>
              <a:buSzPts val="2800"/>
              <a:buChar char="•"/>
              <a:defRPr>
                <a:solidFill>
                  <a:schemeClr val="dk1"/>
                </a:solidFill>
              </a:defRPr>
            </a:lvl1pPr>
            <a:lvl2pPr marL="914400" lvl="1" indent="-381000" algn="l">
              <a:lnSpc>
                <a:spcPct val="114000"/>
              </a:lnSpc>
              <a:spcBef>
                <a:spcPts val="600"/>
              </a:spcBef>
              <a:spcAft>
                <a:spcPts val="0"/>
              </a:spcAft>
              <a:buClr>
                <a:schemeClr val="accent6"/>
              </a:buClr>
              <a:buSzPts val="2400"/>
              <a:buChar char="•"/>
              <a:defRPr>
                <a:solidFill>
                  <a:schemeClr val="dk1"/>
                </a:solidFill>
              </a:defRPr>
            </a:lvl2pPr>
            <a:lvl3pPr marL="1371600" lvl="2" indent="-355600" algn="l">
              <a:lnSpc>
                <a:spcPct val="114000"/>
              </a:lnSpc>
              <a:spcBef>
                <a:spcPts val="600"/>
              </a:spcBef>
              <a:spcAft>
                <a:spcPts val="0"/>
              </a:spcAft>
              <a:buClr>
                <a:schemeClr val="accent6"/>
              </a:buClr>
              <a:buSzPts val="2000"/>
              <a:buChar char="•"/>
              <a:defRPr>
                <a:solidFill>
                  <a:schemeClr val="dk1"/>
                </a:solidFill>
              </a:defRPr>
            </a:lvl3pPr>
            <a:lvl4pPr marL="1828800" lvl="3" indent="-342900" algn="l">
              <a:lnSpc>
                <a:spcPct val="114000"/>
              </a:lnSpc>
              <a:spcBef>
                <a:spcPts val="600"/>
              </a:spcBef>
              <a:spcAft>
                <a:spcPts val="0"/>
              </a:spcAft>
              <a:buClr>
                <a:schemeClr val="accent6"/>
              </a:buClr>
              <a:buSzPts val="1800"/>
              <a:buChar char="•"/>
              <a:defRPr>
                <a:solidFill>
                  <a:schemeClr val="dk1"/>
                </a:solidFill>
              </a:defRPr>
            </a:lvl4pPr>
            <a:lvl5pPr marL="2286000" lvl="4" indent="-342900" algn="l">
              <a:lnSpc>
                <a:spcPct val="114000"/>
              </a:lnSpc>
              <a:spcBef>
                <a:spcPts val="600"/>
              </a:spcBef>
              <a:spcAft>
                <a:spcPts val="0"/>
              </a:spcAft>
              <a:buClr>
                <a:schemeClr val="accent6"/>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4" name="Google Shape;114;p43"/>
          <p:cNvGrpSpPr/>
          <p:nvPr/>
        </p:nvGrpSpPr>
        <p:grpSpPr>
          <a:xfrm>
            <a:off x="0" y="5303520"/>
            <a:ext cx="12192000" cy="1639827"/>
            <a:chOff x="0" y="5303520"/>
            <a:chExt cx="12192000" cy="1639827"/>
          </a:xfrm>
        </p:grpSpPr>
        <p:pic>
          <p:nvPicPr>
            <p:cNvPr id="115" name="Google Shape;115;p4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6" name="Google Shape;116;p4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7"/>
        <p:cNvGrpSpPr/>
        <p:nvPr/>
      </p:nvGrpSpPr>
      <p:grpSpPr>
        <a:xfrm>
          <a:off x="0" y="0"/>
          <a:ext cx="0" cy="0"/>
          <a:chOff x="0" y="0"/>
          <a:chExt cx="0" cy="0"/>
        </a:xfrm>
      </p:grpSpPr>
      <p:grpSp>
        <p:nvGrpSpPr>
          <p:cNvPr id="118" name="Google Shape;118;p44"/>
          <p:cNvGrpSpPr/>
          <p:nvPr/>
        </p:nvGrpSpPr>
        <p:grpSpPr>
          <a:xfrm>
            <a:off x="0" y="5303520"/>
            <a:ext cx="12192000" cy="1639827"/>
            <a:chOff x="0" y="5303520"/>
            <a:chExt cx="12192000" cy="1639827"/>
          </a:xfrm>
        </p:grpSpPr>
        <p:pic>
          <p:nvPicPr>
            <p:cNvPr id="119" name="Google Shape;119;p44"/>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0" name="Google Shape;120;p44"/>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1" name="Google Shape;121;p44"/>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4"/>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2"/>
              </a:buClr>
              <a:buSzPts val="2800"/>
              <a:buNone/>
              <a:defRPr b="1">
                <a:solidFill>
                  <a:schemeClr val="accent2"/>
                </a:solidFill>
              </a:defRPr>
            </a:lvl1pPr>
            <a:lvl2pPr marL="914400" lvl="1" indent="-381000" algn="l">
              <a:lnSpc>
                <a:spcPct val="114000"/>
              </a:lnSpc>
              <a:spcBef>
                <a:spcPts val="600"/>
              </a:spcBef>
              <a:spcAft>
                <a:spcPts val="0"/>
              </a:spcAft>
              <a:buClr>
                <a:schemeClr val="accent2"/>
              </a:buClr>
              <a:buSzPts val="2400"/>
              <a:buChar char="•"/>
              <a:defRPr/>
            </a:lvl2pPr>
            <a:lvl3pPr marL="1371600" lvl="2" indent="-355600" algn="l">
              <a:lnSpc>
                <a:spcPct val="114000"/>
              </a:lnSpc>
              <a:spcBef>
                <a:spcPts val="600"/>
              </a:spcBef>
              <a:spcAft>
                <a:spcPts val="0"/>
              </a:spcAft>
              <a:buClr>
                <a:schemeClr val="accent2"/>
              </a:buClr>
              <a:buSzPts val="2000"/>
              <a:buChar char="•"/>
              <a:defRPr/>
            </a:lvl3pPr>
            <a:lvl4pPr marL="1828800" lvl="3" indent="-342900" algn="l">
              <a:lnSpc>
                <a:spcPct val="114000"/>
              </a:lnSpc>
              <a:spcBef>
                <a:spcPts val="600"/>
              </a:spcBef>
              <a:spcAft>
                <a:spcPts val="0"/>
              </a:spcAft>
              <a:buClr>
                <a:schemeClr val="accent2"/>
              </a:buClr>
              <a:buSzPts val="1800"/>
              <a:buChar char="•"/>
              <a:defRPr/>
            </a:lvl4pPr>
            <a:lvl5pPr marL="2286000" lvl="4" indent="-342900" algn="l">
              <a:lnSpc>
                <a:spcPct val="114000"/>
              </a:lnSpc>
              <a:spcBef>
                <a:spcPts val="600"/>
              </a:spcBef>
              <a:spcAft>
                <a:spcPts val="0"/>
              </a:spcAft>
              <a:buClr>
                <a:schemeClr val="accent2"/>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2"/>
              </a:buClr>
              <a:buSzPts val="2800"/>
              <a:buChar char="•"/>
              <a:defRPr>
                <a:solidFill>
                  <a:schemeClr val="dk1"/>
                </a:solidFill>
              </a:defRPr>
            </a:lvl1pPr>
            <a:lvl2pPr marL="914400" lvl="1" indent="-381000" algn="l">
              <a:lnSpc>
                <a:spcPct val="114000"/>
              </a:lnSpc>
              <a:spcBef>
                <a:spcPts val="600"/>
              </a:spcBef>
              <a:spcAft>
                <a:spcPts val="0"/>
              </a:spcAft>
              <a:buClr>
                <a:schemeClr val="accent2"/>
              </a:buClr>
              <a:buSzPts val="2400"/>
              <a:buChar char="•"/>
              <a:defRPr>
                <a:solidFill>
                  <a:schemeClr val="dk1"/>
                </a:solidFill>
              </a:defRPr>
            </a:lvl2pPr>
            <a:lvl3pPr marL="1371600" lvl="2" indent="-355600" algn="l">
              <a:lnSpc>
                <a:spcPct val="114000"/>
              </a:lnSpc>
              <a:spcBef>
                <a:spcPts val="600"/>
              </a:spcBef>
              <a:spcAft>
                <a:spcPts val="0"/>
              </a:spcAft>
              <a:buClr>
                <a:schemeClr val="accent2"/>
              </a:buClr>
              <a:buSzPts val="2000"/>
              <a:buChar char="•"/>
              <a:defRPr>
                <a:solidFill>
                  <a:schemeClr val="dk1"/>
                </a:solidFill>
              </a:defRPr>
            </a:lvl3pPr>
            <a:lvl4pPr marL="1828800" lvl="3" indent="-342900" algn="l">
              <a:lnSpc>
                <a:spcPct val="114000"/>
              </a:lnSpc>
              <a:spcBef>
                <a:spcPts val="600"/>
              </a:spcBef>
              <a:spcAft>
                <a:spcPts val="0"/>
              </a:spcAft>
              <a:buClr>
                <a:schemeClr val="accent2"/>
              </a:buClr>
              <a:buSzPts val="1800"/>
              <a:buChar char="•"/>
              <a:defRPr>
                <a:solidFill>
                  <a:schemeClr val="dk1"/>
                </a:solidFill>
              </a:defRPr>
            </a:lvl4pPr>
            <a:lvl5pPr marL="2286000" lvl="4" indent="-342900" algn="l">
              <a:lnSpc>
                <a:spcPct val="114000"/>
              </a:lnSpc>
              <a:spcBef>
                <a:spcPts val="600"/>
              </a:spcBef>
              <a:spcAft>
                <a:spcPts val="0"/>
              </a:spcAft>
              <a:buClr>
                <a:schemeClr val="accent2"/>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24"/>
        <p:cNvGrpSpPr/>
        <p:nvPr/>
      </p:nvGrpSpPr>
      <p:grpSpPr>
        <a:xfrm>
          <a:off x="0" y="0"/>
          <a:ext cx="0" cy="0"/>
          <a:chOff x="0" y="0"/>
          <a:chExt cx="0" cy="0"/>
        </a:xfrm>
      </p:grpSpPr>
      <p:sp>
        <p:nvSpPr>
          <p:cNvPr id="125" name="Google Shape;125;p4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6" name="Google Shape;126;p45"/>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7" name="Google Shape;127;p45"/>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8" name="Google Shape;128;p4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114000"/>
              </a:lnSpc>
              <a:spcBef>
                <a:spcPts val="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114000"/>
              </a:lnSpc>
              <a:spcBef>
                <a:spcPts val="6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114000"/>
              </a:lnSpc>
              <a:spcBef>
                <a:spcPts val="6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Google Shape;129;p4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1"/>
              </a:buClr>
              <a:buSzPts val="2800"/>
              <a:buChar char="•"/>
              <a:defRPr>
                <a:solidFill>
                  <a:schemeClr val="dk1"/>
                </a:solidFill>
              </a:defRPr>
            </a:lvl1pPr>
            <a:lvl2pPr marL="914400" lvl="1" indent="-381000" algn="l">
              <a:lnSpc>
                <a:spcPct val="114000"/>
              </a:lnSpc>
              <a:spcBef>
                <a:spcPts val="600"/>
              </a:spcBef>
              <a:spcAft>
                <a:spcPts val="0"/>
              </a:spcAft>
              <a:buClr>
                <a:schemeClr val="accent1"/>
              </a:buClr>
              <a:buSzPts val="2400"/>
              <a:buChar char="•"/>
              <a:defRPr>
                <a:solidFill>
                  <a:schemeClr val="dk1"/>
                </a:solidFill>
              </a:defRPr>
            </a:lvl2pPr>
            <a:lvl3pPr marL="1371600" lvl="2" indent="-355600" algn="l">
              <a:lnSpc>
                <a:spcPct val="114000"/>
              </a:lnSpc>
              <a:spcBef>
                <a:spcPts val="600"/>
              </a:spcBef>
              <a:spcAft>
                <a:spcPts val="0"/>
              </a:spcAft>
              <a:buClr>
                <a:schemeClr val="accent1"/>
              </a:buClr>
              <a:buSzPts val="2000"/>
              <a:buChar char="•"/>
              <a:defRPr>
                <a:solidFill>
                  <a:schemeClr val="dk1"/>
                </a:solidFill>
              </a:defRPr>
            </a:lvl3pPr>
            <a:lvl4pPr marL="1828800" lvl="3" indent="-342900" algn="l">
              <a:lnSpc>
                <a:spcPct val="114000"/>
              </a:lnSpc>
              <a:spcBef>
                <a:spcPts val="600"/>
              </a:spcBef>
              <a:spcAft>
                <a:spcPts val="0"/>
              </a:spcAft>
              <a:buClr>
                <a:schemeClr val="accent1"/>
              </a:buClr>
              <a:buSzPts val="1800"/>
              <a:buChar char="•"/>
              <a:defRPr>
                <a:solidFill>
                  <a:schemeClr val="dk1"/>
                </a:solidFill>
              </a:defRPr>
            </a:lvl4pPr>
            <a:lvl5pPr marL="2286000" lvl="4" indent="-342900" algn="l">
              <a:lnSpc>
                <a:spcPct val="114000"/>
              </a:lnSpc>
              <a:spcBef>
                <a:spcPts val="600"/>
              </a:spcBef>
              <a:spcAft>
                <a:spcPts val="0"/>
              </a:spcAft>
              <a:buClr>
                <a:schemeClr val="accent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7"/>
        <p:cNvGrpSpPr/>
        <p:nvPr/>
      </p:nvGrpSpPr>
      <p:grpSpPr>
        <a:xfrm>
          <a:off x="0" y="0"/>
          <a:ext cx="0" cy="0"/>
          <a:chOff x="0" y="0"/>
          <a:chExt cx="0" cy="0"/>
        </a:xfrm>
      </p:grpSpPr>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28"/>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20" name="Google Shape;20;p28"/>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21" name="Google Shape;21;p2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026794"/>
              </a:buClr>
              <a:buSzPts val="3200"/>
              <a:buNone/>
              <a:defRPr sz="3200" b="1">
                <a:solidFill>
                  <a:srgbClr val="026794"/>
                </a:solidFill>
              </a:defRPr>
            </a:lvl1pPr>
            <a:lvl2pPr marL="914400" lvl="1" indent="-228600" algn="l">
              <a:lnSpc>
                <a:spcPct val="114000"/>
              </a:lnSpc>
              <a:spcBef>
                <a:spcPts val="600"/>
              </a:spcBef>
              <a:spcAft>
                <a:spcPts val="0"/>
              </a:spcAft>
              <a:buClr>
                <a:schemeClr val="dk1"/>
              </a:buClr>
              <a:buSzPts val="2400"/>
              <a:buNone/>
              <a:defRPr/>
            </a:lvl2pPr>
            <a:lvl3pPr marL="1371600" lvl="2" indent="-228600" algn="l">
              <a:lnSpc>
                <a:spcPct val="114000"/>
              </a:lnSpc>
              <a:spcBef>
                <a:spcPts val="600"/>
              </a:spcBef>
              <a:spcAft>
                <a:spcPts val="0"/>
              </a:spcAft>
              <a:buClr>
                <a:schemeClr val="dk1"/>
              </a:buClr>
              <a:buSzPts val="2000"/>
              <a:buNone/>
              <a:defRPr/>
            </a:lvl3pPr>
            <a:lvl4pPr marL="1828800" lvl="3" indent="-228600" algn="l">
              <a:lnSpc>
                <a:spcPct val="114000"/>
              </a:lnSpc>
              <a:spcBef>
                <a:spcPts val="600"/>
              </a:spcBef>
              <a:spcAft>
                <a:spcPts val="0"/>
              </a:spcAft>
              <a:buClr>
                <a:schemeClr val="dk1"/>
              </a:buClr>
              <a:buSzPts val="1800"/>
              <a:buNone/>
              <a:defRPr/>
            </a:lvl4pPr>
            <a:lvl5pPr marL="2286000" lvl="4" indent="-228600" algn="l">
              <a:lnSpc>
                <a:spcPct val="114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8"/>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3"/>
              </a:buClr>
              <a:buSzPts val="2800"/>
              <a:buChar char="•"/>
              <a:defRPr>
                <a:solidFill>
                  <a:schemeClr val="dk1"/>
                </a:solidFill>
              </a:defRPr>
            </a:lvl1pPr>
            <a:lvl2pPr marL="914400" lvl="1" indent="-381000" algn="l">
              <a:lnSpc>
                <a:spcPct val="114000"/>
              </a:lnSpc>
              <a:spcBef>
                <a:spcPts val="600"/>
              </a:spcBef>
              <a:spcAft>
                <a:spcPts val="0"/>
              </a:spcAft>
              <a:buClr>
                <a:schemeClr val="accent3"/>
              </a:buClr>
              <a:buSzPts val="2400"/>
              <a:buChar char="•"/>
              <a:defRPr>
                <a:solidFill>
                  <a:schemeClr val="dk1"/>
                </a:solidFill>
              </a:defRPr>
            </a:lvl2pPr>
            <a:lvl3pPr marL="1371600" lvl="2" indent="-355600" algn="l">
              <a:lnSpc>
                <a:spcPct val="114000"/>
              </a:lnSpc>
              <a:spcBef>
                <a:spcPts val="600"/>
              </a:spcBef>
              <a:spcAft>
                <a:spcPts val="0"/>
              </a:spcAft>
              <a:buClr>
                <a:schemeClr val="accent3"/>
              </a:buClr>
              <a:buSzPts val="2000"/>
              <a:buChar char="•"/>
              <a:defRPr>
                <a:solidFill>
                  <a:schemeClr val="dk1"/>
                </a:solidFill>
              </a:defRPr>
            </a:lvl3pPr>
            <a:lvl4pPr marL="1828800" lvl="3" indent="-342900" algn="l">
              <a:lnSpc>
                <a:spcPct val="114000"/>
              </a:lnSpc>
              <a:spcBef>
                <a:spcPts val="600"/>
              </a:spcBef>
              <a:spcAft>
                <a:spcPts val="0"/>
              </a:spcAft>
              <a:buClr>
                <a:schemeClr val="accent3"/>
              </a:buClr>
              <a:buSzPts val="1800"/>
              <a:buChar char="•"/>
              <a:defRPr>
                <a:solidFill>
                  <a:schemeClr val="dk1"/>
                </a:solidFill>
              </a:defRPr>
            </a:lvl4pPr>
            <a:lvl5pPr marL="2286000" lvl="4" indent="-342900" algn="l">
              <a:lnSpc>
                <a:spcPct val="114000"/>
              </a:lnSpc>
              <a:spcBef>
                <a:spcPts val="600"/>
              </a:spcBef>
              <a:spcAft>
                <a:spcPts val="0"/>
              </a:spcAft>
              <a:buClr>
                <a:schemeClr val="accent3"/>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lt1"/>
              </a:buClr>
              <a:buSzPts val="3600"/>
              <a:buNone/>
              <a:defRPr sz="3600" b="1">
                <a:solidFill>
                  <a:schemeClr val="lt1"/>
                </a:solidFill>
              </a:defRPr>
            </a:lvl1pPr>
            <a:lvl2pPr marL="914400" lvl="1" indent="-228600" algn="l">
              <a:lnSpc>
                <a:spcPct val="114000"/>
              </a:lnSpc>
              <a:spcBef>
                <a:spcPts val="600"/>
              </a:spcBef>
              <a:spcAft>
                <a:spcPts val="0"/>
              </a:spcAft>
              <a:buClr>
                <a:schemeClr val="dk1"/>
              </a:buClr>
              <a:buSzPts val="2400"/>
              <a:buNone/>
              <a:defRPr/>
            </a:lvl2pPr>
            <a:lvl3pPr marL="1371600" lvl="2" indent="-228600" algn="l">
              <a:lnSpc>
                <a:spcPct val="114000"/>
              </a:lnSpc>
              <a:spcBef>
                <a:spcPts val="600"/>
              </a:spcBef>
              <a:spcAft>
                <a:spcPts val="0"/>
              </a:spcAft>
              <a:buClr>
                <a:schemeClr val="dk1"/>
              </a:buClr>
              <a:buSzPts val="2000"/>
              <a:buNone/>
              <a:defRPr/>
            </a:lvl3pPr>
            <a:lvl4pPr marL="1828800" lvl="3" indent="-228600" algn="l">
              <a:lnSpc>
                <a:spcPct val="114000"/>
              </a:lnSpc>
              <a:spcBef>
                <a:spcPts val="600"/>
              </a:spcBef>
              <a:spcAft>
                <a:spcPts val="0"/>
              </a:spcAft>
              <a:buClr>
                <a:schemeClr val="dk1"/>
              </a:buClr>
              <a:buSzPts val="1800"/>
              <a:buNone/>
              <a:defRPr/>
            </a:lvl4pPr>
            <a:lvl5pPr marL="2286000" lvl="4" indent="-228600" algn="l">
              <a:lnSpc>
                <a:spcPct val="114000"/>
              </a:lnSpc>
              <a:spcBef>
                <a:spcPts val="600"/>
              </a:spcBef>
              <a:spcAft>
                <a:spcPts val="0"/>
              </a:spcAft>
              <a:buClr>
                <a:schemeClr val="dk1"/>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30"/>
        <p:cNvGrpSpPr/>
        <p:nvPr/>
      </p:nvGrpSpPr>
      <p:grpSpPr>
        <a:xfrm>
          <a:off x="0" y="0"/>
          <a:ext cx="0" cy="0"/>
          <a:chOff x="0" y="0"/>
          <a:chExt cx="0" cy="0"/>
        </a:xfrm>
      </p:grpSpPr>
      <p:sp>
        <p:nvSpPr>
          <p:cNvPr id="131" name="Google Shape;131;p4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2" name="Google Shape;132;p46"/>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46"/>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4" name="Google Shape;134;p46"/>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114000"/>
              </a:lnSpc>
              <a:spcBef>
                <a:spcPts val="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114000"/>
              </a:lnSpc>
              <a:spcBef>
                <a:spcPts val="6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114000"/>
              </a:lnSpc>
              <a:spcBef>
                <a:spcPts val="6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5" name="Google Shape;135;p4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3"/>
              </a:buClr>
              <a:buSzPts val="2800"/>
              <a:buChar char="•"/>
              <a:defRPr>
                <a:solidFill>
                  <a:schemeClr val="dk1"/>
                </a:solidFill>
              </a:defRPr>
            </a:lvl1pPr>
            <a:lvl2pPr marL="914400" lvl="1" indent="-381000" algn="l">
              <a:lnSpc>
                <a:spcPct val="114000"/>
              </a:lnSpc>
              <a:spcBef>
                <a:spcPts val="600"/>
              </a:spcBef>
              <a:spcAft>
                <a:spcPts val="0"/>
              </a:spcAft>
              <a:buClr>
                <a:schemeClr val="accent3"/>
              </a:buClr>
              <a:buSzPts val="2400"/>
              <a:buChar char="•"/>
              <a:defRPr>
                <a:solidFill>
                  <a:schemeClr val="dk1"/>
                </a:solidFill>
              </a:defRPr>
            </a:lvl2pPr>
            <a:lvl3pPr marL="1371600" lvl="2" indent="-355600" algn="l">
              <a:lnSpc>
                <a:spcPct val="114000"/>
              </a:lnSpc>
              <a:spcBef>
                <a:spcPts val="600"/>
              </a:spcBef>
              <a:spcAft>
                <a:spcPts val="0"/>
              </a:spcAft>
              <a:buClr>
                <a:schemeClr val="accent3"/>
              </a:buClr>
              <a:buSzPts val="2000"/>
              <a:buChar char="•"/>
              <a:defRPr>
                <a:solidFill>
                  <a:schemeClr val="dk1"/>
                </a:solidFill>
              </a:defRPr>
            </a:lvl3pPr>
            <a:lvl4pPr marL="1828800" lvl="3" indent="-342900" algn="l">
              <a:lnSpc>
                <a:spcPct val="114000"/>
              </a:lnSpc>
              <a:spcBef>
                <a:spcPts val="600"/>
              </a:spcBef>
              <a:spcAft>
                <a:spcPts val="0"/>
              </a:spcAft>
              <a:buClr>
                <a:schemeClr val="accent3"/>
              </a:buClr>
              <a:buSzPts val="1800"/>
              <a:buChar char="•"/>
              <a:defRPr>
                <a:solidFill>
                  <a:schemeClr val="dk1"/>
                </a:solidFill>
              </a:defRPr>
            </a:lvl4pPr>
            <a:lvl5pPr marL="2286000" lvl="4" indent="-342900" algn="l">
              <a:lnSpc>
                <a:spcPct val="114000"/>
              </a:lnSpc>
              <a:spcBef>
                <a:spcPts val="600"/>
              </a:spcBef>
              <a:spcAft>
                <a:spcPts val="0"/>
              </a:spcAft>
              <a:buClr>
                <a:schemeClr val="accent3"/>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6"/>
        <p:cNvGrpSpPr/>
        <p:nvPr/>
      </p:nvGrpSpPr>
      <p:grpSpPr>
        <a:xfrm>
          <a:off x="0" y="0"/>
          <a:ext cx="0" cy="0"/>
          <a:chOff x="0" y="0"/>
          <a:chExt cx="0" cy="0"/>
        </a:xfrm>
      </p:grpSpPr>
      <p:sp>
        <p:nvSpPr>
          <p:cNvPr id="137" name="Google Shape;137;p4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8" name="Google Shape;138;p47"/>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9" name="Google Shape;139;p47"/>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0" name="Google Shape;140;p47"/>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114000"/>
              </a:lnSpc>
              <a:spcBef>
                <a:spcPts val="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114000"/>
              </a:lnSpc>
              <a:spcBef>
                <a:spcPts val="6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114000"/>
              </a:lnSpc>
              <a:spcBef>
                <a:spcPts val="6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1" name="Google Shape;141;p4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5"/>
              </a:buClr>
              <a:buSzPts val="2800"/>
              <a:buChar char="•"/>
              <a:defRPr>
                <a:solidFill>
                  <a:schemeClr val="dk1"/>
                </a:solidFill>
              </a:defRPr>
            </a:lvl1pPr>
            <a:lvl2pPr marL="914400" lvl="1" indent="-381000" algn="l">
              <a:lnSpc>
                <a:spcPct val="114000"/>
              </a:lnSpc>
              <a:spcBef>
                <a:spcPts val="600"/>
              </a:spcBef>
              <a:spcAft>
                <a:spcPts val="0"/>
              </a:spcAft>
              <a:buClr>
                <a:schemeClr val="accent5"/>
              </a:buClr>
              <a:buSzPts val="2400"/>
              <a:buChar char="•"/>
              <a:defRPr>
                <a:solidFill>
                  <a:schemeClr val="dk1"/>
                </a:solidFill>
              </a:defRPr>
            </a:lvl2pPr>
            <a:lvl3pPr marL="1371600" lvl="2" indent="-355600" algn="l">
              <a:lnSpc>
                <a:spcPct val="114000"/>
              </a:lnSpc>
              <a:spcBef>
                <a:spcPts val="600"/>
              </a:spcBef>
              <a:spcAft>
                <a:spcPts val="0"/>
              </a:spcAft>
              <a:buClr>
                <a:schemeClr val="accent5"/>
              </a:buClr>
              <a:buSzPts val="2000"/>
              <a:buChar char="•"/>
              <a:defRPr>
                <a:solidFill>
                  <a:schemeClr val="dk1"/>
                </a:solidFill>
              </a:defRPr>
            </a:lvl3pPr>
            <a:lvl4pPr marL="1828800" lvl="3" indent="-342900" algn="l">
              <a:lnSpc>
                <a:spcPct val="114000"/>
              </a:lnSpc>
              <a:spcBef>
                <a:spcPts val="600"/>
              </a:spcBef>
              <a:spcAft>
                <a:spcPts val="0"/>
              </a:spcAft>
              <a:buClr>
                <a:schemeClr val="accent5"/>
              </a:buClr>
              <a:buSzPts val="1800"/>
              <a:buChar char="•"/>
              <a:defRPr>
                <a:solidFill>
                  <a:schemeClr val="dk1"/>
                </a:solidFill>
              </a:defRPr>
            </a:lvl4pPr>
            <a:lvl5pPr marL="2286000" lvl="4" indent="-342900" algn="l">
              <a:lnSpc>
                <a:spcPct val="114000"/>
              </a:lnSpc>
              <a:spcBef>
                <a:spcPts val="600"/>
              </a:spcBef>
              <a:spcAft>
                <a:spcPts val="0"/>
              </a:spcAft>
              <a:buClr>
                <a:schemeClr val="accent5"/>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42"/>
        <p:cNvGrpSpPr/>
        <p:nvPr/>
      </p:nvGrpSpPr>
      <p:grpSpPr>
        <a:xfrm>
          <a:off x="0" y="0"/>
          <a:ext cx="0" cy="0"/>
          <a:chOff x="0" y="0"/>
          <a:chExt cx="0" cy="0"/>
        </a:xfrm>
      </p:grpSpPr>
      <p:sp>
        <p:nvSpPr>
          <p:cNvPr id="143" name="Google Shape;143;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4" name="Google Shape;144;p48"/>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45" name="Google Shape;145;p48"/>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6" name="Google Shape;146;p48"/>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114000"/>
              </a:lnSpc>
              <a:spcBef>
                <a:spcPts val="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114000"/>
              </a:lnSpc>
              <a:spcBef>
                <a:spcPts val="6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114000"/>
              </a:lnSpc>
              <a:spcBef>
                <a:spcPts val="6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7" name="Google Shape;147;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2"/>
              </a:buClr>
              <a:buSzPts val="2800"/>
              <a:buChar char="•"/>
              <a:defRPr>
                <a:solidFill>
                  <a:schemeClr val="dk1"/>
                </a:solidFill>
              </a:defRPr>
            </a:lvl1pPr>
            <a:lvl2pPr marL="914400" lvl="1" indent="-381000" algn="l">
              <a:lnSpc>
                <a:spcPct val="114000"/>
              </a:lnSpc>
              <a:spcBef>
                <a:spcPts val="600"/>
              </a:spcBef>
              <a:spcAft>
                <a:spcPts val="0"/>
              </a:spcAft>
              <a:buClr>
                <a:schemeClr val="accent2"/>
              </a:buClr>
              <a:buSzPts val="2400"/>
              <a:buChar char="•"/>
              <a:defRPr>
                <a:solidFill>
                  <a:schemeClr val="dk1"/>
                </a:solidFill>
              </a:defRPr>
            </a:lvl2pPr>
            <a:lvl3pPr marL="1371600" lvl="2" indent="-355600" algn="l">
              <a:lnSpc>
                <a:spcPct val="114000"/>
              </a:lnSpc>
              <a:spcBef>
                <a:spcPts val="600"/>
              </a:spcBef>
              <a:spcAft>
                <a:spcPts val="0"/>
              </a:spcAft>
              <a:buClr>
                <a:schemeClr val="accent2"/>
              </a:buClr>
              <a:buSzPts val="2000"/>
              <a:buChar char="•"/>
              <a:defRPr>
                <a:solidFill>
                  <a:schemeClr val="dk1"/>
                </a:solidFill>
              </a:defRPr>
            </a:lvl3pPr>
            <a:lvl4pPr marL="1828800" lvl="3" indent="-342900" algn="l">
              <a:lnSpc>
                <a:spcPct val="114000"/>
              </a:lnSpc>
              <a:spcBef>
                <a:spcPts val="600"/>
              </a:spcBef>
              <a:spcAft>
                <a:spcPts val="0"/>
              </a:spcAft>
              <a:buClr>
                <a:schemeClr val="accent2"/>
              </a:buClr>
              <a:buSzPts val="1800"/>
              <a:buChar char="•"/>
              <a:defRPr>
                <a:solidFill>
                  <a:schemeClr val="dk1"/>
                </a:solidFill>
              </a:defRPr>
            </a:lvl4pPr>
            <a:lvl5pPr marL="2286000" lvl="4" indent="-342900" algn="l">
              <a:lnSpc>
                <a:spcPct val="114000"/>
              </a:lnSpc>
              <a:spcBef>
                <a:spcPts val="600"/>
              </a:spcBef>
              <a:spcAft>
                <a:spcPts val="0"/>
              </a:spcAft>
              <a:buClr>
                <a:schemeClr val="accent2"/>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8"/>
        <p:cNvGrpSpPr/>
        <p:nvPr/>
      </p:nvGrpSpPr>
      <p:grpSpPr>
        <a:xfrm>
          <a:off x="0" y="0"/>
          <a:ext cx="0" cy="0"/>
          <a:chOff x="0" y="0"/>
          <a:chExt cx="0" cy="0"/>
        </a:xfrm>
      </p:grpSpPr>
      <p:sp>
        <p:nvSpPr>
          <p:cNvPr id="149" name="Google Shape;149;p49"/>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50" name="Google Shape;150;p49"/>
          <p:cNvGrpSpPr/>
          <p:nvPr/>
        </p:nvGrpSpPr>
        <p:grpSpPr>
          <a:xfrm>
            <a:off x="-208788" y="0"/>
            <a:ext cx="12609576" cy="2174490"/>
            <a:chOff x="0" y="5043119"/>
            <a:chExt cx="12192000" cy="1814883"/>
          </a:xfrm>
        </p:grpSpPr>
        <p:pic>
          <p:nvPicPr>
            <p:cNvPr id="151" name="Google Shape;151;p4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2" name="Google Shape;152;p4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3" name="Google Shape;153;p4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54" name="Google Shape;154;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800"/>
              <a:buNone/>
              <a:defRPr b="1">
                <a:solidFill>
                  <a:schemeClr val="accent3"/>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400"/>
              <a:buNone/>
              <a:defRPr sz="2400">
                <a:solidFill>
                  <a:schemeClr val="dk1"/>
                </a:solidFill>
              </a:defRPr>
            </a:lvl1pPr>
            <a:lvl2pPr marL="914400" lvl="1" indent="-228600" algn="l">
              <a:lnSpc>
                <a:spcPct val="114000"/>
              </a:lnSpc>
              <a:spcBef>
                <a:spcPts val="600"/>
              </a:spcBef>
              <a:spcAft>
                <a:spcPts val="0"/>
              </a:spcAft>
              <a:buClr>
                <a:schemeClr val="accent3"/>
              </a:buClr>
              <a:buSzPts val="2400"/>
              <a:buNone/>
              <a:defRPr>
                <a:solidFill>
                  <a:schemeClr val="dk1"/>
                </a:solidFill>
              </a:defRPr>
            </a:lvl2pPr>
            <a:lvl3pPr marL="1371600" lvl="2" indent="-228600" algn="l">
              <a:lnSpc>
                <a:spcPct val="114000"/>
              </a:lnSpc>
              <a:spcBef>
                <a:spcPts val="600"/>
              </a:spcBef>
              <a:spcAft>
                <a:spcPts val="0"/>
              </a:spcAft>
              <a:buClr>
                <a:schemeClr val="accent3"/>
              </a:buClr>
              <a:buSzPts val="2000"/>
              <a:buNone/>
              <a:defRPr>
                <a:solidFill>
                  <a:schemeClr val="dk1"/>
                </a:solidFill>
              </a:defRPr>
            </a:lvl3pPr>
            <a:lvl4pPr marL="1828800" lvl="3" indent="-228600" algn="l">
              <a:lnSpc>
                <a:spcPct val="114000"/>
              </a:lnSpc>
              <a:spcBef>
                <a:spcPts val="600"/>
              </a:spcBef>
              <a:spcAft>
                <a:spcPts val="0"/>
              </a:spcAft>
              <a:buClr>
                <a:schemeClr val="accent3"/>
              </a:buClr>
              <a:buSzPts val="1800"/>
              <a:buNone/>
              <a:defRPr>
                <a:solidFill>
                  <a:schemeClr val="dk1"/>
                </a:solidFill>
              </a:defRPr>
            </a:lvl4pPr>
            <a:lvl5pPr marL="2286000" lvl="4" indent="-228600" algn="l">
              <a:lnSpc>
                <a:spcPct val="114000"/>
              </a:lnSpc>
              <a:spcBef>
                <a:spcPts val="600"/>
              </a:spcBef>
              <a:spcAft>
                <a:spcPts val="0"/>
              </a:spcAft>
              <a:buClr>
                <a:schemeClr val="accent3"/>
              </a:buClr>
              <a:buSzPts val="1800"/>
              <a:buNone/>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400"/>
              <a:buNone/>
              <a:defRPr sz="2400" b="1">
                <a:solidFill>
                  <a:schemeClr val="accent3"/>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0"/>
              </a:spcBef>
              <a:spcAft>
                <a:spcPts val="0"/>
              </a:spcAft>
              <a:buClr>
                <a:schemeClr val="accent3"/>
              </a:buClr>
              <a:buSzPts val="2400"/>
              <a:buChar char="•"/>
              <a:defRPr sz="2400">
                <a:solidFill>
                  <a:schemeClr val="dk1"/>
                </a:solidFill>
              </a:defRPr>
            </a:lvl1pPr>
            <a:lvl2pPr marL="914400" lvl="1" indent="-381000" algn="l">
              <a:lnSpc>
                <a:spcPct val="114000"/>
              </a:lnSpc>
              <a:spcBef>
                <a:spcPts val="600"/>
              </a:spcBef>
              <a:spcAft>
                <a:spcPts val="0"/>
              </a:spcAft>
              <a:buClr>
                <a:schemeClr val="accent3"/>
              </a:buClr>
              <a:buSzPts val="2400"/>
              <a:buChar char="•"/>
              <a:defRPr sz="2400">
                <a:solidFill>
                  <a:schemeClr val="dk1"/>
                </a:solidFill>
              </a:defRPr>
            </a:lvl2pPr>
            <a:lvl3pPr marL="1371600" lvl="2" indent="-381000" algn="l">
              <a:lnSpc>
                <a:spcPct val="114000"/>
              </a:lnSpc>
              <a:spcBef>
                <a:spcPts val="600"/>
              </a:spcBef>
              <a:spcAft>
                <a:spcPts val="0"/>
              </a:spcAft>
              <a:buClr>
                <a:schemeClr val="accent3"/>
              </a:buClr>
              <a:buSzPts val="2400"/>
              <a:buChar char="•"/>
              <a:defRPr sz="2400">
                <a:solidFill>
                  <a:schemeClr val="dk1"/>
                </a:solidFill>
              </a:defRPr>
            </a:lvl3pPr>
            <a:lvl4pPr marL="1828800" lvl="3" indent="-381000" algn="l">
              <a:lnSpc>
                <a:spcPct val="114000"/>
              </a:lnSpc>
              <a:spcBef>
                <a:spcPts val="600"/>
              </a:spcBef>
              <a:spcAft>
                <a:spcPts val="0"/>
              </a:spcAft>
              <a:buClr>
                <a:schemeClr val="accent3"/>
              </a:buClr>
              <a:buSzPts val="2400"/>
              <a:buChar char="•"/>
              <a:defRPr sz="2400">
                <a:solidFill>
                  <a:schemeClr val="dk1"/>
                </a:solidFill>
              </a:defRPr>
            </a:lvl4pPr>
            <a:lvl5pPr marL="2286000" lvl="4" indent="-381000" algn="l">
              <a:lnSpc>
                <a:spcPct val="114000"/>
              </a:lnSpc>
              <a:spcBef>
                <a:spcPts val="600"/>
              </a:spcBef>
              <a:spcAft>
                <a:spcPts val="0"/>
              </a:spcAft>
              <a:buClr>
                <a:schemeClr val="accent3"/>
              </a:buClr>
              <a:buSzPts val="2400"/>
              <a:buChar char="•"/>
              <a:defRPr sz="24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400"/>
              <a:buNone/>
              <a:defRPr sz="2400" b="1">
                <a:solidFill>
                  <a:schemeClr val="accent3"/>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0"/>
              </a:spcBef>
              <a:spcAft>
                <a:spcPts val="0"/>
              </a:spcAft>
              <a:buClr>
                <a:schemeClr val="accent3"/>
              </a:buClr>
              <a:buSzPts val="2400"/>
              <a:buChar char="•"/>
              <a:defRPr sz="2400">
                <a:solidFill>
                  <a:schemeClr val="dk1"/>
                </a:solidFill>
              </a:defRPr>
            </a:lvl1pPr>
            <a:lvl2pPr marL="914400" lvl="1" indent="-381000" algn="l">
              <a:lnSpc>
                <a:spcPct val="114000"/>
              </a:lnSpc>
              <a:spcBef>
                <a:spcPts val="600"/>
              </a:spcBef>
              <a:spcAft>
                <a:spcPts val="0"/>
              </a:spcAft>
              <a:buClr>
                <a:schemeClr val="accent3"/>
              </a:buClr>
              <a:buSzPts val="2400"/>
              <a:buChar char="•"/>
              <a:defRPr sz="2400">
                <a:solidFill>
                  <a:schemeClr val="dk1"/>
                </a:solidFill>
              </a:defRPr>
            </a:lvl2pPr>
            <a:lvl3pPr marL="1371600" lvl="2" indent="-381000" algn="l">
              <a:lnSpc>
                <a:spcPct val="114000"/>
              </a:lnSpc>
              <a:spcBef>
                <a:spcPts val="600"/>
              </a:spcBef>
              <a:spcAft>
                <a:spcPts val="0"/>
              </a:spcAft>
              <a:buClr>
                <a:schemeClr val="accent3"/>
              </a:buClr>
              <a:buSzPts val="2400"/>
              <a:buChar char="•"/>
              <a:defRPr sz="2400">
                <a:solidFill>
                  <a:schemeClr val="dk1"/>
                </a:solidFill>
              </a:defRPr>
            </a:lvl3pPr>
            <a:lvl4pPr marL="1828800" lvl="3" indent="-381000" algn="l">
              <a:lnSpc>
                <a:spcPct val="114000"/>
              </a:lnSpc>
              <a:spcBef>
                <a:spcPts val="600"/>
              </a:spcBef>
              <a:spcAft>
                <a:spcPts val="0"/>
              </a:spcAft>
              <a:buClr>
                <a:schemeClr val="accent3"/>
              </a:buClr>
              <a:buSzPts val="2400"/>
              <a:buChar char="•"/>
              <a:defRPr sz="2400">
                <a:solidFill>
                  <a:schemeClr val="dk1"/>
                </a:solidFill>
              </a:defRPr>
            </a:lvl4pPr>
            <a:lvl5pPr marL="2286000" lvl="4" indent="-381000" algn="l">
              <a:lnSpc>
                <a:spcPct val="114000"/>
              </a:lnSpc>
              <a:spcBef>
                <a:spcPts val="600"/>
              </a:spcBef>
              <a:spcAft>
                <a:spcPts val="0"/>
              </a:spcAft>
              <a:buClr>
                <a:schemeClr val="accent3"/>
              </a:buClr>
              <a:buSzPts val="2400"/>
              <a:buChar char="•"/>
              <a:defRPr sz="24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61"/>
        <p:cNvGrpSpPr/>
        <p:nvPr/>
      </p:nvGrpSpPr>
      <p:grpSpPr>
        <a:xfrm>
          <a:off x="0" y="0"/>
          <a:ext cx="0" cy="0"/>
          <a:chOff x="0" y="0"/>
          <a:chExt cx="0" cy="0"/>
        </a:xfrm>
      </p:grpSpPr>
      <p:sp>
        <p:nvSpPr>
          <p:cNvPr id="162" name="Google Shape;162;p50"/>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63" name="Google Shape;163;p50"/>
          <p:cNvGrpSpPr/>
          <p:nvPr/>
        </p:nvGrpSpPr>
        <p:grpSpPr>
          <a:xfrm>
            <a:off x="-208788" y="0"/>
            <a:ext cx="12609576" cy="2174490"/>
            <a:chOff x="0" y="5043119"/>
            <a:chExt cx="12192000" cy="1814883"/>
          </a:xfrm>
        </p:grpSpPr>
        <p:pic>
          <p:nvPicPr>
            <p:cNvPr id="164" name="Google Shape;164;p5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65" name="Google Shape;165;p5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6" name="Google Shape;166;p5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7" name="Google Shape;167;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1"/>
              </a:buClr>
              <a:buSzPts val="2800"/>
              <a:buNone/>
              <a:defRPr b="1">
                <a:solidFill>
                  <a:schemeClr val="accent1"/>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400"/>
              <a:buNone/>
              <a:defRPr sz="2400">
                <a:solidFill>
                  <a:schemeClr val="dk1"/>
                </a:solidFill>
              </a:defRPr>
            </a:lvl1pPr>
            <a:lvl2pPr marL="914400" lvl="1" indent="-228600" algn="l">
              <a:lnSpc>
                <a:spcPct val="114000"/>
              </a:lnSpc>
              <a:spcBef>
                <a:spcPts val="600"/>
              </a:spcBef>
              <a:spcAft>
                <a:spcPts val="0"/>
              </a:spcAft>
              <a:buClr>
                <a:schemeClr val="accent3"/>
              </a:buClr>
              <a:buSzPts val="2400"/>
              <a:buNone/>
              <a:defRPr>
                <a:solidFill>
                  <a:schemeClr val="dk1"/>
                </a:solidFill>
              </a:defRPr>
            </a:lvl2pPr>
            <a:lvl3pPr marL="1371600" lvl="2" indent="-228600" algn="l">
              <a:lnSpc>
                <a:spcPct val="114000"/>
              </a:lnSpc>
              <a:spcBef>
                <a:spcPts val="600"/>
              </a:spcBef>
              <a:spcAft>
                <a:spcPts val="0"/>
              </a:spcAft>
              <a:buClr>
                <a:schemeClr val="accent3"/>
              </a:buClr>
              <a:buSzPts val="2000"/>
              <a:buNone/>
              <a:defRPr>
                <a:solidFill>
                  <a:schemeClr val="dk1"/>
                </a:solidFill>
              </a:defRPr>
            </a:lvl3pPr>
            <a:lvl4pPr marL="1828800" lvl="3" indent="-228600" algn="l">
              <a:lnSpc>
                <a:spcPct val="114000"/>
              </a:lnSpc>
              <a:spcBef>
                <a:spcPts val="600"/>
              </a:spcBef>
              <a:spcAft>
                <a:spcPts val="0"/>
              </a:spcAft>
              <a:buClr>
                <a:schemeClr val="accent3"/>
              </a:buClr>
              <a:buSzPts val="1800"/>
              <a:buNone/>
              <a:defRPr>
                <a:solidFill>
                  <a:schemeClr val="dk1"/>
                </a:solidFill>
              </a:defRPr>
            </a:lvl4pPr>
            <a:lvl5pPr marL="2286000" lvl="4" indent="-228600" algn="l">
              <a:lnSpc>
                <a:spcPct val="114000"/>
              </a:lnSpc>
              <a:spcBef>
                <a:spcPts val="600"/>
              </a:spcBef>
              <a:spcAft>
                <a:spcPts val="0"/>
              </a:spcAft>
              <a:buClr>
                <a:schemeClr val="accent3"/>
              </a:buClr>
              <a:buSzPts val="1800"/>
              <a:buNone/>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1"/>
              </a:buClr>
              <a:buSzPts val="2400"/>
              <a:buNone/>
              <a:defRPr sz="2400" b="1">
                <a:solidFill>
                  <a:schemeClr val="accent1"/>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0"/>
              </a:spcBef>
              <a:spcAft>
                <a:spcPts val="0"/>
              </a:spcAft>
              <a:buClr>
                <a:schemeClr val="accent1"/>
              </a:buClr>
              <a:buSzPts val="2400"/>
              <a:buChar char="•"/>
              <a:defRPr sz="2400">
                <a:solidFill>
                  <a:schemeClr val="dk1"/>
                </a:solidFill>
              </a:defRPr>
            </a:lvl1pPr>
            <a:lvl2pPr marL="914400" lvl="1" indent="-381000" algn="l">
              <a:lnSpc>
                <a:spcPct val="114000"/>
              </a:lnSpc>
              <a:spcBef>
                <a:spcPts val="600"/>
              </a:spcBef>
              <a:spcAft>
                <a:spcPts val="0"/>
              </a:spcAft>
              <a:buClr>
                <a:schemeClr val="accent1"/>
              </a:buClr>
              <a:buSzPts val="2400"/>
              <a:buChar char="•"/>
              <a:defRPr sz="2400">
                <a:solidFill>
                  <a:schemeClr val="dk1"/>
                </a:solidFill>
              </a:defRPr>
            </a:lvl2pPr>
            <a:lvl3pPr marL="1371600" lvl="2" indent="-381000" algn="l">
              <a:lnSpc>
                <a:spcPct val="114000"/>
              </a:lnSpc>
              <a:spcBef>
                <a:spcPts val="600"/>
              </a:spcBef>
              <a:spcAft>
                <a:spcPts val="0"/>
              </a:spcAft>
              <a:buClr>
                <a:schemeClr val="accent1"/>
              </a:buClr>
              <a:buSzPts val="2400"/>
              <a:buChar char="•"/>
              <a:defRPr sz="2400">
                <a:solidFill>
                  <a:schemeClr val="dk1"/>
                </a:solidFill>
              </a:defRPr>
            </a:lvl3pPr>
            <a:lvl4pPr marL="1828800" lvl="3" indent="-381000" algn="l">
              <a:lnSpc>
                <a:spcPct val="114000"/>
              </a:lnSpc>
              <a:spcBef>
                <a:spcPts val="600"/>
              </a:spcBef>
              <a:spcAft>
                <a:spcPts val="0"/>
              </a:spcAft>
              <a:buClr>
                <a:schemeClr val="accent1"/>
              </a:buClr>
              <a:buSzPts val="2400"/>
              <a:buChar char="•"/>
              <a:defRPr sz="2400">
                <a:solidFill>
                  <a:schemeClr val="dk1"/>
                </a:solidFill>
              </a:defRPr>
            </a:lvl4pPr>
            <a:lvl5pPr marL="2286000" lvl="4" indent="-381000" algn="l">
              <a:lnSpc>
                <a:spcPct val="114000"/>
              </a:lnSpc>
              <a:spcBef>
                <a:spcPts val="600"/>
              </a:spcBef>
              <a:spcAft>
                <a:spcPts val="0"/>
              </a:spcAft>
              <a:buClr>
                <a:schemeClr val="accent1"/>
              </a:buClr>
              <a:buSzPts val="2400"/>
              <a:buChar char="•"/>
              <a:defRPr sz="24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1"/>
              </a:buClr>
              <a:buSzPts val="2400"/>
              <a:buNone/>
              <a:defRPr sz="2400" b="1">
                <a:solidFill>
                  <a:schemeClr val="accent1"/>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0"/>
              </a:spcBef>
              <a:spcAft>
                <a:spcPts val="0"/>
              </a:spcAft>
              <a:buClr>
                <a:schemeClr val="accent1"/>
              </a:buClr>
              <a:buSzPts val="2400"/>
              <a:buChar char="•"/>
              <a:defRPr sz="2400">
                <a:solidFill>
                  <a:schemeClr val="dk1"/>
                </a:solidFill>
              </a:defRPr>
            </a:lvl1pPr>
            <a:lvl2pPr marL="914400" lvl="1" indent="-381000" algn="l">
              <a:lnSpc>
                <a:spcPct val="114000"/>
              </a:lnSpc>
              <a:spcBef>
                <a:spcPts val="600"/>
              </a:spcBef>
              <a:spcAft>
                <a:spcPts val="0"/>
              </a:spcAft>
              <a:buClr>
                <a:schemeClr val="accent1"/>
              </a:buClr>
              <a:buSzPts val="2400"/>
              <a:buChar char="•"/>
              <a:defRPr sz="2400">
                <a:solidFill>
                  <a:schemeClr val="dk1"/>
                </a:solidFill>
              </a:defRPr>
            </a:lvl2pPr>
            <a:lvl3pPr marL="1371600" lvl="2" indent="-381000" algn="l">
              <a:lnSpc>
                <a:spcPct val="114000"/>
              </a:lnSpc>
              <a:spcBef>
                <a:spcPts val="600"/>
              </a:spcBef>
              <a:spcAft>
                <a:spcPts val="0"/>
              </a:spcAft>
              <a:buClr>
                <a:schemeClr val="accent1"/>
              </a:buClr>
              <a:buSzPts val="2400"/>
              <a:buChar char="•"/>
              <a:defRPr sz="2400">
                <a:solidFill>
                  <a:schemeClr val="dk1"/>
                </a:solidFill>
              </a:defRPr>
            </a:lvl3pPr>
            <a:lvl4pPr marL="1828800" lvl="3" indent="-381000" algn="l">
              <a:lnSpc>
                <a:spcPct val="114000"/>
              </a:lnSpc>
              <a:spcBef>
                <a:spcPts val="600"/>
              </a:spcBef>
              <a:spcAft>
                <a:spcPts val="0"/>
              </a:spcAft>
              <a:buClr>
                <a:schemeClr val="accent1"/>
              </a:buClr>
              <a:buSzPts val="2400"/>
              <a:buChar char="•"/>
              <a:defRPr sz="2400">
                <a:solidFill>
                  <a:schemeClr val="dk1"/>
                </a:solidFill>
              </a:defRPr>
            </a:lvl4pPr>
            <a:lvl5pPr marL="2286000" lvl="4" indent="-381000" algn="l">
              <a:lnSpc>
                <a:spcPct val="114000"/>
              </a:lnSpc>
              <a:spcBef>
                <a:spcPts val="600"/>
              </a:spcBef>
              <a:spcAft>
                <a:spcPts val="0"/>
              </a:spcAft>
              <a:buClr>
                <a:schemeClr val="accent1"/>
              </a:buClr>
              <a:buSzPts val="2400"/>
              <a:buChar char="•"/>
              <a:defRPr sz="24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74"/>
        <p:cNvGrpSpPr/>
        <p:nvPr/>
      </p:nvGrpSpPr>
      <p:grpSpPr>
        <a:xfrm>
          <a:off x="0" y="0"/>
          <a:ext cx="0" cy="0"/>
          <a:chOff x="0" y="0"/>
          <a:chExt cx="0" cy="0"/>
        </a:xfrm>
      </p:grpSpPr>
      <p:sp>
        <p:nvSpPr>
          <p:cNvPr id="175" name="Google Shape;175;p51"/>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76" name="Google Shape;176;p51"/>
          <p:cNvGrpSpPr/>
          <p:nvPr/>
        </p:nvGrpSpPr>
        <p:grpSpPr>
          <a:xfrm>
            <a:off x="-208788" y="0"/>
            <a:ext cx="12609576" cy="2174490"/>
            <a:chOff x="0" y="5043119"/>
            <a:chExt cx="12192000" cy="1814883"/>
          </a:xfrm>
        </p:grpSpPr>
        <p:pic>
          <p:nvPicPr>
            <p:cNvPr id="177" name="Google Shape;177;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8" name="Google Shape;178;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9" name="Google Shape;179;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0" name="Google Shape;180;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6"/>
              </a:buClr>
              <a:buSzPts val="2800"/>
              <a:buNone/>
              <a:defRPr b="1">
                <a:solidFill>
                  <a:schemeClr val="accent6"/>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400"/>
              <a:buNone/>
              <a:defRPr sz="2400">
                <a:solidFill>
                  <a:schemeClr val="dk1"/>
                </a:solidFill>
              </a:defRPr>
            </a:lvl1pPr>
            <a:lvl2pPr marL="914400" lvl="1" indent="-228600" algn="l">
              <a:lnSpc>
                <a:spcPct val="114000"/>
              </a:lnSpc>
              <a:spcBef>
                <a:spcPts val="600"/>
              </a:spcBef>
              <a:spcAft>
                <a:spcPts val="0"/>
              </a:spcAft>
              <a:buClr>
                <a:schemeClr val="accent3"/>
              </a:buClr>
              <a:buSzPts val="2400"/>
              <a:buNone/>
              <a:defRPr>
                <a:solidFill>
                  <a:schemeClr val="dk1"/>
                </a:solidFill>
              </a:defRPr>
            </a:lvl2pPr>
            <a:lvl3pPr marL="1371600" lvl="2" indent="-228600" algn="l">
              <a:lnSpc>
                <a:spcPct val="114000"/>
              </a:lnSpc>
              <a:spcBef>
                <a:spcPts val="600"/>
              </a:spcBef>
              <a:spcAft>
                <a:spcPts val="0"/>
              </a:spcAft>
              <a:buClr>
                <a:schemeClr val="accent3"/>
              </a:buClr>
              <a:buSzPts val="2000"/>
              <a:buNone/>
              <a:defRPr>
                <a:solidFill>
                  <a:schemeClr val="dk1"/>
                </a:solidFill>
              </a:defRPr>
            </a:lvl3pPr>
            <a:lvl4pPr marL="1828800" lvl="3" indent="-228600" algn="l">
              <a:lnSpc>
                <a:spcPct val="114000"/>
              </a:lnSpc>
              <a:spcBef>
                <a:spcPts val="600"/>
              </a:spcBef>
              <a:spcAft>
                <a:spcPts val="0"/>
              </a:spcAft>
              <a:buClr>
                <a:schemeClr val="accent3"/>
              </a:buClr>
              <a:buSzPts val="1800"/>
              <a:buNone/>
              <a:defRPr>
                <a:solidFill>
                  <a:schemeClr val="dk1"/>
                </a:solidFill>
              </a:defRPr>
            </a:lvl4pPr>
            <a:lvl5pPr marL="2286000" lvl="4" indent="-228600" algn="l">
              <a:lnSpc>
                <a:spcPct val="114000"/>
              </a:lnSpc>
              <a:spcBef>
                <a:spcPts val="600"/>
              </a:spcBef>
              <a:spcAft>
                <a:spcPts val="0"/>
              </a:spcAft>
              <a:buClr>
                <a:schemeClr val="accent3"/>
              </a:buClr>
              <a:buSzPts val="1800"/>
              <a:buNone/>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6"/>
              </a:buClr>
              <a:buSzPts val="2400"/>
              <a:buNone/>
              <a:defRPr sz="2400" b="1">
                <a:solidFill>
                  <a:schemeClr val="accent6"/>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0"/>
              </a:spcBef>
              <a:spcAft>
                <a:spcPts val="0"/>
              </a:spcAft>
              <a:buClr>
                <a:schemeClr val="accent6"/>
              </a:buClr>
              <a:buSzPts val="2400"/>
              <a:buChar char="•"/>
              <a:defRPr sz="2400">
                <a:solidFill>
                  <a:schemeClr val="dk1"/>
                </a:solidFill>
              </a:defRPr>
            </a:lvl1pPr>
            <a:lvl2pPr marL="914400" lvl="1" indent="-381000" algn="l">
              <a:lnSpc>
                <a:spcPct val="114000"/>
              </a:lnSpc>
              <a:spcBef>
                <a:spcPts val="600"/>
              </a:spcBef>
              <a:spcAft>
                <a:spcPts val="0"/>
              </a:spcAft>
              <a:buClr>
                <a:schemeClr val="accent6"/>
              </a:buClr>
              <a:buSzPts val="2400"/>
              <a:buChar char="•"/>
              <a:defRPr sz="2400">
                <a:solidFill>
                  <a:schemeClr val="dk1"/>
                </a:solidFill>
              </a:defRPr>
            </a:lvl2pPr>
            <a:lvl3pPr marL="1371600" lvl="2" indent="-381000" algn="l">
              <a:lnSpc>
                <a:spcPct val="114000"/>
              </a:lnSpc>
              <a:spcBef>
                <a:spcPts val="600"/>
              </a:spcBef>
              <a:spcAft>
                <a:spcPts val="0"/>
              </a:spcAft>
              <a:buClr>
                <a:schemeClr val="accent6"/>
              </a:buClr>
              <a:buSzPts val="2400"/>
              <a:buChar char="•"/>
              <a:defRPr sz="2400">
                <a:solidFill>
                  <a:schemeClr val="dk1"/>
                </a:solidFill>
              </a:defRPr>
            </a:lvl3pPr>
            <a:lvl4pPr marL="1828800" lvl="3" indent="-381000" algn="l">
              <a:lnSpc>
                <a:spcPct val="114000"/>
              </a:lnSpc>
              <a:spcBef>
                <a:spcPts val="600"/>
              </a:spcBef>
              <a:spcAft>
                <a:spcPts val="0"/>
              </a:spcAft>
              <a:buClr>
                <a:schemeClr val="accent6"/>
              </a:buClr>
              <a:buSzPts val="2400"/>
              <a:buChar char="•"/>
              <a:defRPr sz="2400">
                <a:solidFill>
                  <a:schemeClr val="dk1"/>
                </a:solidFill>
              </a:defRPr>
            </a:lvl4pPr>
            <a:lvl5pPr marL="2286000" lvl="4" indent="-381000" algn="l">
              <a:lnSpc>
                <a:spcPct val="114000"/>
              </a:lnSpc>
              <a:spcBef>
                <a:spcPts val="600"/>
              </a:spcBef>
              <a:spcAft>
                <a:spcPts val="0"/>
              </a:spcAft>
              <a:buClr>
                <a:schemeClr val="accent6"/>
              </a:buClr>
              <a:buSzPts val="2400"/>
              <a:buChar char="•"/>
              <a:defRPr sz="24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6"/>
              </a:buClr>
              <a:buSzPts val="2400"/>
              <a:buNone/>
              <a:defRPr sz="2400" b="1">
                <a:solidFill>
                  <a:schemeClr val="accent6"/>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0"/>
              </a:spcBef>
              <a:spcAft>
                <a:spcPts val="0"/>
              </a:spcAft>
              <a:buClr>
                <a:schemeClr val="accent6"/>
              </a:buClr>
              <a:buSzPts val="2400"/>
              <a:buChar char="•"/>
              <a:defRPr sz="2400">
                <a:solidFill>
                  <a:schemeClr val="dk1"/>
                </a:solidFill>
              </a:defRPr>
            </a:lvl1pPr>
            <a:lvl2pPr marL="914400" lvl="1" indent="-381000" algn="l">
              <a:lnSpc>
                <a:spcPct val="114000"/>
              </a:lnSpc>
              <a:spcBef>
                <a:spcPts val="600"/>
              </a:spcBef>
              <a:spcAft>
                <a:spcPts val="0"/>
              </a:spcAft>
              <a:buClr>
                <a:schemeClr val="accent6"/>
              </a:buClr>
              <a:buSzPts val="2400"/>
              <a:buChar char="•"/>
              <a:defRPr sz="2400">
                <a:solidFill>
                  <a:schemeClr val="dk1"/>
                </a:solidFill>
              </a:defRPr>
            </a:lvl2pPr>
            <a:lvl3pPr marL="1371600" lvl="2" indent="-381000" algn="l">
              <a:lnSpc>
                <a:spcPct val="114000"/>
              </a:lnSpc>
              <a:spcBef>
                <a:spcPts val="600"/>
              </a:spcBef>
              <a:spcAft>
                <a:spcPts val="0"/>
              </a:spcAft>
              <a:buClr>
                <a:schemeClr val="accent6"/>
              </a:buClr>
              <a:buSzPts val="2400"/>
              <a:buChar char="•"/>
              <a:defRPr sz="2400">
                <a:solidFill>
                  <a:schemeClr val="dk1"/>
                </a:solidFill>
              </a:defRPr>
            </a:lvl3pPr>
            <a:lvl4pPr marL="1828800" lvl="3" indent="-381000" algn="l">
              <a:lnSpc>
                <a:spcPct val="114000"/>
              </a:lnSpc>
              <a:spcBef>
                <a:spcPts val="600"/>
              </a:spcBef>
              <a:spcAft>
                <a:spcPts val="0"/>
              </a:spcAft>
              <a:buClr>
                <a:schemeClr val="accent6"/>
              </a:buClr>
              <a:buSzPts val="2400"/>
              <a:buChar char="•"/>
              <a:defRPr sz="2400">
                <a:solidFill>
                  <a:schemeClr val="dk1"/>
                </a:solidFill>
              </a:defRPr>
            </a:lvl4pPr>
            <a:lvl5pPr marL="2286000" lvl="4" indent="-381000" algn="l">
              <a:lnSpc>
                <a:spcPct val="114000"/>
              </a:lnSpc>
              <a:spcBef>
                <a:spcPts val="600"/>
              </a:spcBef>
              <a:spcAft>
                <a:spcPts val="0"/>
              </a:spcAft>
              <a:buClr>
                <a:schemeClr val="accent6"/>
              </a:buClr>
              <a:buSzPts val="2400"/>
              <a:buChar char="•"/>
              <a:defRPr sz="24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7"/>
        <p:cNvGrpSpPr/>
        <p:nvPr/>
      </p:nvGrpSpPr>
      <p:grpSpPr>
        <a:xfrm>
          <a:off x="0" y="0"/>
          <a:ext cx="0" cy="0"/>
          <a:chOff x="0" y="0"/>
          <a:chExt cx="0" cy="0"/>
        </a:xfrm>
      </p:grpSpPr>
      <p:sp>
        <p:nvSpPr>
          <p:cNvPr id="188" name="Google Shape;188;p52"/>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89" name="Google Shape;189;p52"/>
          <p:cNvGrpSpPr/>
          <p:nvPr/>
        </p:nvGrpSpPr>
        <p:grpSpPr>
          <a:xfrm>
            <a:off x="-208788" y="0"/>
            <a:ext cx="12609576" cy="2174490"/>
            <a:chOff x="0" y="5043119"/>
            <a:chExt cx="12192000" cy="1814883"/>
          </a:xfrm>
        </p:grpSpPr>
        <p:pic>
          <p:nvPicPr>
            <p:cNvPr id="190" name="Google Shape;190;p5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1" name="Google Shape;191;p52"/>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2" name="Google Shape;192;p5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3" name="Google Shape;193;p5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5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2"/>
              </a:buClr>
              <a:buSzPts val="2800"/>
              <a:buNone/>
              <a:defRPr b="1">
                <a:solidFill>
                  <a:schemeClr val="accent2"/>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400"/>
              <a:buNone/>
              <a:defRPr sz="2400">
                <a:solidFill>
                  <a:schemeClr val="dk1"/>
                </a:solidFill>
              </a:defRPr>
            </a:lvl1pPr>
            <a:lvl2pPr marL="914400" lvl="1" indent="-228600" algn="l">
              <a:lnSpc>
                <a:spcPct val="114000"/>
              </a:lnSpc>
              <a:spcBef>
                <a:spcPts val="600"/>
              </a:spcBef>
              <a:spcAft>
                <a:spcPts val="0"/>
              </a:spcAft>
              <a:buClr>
                <a:schemeClr val="accent3"/>
              </a:buClr>
              <a:buSzPts val="2400"/>
              <a:buNone/>
              <a:defRPr>
                <a:solidFill>
                  <a:schemeClr val="dk1"/>
                </a:solidFill>
              </a:defRPr>
            </a:lvl2pPr>
            <a:lvl3pPr marL="1371600" lvl="2" indent="-228600" algn="l">
              <a:lnSpc>
                <a:spcPct val="114000"/>
              </a:lnSpc>
              <a:spcBef>
                <a:spcPts val="600"/>
              </a:spcBef>
              <a:spcAft>
                <a:spcPts val="0"/>
              </a:spcAft>
              <a:buClr>
                <a:schemeClr val="accent3"/>
              </a:buClr>
              <a:buSzPts val="2000"/>
              <a:buNone/>
              <a:defRPr>
                <a:solidFill>
                  <a:schemeClr val="dk1"/>
                </a:solidFill>
              </a:defRPr>
            </a:lvl3pPr>
            <a:lvl4pPr marL="1828800" lvl="3" indent="-228600" algn="l">
              <a:lnSpc>
                <a:spcPct val="114000"/>
              </a:lnSpc>
              <a:spcBef>
                <a:spcPts val="600"/>
              </a:spcBef>
              <a:spcAft>
                <a:spcPts val="0"/>
              </a:spcAft>
              <a:buClr>
                <a:schemeClr val="accent3"/>
              </a:buClr>
              <a:buSzPts val="1800"/>
              <a:buNone/>
              <a:defRPr>
                <a:solidFill>
                  <a:schemeClr val="dk1"/>
                </a:solidFill>
              </a:defRPr>
            </a:lvl4pPr>
            <a:lvl5pPr marL="2286000" lvl="4" indent="-228600" algn="l">
              <a:lnSpc>
                <a:spcPct val="114000"/>
              </a:lnSpc>
              <a:spcBef>
                <a:spcPts val="600"/>
              </a:spcBef>
              <a:spcAft>
                <a:spcPts val="0"/>
              </a:spcAft>
              <a:buClr>
                <a:schemeClr val="accent3"/>
              </a:buClr>
              <a:buSzPts val="1800"/>
              <a:buNone/>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2"/>
              </a:buClr>
              <a:buSzPts val="2400"/>
              <a:buNone/>
              <a:defRPr sz="2400" b="1">
                <a:solidFill>
                  <a:schemeClr val="accent2"/>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0"/>
              </a:spcBef>
              <a:spcAft>
                <a:spcPts val="0"/>
              </a:spcAft>
              <a:buClr>
                <a:schemeClr val="accent2"/>
              </a:buClr>
              <a:buSzPts val="2400"/>
              <a:buChar char="•"/>
              <a:defRPr sz="2400">
                <a:solidFill>
                  <a:schemeClr val="dk1"/>
                </a:solidFill>
              </a:defRPr>
            </a:lvl1pPr>
            <a:lvl2pPr marL="914400" lvl="1" indent="-381000" algn="l">
              <a:lnSpc>
                <a:spcPct val="114000"/>
              </a:lnSpc>
              <a:spcBef>
                <a:spcPts val="600"/>
              </a:spcBef>
              <a:spcAft>
                <a:spcPts val="0"/>
              </a:spcAft>
              <a:buClr>
                <a:schemeClr val="accent2"/>
              </a:buClr>
              <a:buSzPts val="2400"/>
              <a:buChar char="•"/>
              <a:defRPr sz="2400">
                <a:solidFill>
                  <a:schemeClr val="dk1"/>
                </a:solidFill>
              </a:defRPr>
            </a:lvl2pPr>
            <a:lvl3pPr marL="1371600" lvl="2" indent="-381000" algn="l">
              <a:lnSpc>
                <a:spcPct val="114000"/>
              </a:lnSpc>
              <a:spcBef>
                <a:spcPts val="600"/>
              </a:spcBef>
              <a:spcAft>
                <a:spcPts val="0"/>
              </a:spcAft>
              <a:buClr>
                <a:schemeClr val="accent2"/>
              </a:buClr>
              <a:buSzPts val="2400"/>
              <a:buChar char="•"/>
              <a:defRPr sz="2400">
                <a:solidFill>
                  <a:schemeClr val="dk1"/>
                </a:solidFill>
              </a:defRPr>
            </a:lvl3pPr>
            <a:lvl4pPr marL="1828800" lvl="3" indent="-381000" algn="l">
              <a:lnSpc>
                <a:spcPct val="114000"/>
              </a:lnSpc>
              <a:spcBef>
                <a:spcPts val="600"/>
              </a:spcBef>
              <a:spcAft>
                <a:spcPts val="0"/>
              </a:spcAft>
              <a:buClr>
                <a:schemeClr val="accent2"/>
              </a:buClr>
              <a:buSzPts val="2400"/>
              <a:buChar char="•"/>
              <a:defRPr sz="2400">
                <a:solidFill>
                  <a:schemeClr val="dk1"/>
                </a:solidFill>
              </a:defRPr>
            </a:lvl4pPr>
            <a:lvl5pPr marL="2286000" lvl="4" indent="-381000" algn="l">
              <a:lnSpc>
                <a:spcPct val="114000"/>
              </a:lnSpc>
              <a:spcBef>
                <a:spcPts val="600"/>
              </a:spcBef>
              <a:spcAft>
                <a:spcPts val="0"/>
              </a:spcAft>
              <a:buClr>
                <a:schemeClr val="accent2"/>
              </a:buClr>
              <a:buSzPts val="2400"/>
              <a:buChar char="•"/>
              <a:defRPr sz="24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2"/>
              </a:buClr>
              <a:buSzPts val="2400"/>
              <a:buNone/>
              <a:defRPr sz="2400" b="1">
                <a:solidFill>
                  <a:schemeClr val="accent2"/>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0"/>
              </a:spcBef>
              <a:spcAft>
                <a:spcPts val="0"/>
              </a:spcAft>
              <a:buClr>
                <a:schemeClr val="accent2"/>
              </a:buClr>
              <a:buSzPts val="2400"/>
              <a:buChar char="•"/>
              <a:defRPr sz="2400">
                <a:solidFill>
                  <a:schemeClr val="dk1"/>
                </a:solidFill>
              </a:defRPr>
            </a:lvl1pPr>
            <a:lvl2pPr marL="914400" lvl="1" indent="-381000" algn="l">
              <a:lnSpc>
                <a:spcPct val="114000"/>
              </a:lnSpc>
              <a:spcBef>
                <a:spcPts val="600"/>
              </a:spcBef>
              <a:spcAft>
                <a:spcPts val="0"/>
              </a:spcAft>
              <a:buClr>
                <a:schemeClr val="accent2"/>
              </a:buClr>
              <a:buSzPts val="2400"/>
              <a:buChar char="•"/>
              <a:defRPr sz="2400">
                <a:solidFill>
                  <a:schemeClr val="dk1"/>
                </a:solidFill>
              </a:defRPr>
            </a:lvl2pPr>
            <a:lvl3pPr marL="1371600" lvl="2" indent="-381000" algn="l">
              <a:lnSpc>
                <a:spcPct val="114000"/>
              </a:lnSpc>
              <a:spcBef>
                <a:spcPts val="600"/>
              </a:spcBef>
              <a:spcAft>
                <a:spcPts val="0"/>
              </a:spcAft>
              <a:buClr>
                <a:schemeClr val="accent2"/>
              </a:buClr>
              <a:buSzPts val="2400"/>
              <a:buChar char="•"/>
              <a:defRPr sz="2400">
                <a:solidFill>
                  <a:schemeClr val="dk1"/>
                </a:solidFill>
              </a:defRPr>
            </a:lvl3pPr>
            <a:lvl4pPr marL="1828800" lvl="3" indent="-381000" algn="l">
              <a:lnSpc>
                <a:spcPct val="114000"/>
              </a:lnSpc>
              <a:spcBef>
                <a:spcPts val="600"/>
              </a:spcBef>
              <a:spcAft>
                <a:spcPts val="0"/>
              </a:spcAft>
              <a:buClr>
                <a:schemeClr val="accent2"/>
              </a:buClr>
              <a:buSzPts val="2400"/>
              <a:buChar char="•"/>
              <a:defRPr sz="2400">
                <a:solidFill>
                  <a:schemeClr val="dk1"/>
                </a:solidFill>
              </a:defRPr>
            </a:lvl4pPr>
            <a:lvl5pPr marL="2286000" lvl="4" indent="-381000" algn="l">
              <a:lnSpc>
                <a:spcPct val="114000"/>
              </a:lnSpc>
              <a:spcBef>
                <a:spcPts val="600"/>
              </a:spcBef>
              <a:spcAft>
                <a:spcPts val="0"/>
              </a:spcAft>
              <a:buClr>
                <a:schemeClr val="accent2"/>
              </a:buClr>
              <a:buSzPts val="2400"/>
              <a:buChar char="•"/>
              <a:defRPr sz="24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114000"/>
              </a:lnSpc>
              <a:spcBef>
                <a:spcPts val="0"/>
              </a:spcBef>
              <a:spcAft>
                <a:spcPts val="0"/>
              </a:spcAft>
              <a:buClr>
                <a:schemeClr val="lt1"/>
              </a:buClr>
              <a:buSzPts val="1800"/>
              <a:buNone/>
              <a:defRPr sz="1800" b="1">
                <a:solidFill>
                  <a:schemeClr val="lt1"/>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114000"/>
              </a:lnSpc>
              <a:spcBef>
                <a:spcPts val="0"/>
              </a:spcBef>
              <a:spcAft>
                <a:spcPts val="0"/>
              </a:spcAft>
              <a:buClr>
                <a:schemeClr val="lt1"/>
              </a:buClr>
              <a:buSzPts val="1800"/>
              <a:buNone/>
              <a:defRPr sz="1800" b="1">
                <a:solidFill>
                  <a:schemeClr val="lt1"/>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114000"/>
              </a:lnSpc>
              <a:spcBef>
                <a:spcPts val="0"/>
              </a:spcBef>
              <a:spcAft>
                <a:spcPts val="0"/>
              </a:spcAft>
              <a:buClr>
                <a:schemeClr val="lt1"/>
              </a:buClr>
              <a:buSzPts val="1800"/>
              <a:buNone/>
              <a:defRPr sz="1800" b="1">
                <a:solidFill>
                  <a:schemeClr val="lt1"/>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4"/>
        <p:cNvGrpSpPr/>
        <p:nvPr/>
      </p:nvGrpSpPr>
      <p:grpSpPr>
        <a:xfrm>
          <a:off x="0" y="0"/>
          <a:ext cx="0" cy="0"/>
          <a:chOff x="0" y="0"/>
          <a:chExt cx="0" cy="0"/>
        </a:xfrm>
      </p:grpSpPr>
      <p:sp>
        <p:nvSpPr>
          <p:cNvPr id="25" name="Google Shape;25;p29"/>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 name="Google Shape;26;p29"/>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 name="Google Shape;27;p29"/>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8" name="Google Shape;28;p29"/>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9" name="Google Shape;29;p2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114000"/>
              </a:lnSpc>
              <a:spcBef>
                <a:spcPts val="0"/>
              </a:spcBef>
              <a:spcAft>
                <a:spcPts val="0"/>
              </a:spcAft>
              <a:buClr>
                <a:schemeClr val="lt1"/>
              </a:buClr>
              <a:buSzPts val="1800"/>
              <a:buNone/>
              <a:defRPr sz="1800" b="1">
                <a:solidFill>
                  <a:schemeClr val="lt1"/>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31"/>
        <p:cNvGrpSpPr/>
        <p:nvPr/>
      </p:nvGrpSpPr>
      <p:grpSpPr>
        <a:xfrm>
          <a:off x="0" y="0"/>
          <a:ext cx="0" cy="0"/>
          <a:chOff x="0" y="0"/>
          <a:chExt cx="0" cy="0"/>
        </a:xfrm>
      </p:grpSpPr>
      <p:grpSp>
        <p:nvGrpSpPr>
          <p:cNvPr id="32" name="Google Shape;32;p30"/>
          <p:cNvGrpSpPr/>
          <p:nvPr/>
        </p:nvGrpSpPr>
        <p:grpSpPr>
          <a:xfrm>
            <a:off x="0" y="5303520"/>
            <a:ext cx="12192000" cy="1639827"/>
            <a:chOff x="0" y="5303520"/>
            <a:chExt cx="12192000" cy="1639827"/>
          </a:xfrm>
        </p:grpSpPr>
        <p:pic>
          <p:nvPicPr>
            <p:cNvPr id="33" name="Google Shape;33;p3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34" name="Google Shape;34;p3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35" name="Google Shape;35;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800"/>
              <a:buNone/>
              <a:defRPr b="1">
                <a:solidFill>
                  <a:schemeClr val="accent3"/>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3"/>
              </a:buClr>
              <a:buSzPts val="2800"/>
              <a:buChar char="•"/>
              <a:defRPr>
                <a:solidFill>
                  <a:schemeClr val="dk1"/>
                </a:solidFill>
              </a:defRPr>
            </a:lvl1pPr>
            <a:lvl2pPr marL="914400" lvl="1" indent="-381000" algn="l">
              <a:lnSpc>
                <a:spcPct val="114000"/>
              </a:lnSpc>
              <a:spcBef>
                <a:spcPts val="600"/>
              </a:spcBef>
              <a:spcAft>
                <a:spcPts val="0"/>
              </a:spcAft>
              <a:buClr>
                <a:schemeClr val="accent3"/>
              </a:buClr>
              <a:buSzPts val="2400"/>
              <a:buChar char="•"/>
              <a:defRPr>
                <a:solidFill>
                  <a:schemeClr val="dk1"/>
                </a:solidFill>
              </a:defRPr>
            </a:lvl2pPr>
            <a:lvl3pPr marL="1371600" lvl="2" indent="-355600" algn="l">
              <a:lnSpc>
                <a:spcPct val="114000"/>
              </a:lnSpc>
              <a:spcBef>
                <a:spcPts val="600"/>
              </a:spcBef>
              <a:spcAft>
                <a:spcPts val="0"/>
              </a:spcAft>
              <a:buClr>
                <a:schemeClr val="accent3"/>
              </a:buClr>
              <a:buSzPts val="2000"/>
              <a:buChar char="•"/>
              <a:defRPr>
                <a:solidFill>
                  <a:schemeClr val="dk1"/>
                </a:solidFill>
              </a:defRPr>
            </a:lvl3pPr>
            <a:lvl4pPr marL="1828800" lvl="3" indent="-342900" algn="l">
              <a:lnSpc>
                <a:spcPct val="114000"/>
              </a:lnSpc>
              <a:spcBef>
                <a:spcPts val="600"/>
              </a:spcBef>
              <a:spcAft>
                <a:spcPts val="0"/>
              </a:spcAft>
              <a:buClr>
                <a:schemeClr val="accent3"/>
              </a:buClr>
              <a:buSzPts val="1800"/>
              <a:buChar char="•"/>
              <a:defRPr>
                <a:solidFill>
                  <a:schemeClr val="dk1"/>
                </a:solidFill>
              </a:defRPr>
            </a:lvl4pPr>
            <a:lvl5pPr marL="2286000" lvl="4" indent="-342900" algn="l">
              <a:lnSpc>
                <a:spcPct val="114000"/>
              </a:lnSpc>
              <a:spcBef>
                <a:spcPts val="600"/>
              </a:spcBef>
              <a:spcAft>
                <a:spcPts val="0"/>
              </a:spcAft>
              <a:buClr>
                <a:schemeClr val="accent3"/>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0" name="Google Shape;40;p31"/>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41" name="Google Shape;41;p31"/>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2" name="Google Shape;42;p31"/>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chemeClr val="accent3"/>
              </a:buClr>
              <a:buSzPts val="2800"/>
              <a:buNone/>
              <a:defRPr b="1">
                <a:solidFill>
                  <a:schemeClr val="accent3"/>
                </a:solidFill>
              </a:defRPr>
            </a:lvl1pPr>
            <a:lvl2pPr marL="914400" lvl="1" indent="-381000" algn="l">
              <a:lnSpc>
                <a:spcPct val="114000"/>
              </a:lnSpc>
              <a:spcBef>
                <a:spcPts val="600"/>
              </a:spcBef>
              <a:spcAft>
                <a:spcPts val="0"/>
              </a:spcAft>
              <a:buClr>
                <a:schemeClr val="accent3"/>
              </a:buClr>
              <a:buSzPts val="2400"/>
              <a:buChar char="•"/>
              <a:defRPr/>
            </a:lvl2pPr>
            <a:lvl3pPr marL="1371600" lvl="2" indent="-355600" algn="l">
              <a:lnSpc>
                <a:spcPct val="114000"/>
              </a:lnSpc>
              <a:spcBef>
                <a:spcPts val="600"/>
              </a:spcBef>
              <a:spcAft>
                <a:spcPts val="0"/>
              </a:spcAft>
              <a:buClr>
                <a:schemeClr val="accent3"/>
              </a:buClr>
              <a:buSzPts val="2000"/>
              <a:buChar char="•"/>
              <a:defRPr/>
            </a:lvl3pPr>
            <a:lvl4pPr marL="1828800" lvl="3" indent="-342900" algn="l">
              <a:lnSpc>
                <a:spcPct val="114000"/>
              </a:lnSpc>
              <a:spcBef>
                <a:spcPts val="600"/>
              </a:spcBef>
              <a:spcAft>
                <a:spcPts val="0"/>
              </a:spcAft>
              <a:buClr>
                <a:schemeClr val="accent3"/>
              </a:buClr>
              <a:buSzPts val="1800"/>
              <a:buChar char="•"/>
              <a:defRPr/>
            </a:lvl4pPr>
            <a:lvl5pPr marL="2286000" lvl="4" indent="-342900" algn="l">
              <a:lnSpc>
                <a:spcPct val="114000"/>
              </a:lnSpc>
              <a:spcBef>
                <a:spcPts val="600"/>
              </a:spcBef>
              <a:spcAft>
                <a:spcPts val="0"/>
              </a:spcAft>
              <a:buClr>
                <a:schemeClr val="accent3"/>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1"/>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0"/>
              </a:spcBef>
              <a:spcAft>
                <a:spcPts val="0"/>
              </a:spcAft>
              <a:buClr>
                <a:schemeClr val="accent3"/>
              </a:buClr>
              <a:buSzPts val="2800"/>
              <a:buChar char="•"/>
              <a:defRPr>
                <a:solidFill>
                  <a:schemeClr val="dk1"/>
                </a:solidFill>
              </a:defRPr>
            </a:lvl1pPr>
            <a:lvl2pPr marL="914400" lvl="1" indent="-381000" algn="l">
              <a:lnSpc>
                <a:spcPct val="114000"/>
              </a:lnSpc>
              <a:spcBef>
                <a:spcPts val="600"/>
              </a:spcBef>
              <a:spcAft>
                <a:spcPts val="0"/>
              </a:spcAft>
              <a:buClr>
                <a:schemeClr val="accent3"/>
              </a:buClr>
              <a:buSzPts val="2400"/>
              <a:buChar char="•"/>
              <a:defRPr>
                <a:solidFill>
                  <a:schemeClr val="dk1"/>
                </a:solidFill>
              </a:defRPr>
            </a:lvl2pPr>
            <a:lvl3pPr marL="1371600" lvl="2" indent="-355600" algn="l">
              <a:lnSpc>
                <a:spcPct val="114000"/>
              </a:lnSpc>
              <a:spcBef>
                <a:spcPts val="600"/>
              </a:spcBef>
              <a:spcAft>
                <a:spcPts val="0"/>
              </a:spcAft>
              <a:buClr>
                <a:schemeClr val="accent3"/>
              </a:buClr>
              <a:buSzPts val="2000"/>
              <a:buChar char="•"/>
              <a:defRPr>
                <a:solidFill>
                  <a:schemeClr val="dk1"/>
                </a:solidFill>
              </a:defRPr>
            </a:lvl3pPr>
            <a:lvl4pPr marL="1828800" lvl="3" indent="-342900" algn="l">
              <a:lnSpc>
                <a:spcPct val="114000"/>
              </a:lnSpc>
              <a:spcBef>
                <a:spcPts val="600"/>
              </a:spcBef>
              <a:spcAft>
                <a:spcPts val="0"/>
              </a:spcAft>
              <a:buClr>
                <a:schemeClr val="accent3"/>
              </a:buClr>
              <a:buSzPts val="1800"/>
              <a:buChar char="•"/>
              <a:defRPr>
                <a:solidFill>
                  <a:schemeClr val="dk1"/>
                </a:solidFill>
              </a:defRPr>
            </a:lvl4pPr>
            <a:lvl5pPr marL="2286000" lvl="4" indent="-342900" algn="l">
              <a:lnSpc>
                <a:spcPct val="114000"/>
              </a:lnSpc>
              <a:spcBef>
                <a:spcPts val="600"/>
              </a:spcBef>
              <a:spcAft>
                <a:spcPts val="0"/>
              </a:spcAft>
              <a:buClr>
                <a:schemeClr val="accent3"/>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32"/>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6" name="Google Shape;46;p3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114000"/>
              </a:lnSpc>
              <a:spcBef>
                <a:spcPts val="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114000"/>
              </a:lnSpc>
              <a:spcBef>
                <a:spcPts val="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33"/>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1" name="Google Shape;51;p3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114000"/>
              </a:lnSpc>
              <a:spcBef>
                <a:spcPts val="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114000"/>
              </a:lnSpc>
              <a:spcBef>
                <a:spcPts val="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34"/>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6" name="Google Shape;56;p3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114000"/>
              </a:lnSpc>
              <a:spcBef>
                <a:spcPts val="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114000"/>
              </a:lnSpc>
              <a:spcBef>
                <a:spcPts val="600"/>
              </a:spcBef>
              <a:spcAft>
                <a:spcPts val="0"/>
              </a:spcAft>
              <a:buClr>
                <a:schemeClr val="dk1"/>
              </a:buClr>
              <a:buSzPts val="1800"/>
              <a:buChar char="•"/>
              <a:defRPr/>
            </a:lvl4pPr>
            <a:lvl5pPr marL="2286000" lvl="4" indent="-342900" algn="l">
              <a:lnSpc>
                <a:spcPct val="114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114000"/>
              </a:lnSpc>
              <a:spcBef>
                <a:spcPts val="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114000"/>
              </a:lnSpc>
              <a:spcBef>
                <a:spcPts val="6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sp>
        <p:nvSpPr>
          <p:cNvPr id="60" name="Google Shape;60;p35"/>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1" name="Google Shape;61;p35"/>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62" name="Google Shape;62;p35"/>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63" name="Google Shape;63;p35"/>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4000"/>
              </a:lnSpc>
              <a:spcBef>
                <a:spcPts val="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114000"/>
              </a:lnSpc>
              <a:spcBef>
                <a:spcPts val="6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114000"/>
              </a:lnSpc>
              <a:spcBef>
                <a:spcPts val="6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txBox="1">
            <a:spLocks noGrp="1"/>
          </p:cNvSpPr>
          <p:nvPr>
            <p:ph type="body" idx="1"/>
          </p:nvPr>
        </p:nvSpPr>
        <p:spPr>
          <a:xfrm>
            <a:off x="1901826" y="1556657"/>
            <a:ext cx="8535987" cy="1055914"/>
          </a:xfrm>
          <a:prstGeom prst="rect">
            <a:avLst/>
          </a:prstGeom>
          <a:noFill/>
          <a:ln>
            <a:noFill/>
          </a:ln>
        </p:spPr>
        <p:txBody>
          <a:bodyPr spcFirstLastPara="1" wrap="square" lIns="91425" tIns="45700" rIns="91425" bIns="45700" anchor="t" anchorCtr="0">
            <a:noAutofit/>
          </a:bodyPr>
          <a:lstStyle/>
          <a:p>
            <a:pPr marL="0" lvl="0" indent="0">
              <a:buSzPts val="2200"/>
            </a:pPr>
            <a:r>
              <a:rPr lang="en-US" dirty="0"/>
              <a:t>Module 2: </a:t>
            </a:r>
            <a:r>
              <a:rPr lang="fr-FR" dirty="0"/>
              <a:t>Accroître nos capacités d'engagement communautaire</a:t>
            </a:r>
            <a:endParaRPr dirty="0"/>
          </a:p>
        </p:txBody>
      </p:sp>
      <p:sp>
        <p:nvSpPr>
          <p:cNvPr id="227" name="Google Shape;227;p1"/>
          <p:cNvSpPr txBox="1">
            <a:spLocks noGrp="1"/>
          </p:cNvSpPr>
          <p:nvPr>
            <p:ph type="body" idx="2"/>
          </p:nvPr>
        </p:nvSpPr>
        <p:spPr>
          <a:xfrm>
            <a:off x="850232" y="3051922"/>
            <a:ext cx="9587581" cy="1455738"/>
          </a:xfrm>
          <a:prstGeom prst="rect">
            <a:avLst/>
          </a:prstGeom>
          <a:noFill/>
          <a:ln>
            <a:noFill/>
          </a:ln>
        </p:spPr>
        <p:txBody>
          <a:bodyPr spcFirstLastPara="1" wrap="square" lIns="91425" tIns="45700" rIns="91425" bIns="45700" anchor="t" anchorCtr="0">
            <a:noAutofit/>
          </a:bodyPr>
          <a:lstStyle/>
          <a:p>
            <a:pPr marL="0" lvl="0" indent="0"/>
            <a:r>
              <a:rPr lang="fr-FR" dirty="0"/>
              <a:t>État des lieux du contexte</a:t>
            </a:r>
            <a:r>
              <a:rPr lang="en-US" dirty="0"/>
              <a:t>: </a:t>
            </a:r>
          </a:p>
          <a:p>
            <a:pPr marL="0" lvl="0" indent="0"/>
            <a:r>
              <a:rPr lang="fr-FR" dirty="0"/>
              <a:t>Comment comprenons-nous les capacités et les risques de protection existants dans la communauté?</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Comment allons-nous utiliser ces informations</a:t>
            </a:r>
            <a:r>
              <a:rPr lang="en-US" dirty="0"/>
              <a:t>?</a:t>
            </a:r>
          </a:p>
        </p:txBody>
      </p:sp>
      <p:sp>
        <p:nvSpPr>
          <p:cNvPr id="3" name="Text Placeholder 2"/>
          <p:cNvSpPr>
            <a:spLocks noGrp="1"/>
          </p:cNvSpPr>
          <p:nvPr>
            <p:ph type="body" idx="1"/>
          </p:nvPr>
        </p:nvSpPr>
        <p:spPr/>
        <p:txBody>
          <a:bodyPr>
            <a:normAutofit fontScale="92500" lnSpcReduction="20000"/>
          </a:bodyPr>
          <a:lstStyle/>
          <a:p>
            <a:r>
              <a:rPr lang="fr-FR" dirty="0"/>
              <a:t>L'analyse contextuelle est un processus continu</a:t>
            </a:r>
            <a:endParaRPr lang="en-US" dirty="0"/>
          </a:p>
        </p:txBody>
      </p:sp>
      <p:sp>
        <p:nvSpPr>
          <p:cNvPr id="4" name="Text Placeholder 3"/>
          <p:cNvSpPr>
            <a:spLocks noGrp="1"/>
          </p:cNvSpPr>
          <p:nvPr>
            <p:ph type="body" idx="2"/>
          </p:nvPr>
        </p:nvSpPr>
        <p:spPr>
          <a:xfrm>
            <a:off x="1323474" y="2614613"/>
            <a:ext cx="10152562" cy="3771900"/>
          </a:xfrm>
        </p:spPr>
        <p:txBody>
          <a:bodyPr>
            <a:normAutofit lnSpcReduction="10000"/>
          </a:bodyPr>
          <a:lstStyle/>
          <a:p>
            <a:pPr marL="320040" indent="-320040">
              <a:spcAft>
                <a:spcPts val="600"/>
              </a:spcAft>
              <a:buSzPct val="90000"/>
              <a:buFont typeface="Symbol" panose="05050102010706020507" pitchFamily="18" charset="2"/>
              <a:buChar char="·"/>
            </a:pPr>
            <a:r>
              <a:rPr lang="fr-FR" sz="2400" dirty="0"/>
              <a:t>L'une des principales utilisations des résultats de l'analyse du contexte est d'aider à développer nos approches d'engagement communautaire dans le renforcement de la protection de l'enfance</a:t>
            </a:r>
          </a:p>
          <a:p>
            <a:pPr marL="320040" indent="-320040">
              <a:spcAft>
                <a:spcPts val="600"/>
              </a:spcAft>
              <a:buSzPct val="90000"/>
              <a:buFont typeface="Symbol" panose="05050102010706020507" pitchFamily="18" charset="2"/>
              <a:buChar char="·"/>
            </a:pPr>
            <a:r>
              <a:rPr lang="fr-FR" sz="2400" dirty="0"/>
              <a:t>Les </a:t>
            </a:r>
            <a:r>
              <a:rPr lang="en-US" sz="2400" dirty="0"/>
              <a:t>résultats</a:t>
            </a:r>
            <a:r>
              <a:rPr lang="fr-FR" sz="2400" dirty="0"/>
              <a:t> peuvent servir de base au dialogue avec les membres de la communauté autour des priorités de protection de l'enfance, des plans d'action, des rôles et responsabilités, etc.</a:t>
            </a:r>
          </a:p>
          <a:p>
            <a:pPr marL="320040" indent="-320040">
              <a:spcAft>
                <a:spcPts val="600"/>
              </a:spcAft>
              <a:buSzPct val="90000"/>
              <a:buFont typeface="Symbol" panose="05050102010706020507" pitchFamily="18" charset="2"/>
              <a:buChar char="·"/>
            </a:pPr>
            <a:r>
              <a:rPr lang="fr-FR" sz="2400" dirty="0"/>
              <a:t>Les </a:t>
            </a:r>
            <a:r>
              <a:rPr lang="en-US" sz="2400" dirty="0"/>
              <a:t>résultats</a:t>
            </a:r>
            <a:r>
              <a:rPr lang="fr-FR" sz="2400" dirty="0"/>
              <a:t> constituent une base de référence pour le suivi, mais devraient amorcer un processus d'apprentissage et de documentation continus </a:t>
            </a:r>
            <a:endParaRPr lang="en-US" sz="2400" dirty="0"/>
          </a:p>
        </p:txBody>
      </p:sp>
    </p:spTree>
    <p:extLst>
      <p:ext uri="{BB962C8B-B14F-4D97-AF65-F5344CB8AC3E}">
        <p14:creationId xmlns:p14="http://schemas.microsoft.com/office/powerpoint/2010/main" val="288895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4000"/>
              </a:lnSpc>
              <a:spcBef>
                <a:spcPts val="0"/>
              </a:spcBef>
              <a:spcAft>
                <a:spcPts val="0"/>
              </a:spcAft>
              <a:buClr>
                <a:srgbClr val="026794"/>
              </a:buClr>
              <a:buSzPts val="3200"/>
              <a:buNone/>
            </a:pPr>
            <a:r>
              <a:rPr lang="fr-FR" dirty="0"/>
              <a:t>Exercice facultatif: Comment puis-je commencer à planifier une analyse contextuelle? </a:t>
            </a:r>
            <a:r>
              <a:rPr lang="en-US" dirty="0"/>
              <a:t>(10 min)</a:t>
            </a:r>
            <a:endParaRPr dirty="0"/>
          </a:p>
        </p:txBody>
      </p:sp>
      <p:sp>
        <p:nvSpPr>
          <p:cNvPr id="290" name="Google Shape;290;p10"/>
          <p:cNvSpPr txBox="1">
            <a:spLocks noGrp="1"/>
          </p:cNvSpPr>
          <p:nvPr>
            <p:ph type="body" idx="2"/>
          </p:nvPr>
        </p:nvSpPr>
        <p:spPr>
          <a:xfrm>
            <a:off x="4588933" y="2015836"/>
            <a:ext cx="6812492" cy="3719946"/>
          </a:xfrm>
          <a:prstGeom prst="rect">
            <a:avLst/>
          </a:prstGeom>
          <a:noFill/>
          <a:ln>
            <a:noFill/>
          </a:ln>
        </p:spPr>
        <p:txBody>
          <a:bodyPr spcFirstLastPara="1" wrap="square" lIns="91425" tIns="45700" rIns="91425" bIns="45700" anchor="t" anchorCtr="0">
            <a:normAutofit lnSpcReduction="10000"/>
          </a:bodyPr>
          <a:lstStyle/>
          <a:p>
            <a:pPr lvl="0" indent="-457200" algn="l" rtl="0">
              <a:lnSpc>
                <a:spcPct val="110000"/>
              </a:lnSpc>
              <a:spcAft>
                <a:spcPts val="600"/>
              </a:spcAft>
              <a:buSzPts val="2635"/>
              <a:buFont typeface="Calibri"/>
              <a:buAutoNum type="arabicPeriod"/>
            </a:pPr>
            <a:r>
              <a:rPr lang="fr-FR" sz="2400" dirty="0"/>
              <a:t>En petits groupes, faites un remue-méninges sur les points suivants</a:t>
            </a:r>
            <a:r>
              <a:rPr lang="en-US" sz="2400" dirty="0"/>
              <a:t>:</a:t>
            </a:r>
            <a:endParaRPr sz="2400" dirty="0"/>
          </a:p>
          <a:p>
            <a:pPr marL="731520" lvl="1" indent="-274320">
              <a:lnSpc>
                <a:spcPct val="110000"/>
              </a:lnSpc>
              <a:spcBef>
                <a:spcPts val="0"/>
              </a:spcBef>
              <a:spcAft>
                <a:spcPts val="600"/>
              </a:spcAft>
              <a:buSzPts val="2635"/>
            </a:pPr>
            <a:r>
              <a:rPr lang="fr-FR" sz="2200" dirty="0"/>
              <a:t>Quels sont les types d'informations que vous souhaiteriez obtenir?</a:t>
            </a:r>
          </a:p>
          <a:p>
            <a:pPr marL="731520" lvl="1" indent="-274320">
              <a:lnSpc>
                <a:spcPct val="110000"/>
              </a:lnSpc>
              <a:spcBef>
                <a:spcPts val="0"/>
              </a:spcBef>
              <a:spcAft>
                <a:spcPts val="600"/>
              </a:spcAft>
              <a:buSzPts val="2635"/>
            </a:pPr>
            <a:r>
              <a:rPr lang="fr-FR" sz="2200" dirty="0"/>
              <a:t>Où iriez-vous?</a:t>
            </a:r>
          </a:p>
          <a:p>
            <a:pPr marL="731520" lvl="1" indent="-274320">
              <a:lnSpc>
                <a:spcPct val="110000"/>
              </a:lnSpc>
              <a:spcBef>
                <a:spcPts val="0"/>
              </a:spcBef>
              <a:spcAft>
                <a:spcPts val="600"/>
              </a:spcAft>
              <a:buSzPts val="2635"/>
            </a:pPr>
            <a:r>
              <a:rPr lang="fr-FR" sz="2200" dirty="0"/>
              <a:t>De qui recueilleriez-vous des informations?</a:t>
            </a:r>
          </a:p>
          <a:p>
            <a:pPr marL="731520" lvl="1" indent="-274320">
              <a:lnSpc>
                <a:spcPct val="110000"/>
              </a:lnSpc>
              <a:spcBef>
                <a:spcPts val="0"/>
              </a:spcBef>
              <a:spcAft>
                <a:spcPts val="600"/>
              </a:spcAft>
              <a:buSzPts val="2635"/>
            </a:pPr>
            <a:r>
              <a:rPr lang="fr-FR" sz="2200" dirty="0"/>
              <a:t>Quelles méthodes et quels outils pourraient être les plus efficaces?</a:t>
            </a:r>
            <a:endParaRPr sz="2200" dirty="0"/>
          </a:p>
          <a:p>
            <a:pPr lvl="0" indent="-457200" algn="l" rtl="0">
              <a:lnSpc>
                <a:spcPct val="110000"/>
              </a:lnSpc>
              <a:spcAft>
                <a:spcPts val="600"/>
              </a:spcAft>
              <a:buSzPts val="2635"/>
              <a:buFont typeface="Calibri"/>
              <a:buAutoNum type="arabicPeriod"/>
            </a:pPr>
            <a:r>
              <a:rPr lang="en-US" sz="2400" dirty="0"/>
              <a:t>Feedback</a:t>
            </a:r>
            <a:endParaRPr sz="2400" dirty="0"/>
          </a:p>
          <a:p>
            <a:pPr marL="514350" lvl="0" indent="-363220" algn="l" rtl="0">
              <a:lnSpc>
                <a:spcPct val="94000"/>
              </a:lnSpc>
              <a:spcBef>
                <a:spcPts val="600"/>
              </a:spcBef>
              <a:spcAft>
                <a:spcPts val="0"/>
              </a:spcAft>
              <a:buSzPts val="2380"/>
              <a:buFont typeface="Calibri"/>
              <a:buNone/>
            </a:pPr>
            <a:endParaRPr sz="2380" dirty="0"/>
          </a:p>
        </p:txBody>
      </p:sp>
      <p:sp>
        <p:nvSpPr>
          <p:cNvPr id="291" name="Google Shape;291;p1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Clr>
                <a:schemeClr val="lt1"/>
              </a:buClr>
              <a:buSzPts val="3600"/>
              <a:buNone/>
            </a:pPr>
            <a:endParaRPr dirty="0"/>
          </a:p>
        </p:txBody>
      </p:sp>
      <p:pic>
        <p:nvPicPr>
          <p:cNvPr id="292" name="Google Shape;292;p10"/>
          <p:cNvPicPr preferRelativeResize="0"/>
          <p:nvPr/>
        </p:nvPicPr>
        <p:blipFill rotWithShape="1">
          <a:blip r:embed="rId3">
            <a:alphaModFix/>
          </a:blip>
          <a:srcRect/>
          <a:stretch/>
        </p:blipFill>
        <p:spPr>
          <a:xfrm>
            <a:off x="9163783" y="5123234"/>
            <a:ext cx="2683119" cy="26879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US" dirty="0"/>
              <a:t>Par où commencer?</a:t>
            </a:r>
            <a:endParaRPr dirty="0"/>
          </a:p>
        </p:txBody>
      </p:sp>
      <p:sp>
        <p:nvSpPr>
          <p:cNvPr id="299" name="Google Shape;299;p1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p>
            <a:pPr marL="0" lvl="0" indent="0" algn="ctr" rtl="0">
              <a:lnSpc>
                <a:spcPct val="104000"/>
              </a:lnSpc>
              <a:spcBef>
                <a:spcPts val="0"/>
              </a:spcBef>
              <a:spcAft>
                <a:spcPts val="0"/>
              </a:spcAft>
              <a:buClr>
                <a:schemeClr val="lt1"/>
              </a:buClr>
              <a:buSzPts val="1665"/>
              <a:buNone/>
            </a:pPr>
            <a:endParaRPr sz="166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2"/>
          <p:cNvSpPr txBox="1">
            <a:spLocks noGrp="1"/>
          </p:cNvSpPr>
          <p:nvPr>
            <p:ph type="title"/>
          </p:nvPr>
        </p:nvSpPr>
        <p:spPr>
          <a:xfrm>
            <a:off x="1112644" y="43656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dirty="0"/>
              <a:t>Que </a:t>
            </a:r>
            <a:r>
              <a:rPr lang="fr-FR" dirty="0"/>
              <a:t>savons-nous</a:t>
            </a:r>
            <a:r>
              <a:rPr lang="en-US" dirty="0"/>
              <a:t> déjà?</a:t>
            </a:r>
            <a:endParaRPr dirty="0"/>
          </a:p>
        </p:txBody>
      </p:sp>
      <p:sp>
        <p:nvSpPr>
          <p:cNvPr id="306" name="Google Shape;306;p12"/>
          <p:cNvSpPr txBox="1">
            <a:spLocks noGrp="1"/>
          </p:cNvSpPr>
          <p:nvPr>
            <p:ph type="body" idx="1"/>
          </p:nvPr>
        </p:nvSpPr>
        <p:spPr>
          <a:xfrm>
            <a:off x="1112644" y="1512092"/>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accent3"/>
              </a:buClr>
              <a:buSzPts val="2590"/>
              <a:buNone/>
            </a:pPr>
            <a:r>
              <a:rPr lang="en-US" sz="259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Sources </a:t>
            </a:r>
            <a:r>
              <a:rPr lang="fr-FR" sz="259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d'information</a:t>
            </a:r>
            <a:r>
              <a:rPr lang="en-US" sz="259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fr-FR" sz="259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existantes</a:t>
            </a:r>
            <a:endParaRPr lang="fr-FR" sz="2590" dirty="0"/>
          </a:p>
        </p:txBody>
      </p:sp>
      <p:sp>
        <p:nvSpPr>
          <p:cNvPr id="307" name="Google Shape;307;p12"/>
          <p:cNvSpPr txBox="1">
            <a:spLocks noGrp="1"/>
          </p:cNvSpPr>
          <p:nvPr>
            <p:ph type="body" idx="2"/>
          </p:nvPr>
        </p:nvSpPr>
        <p:spPr>
          <a:xfrm>
            <a:off x="1618157" y="2194202"/>
            <a:ext cx="10314502" cy="3771900"/>
          </a:xfrm>
          <a:prstGeom prst="rect">
            <a:avLst/>
          </a:prstGeom>
          <a:noFill/>
          <a:ln>
            <a:noFill/>
          </a:ln>
        </p:spPr>
        <p:txBody>
          <a:bodyPr spcFirstLastPara="1" wrap="square" lIns="91425" tIns="45700" rIns="91425" bIns="45700" anchor="t" anchorCtr="0">
            <a:normAutofit/>
          </a:bodyPr>
          <a:lstStyle/>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Évaluations (rapides, multisectorielles)</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Analyses de la situation des droits ou de la protection des enfants</a:t>
            </a:r>
            <a:endParaRPr dirty="0"/>
          </a:p>
          <a:p>
            <a:pPr marL="320040" lvl="0" indent="-320040">
              <a:spcBef>
                <a:spcPts val="600"/>
              </a:spcBef>
              <a:buSzPct val="90000"/>
              <a:buFont typeface="Symbol" panose="05050102010706020507" pitchFamily="18" charset="2"/>
              <a:buChar char="·"/>
            </a:pPr>
            <a:r>
              <a:rPr lang="en-US" sz="2400" dirty="0"/>
              <a:t>Domaine de Responsabilit</a:t>
            </a:r>
            <a:r>
              <a:rPr lang="fr-FR" sz="2400" dirty="0"/>
              <a:t>é</a:t>
            </a:r>
            <a:r>
              <a:rPr lang="en-US" sz="2400" dirty="0"/>
              <a:t> de la PE (</a:t>
            </a:r>
            <a:r>
              <a:rPr lang="fr-FR" sz="2400" dirty="0"/>
              <a:t>données secondaires, analyses du contexte</a:t>
            </a:r>
            <a:r>
              <a:rPr lang="en-US" sz="2400" dirty="0"/>
              <a:t>)</a:t>
            </a:r>
            <a:endParaRPr dirty="0"/>
          </a:p>
          <a:p>
            <a:pPr marL="320040" lvl="0" indent="-320040" algn="l" rtl="0">
              <a:lnSpc>
                <a:spcPct val="114000"/>
              </a:lnSpc>
              <a:spcBef>
                <a:spcPts val="600"/>
              </a:spcBef>
              <a:spcAft>
                <a:spcPts val="0"/>
              </a:spcAft>
              <a:buClr>
                <a:schemeClr val="accent3"/>
              </a:buClr>
              <a:buSzPct val="90000"/>
              <a:buFont typeface="Symbol" panose="05050102010706020507" pitchFamily="18" charset="2"/>
              <a:buChar char="·"/>
            </a:pPr>
            <a:r>
              <a:rPr lang="fr-FR" sz="2400" dirty="0"/>
              <a:t>Analyses par d'autres secteurs/clusters</a:t>
            </a:r>
          </a:p>
          <a:p>
            <a:pPr marL="320040" lvl="0" indent="-320040" algn="l" rtl="0">
              <a:lnSpc>
                <a:spcPct val="114000"/>
              </a:lnSpc>
              <a:spcBef>
                <a:spcPts val="600"/>
              </a:spcBef>
              <a:spcAft>
                <a:spcPts val="0"/>
              </a:spcAft>
              <a:buClr>
                <a:schemeClr val="accent3"/>
              </a:buClr>
              <a:buSzPct val="90000"/>
              <a:buFont typeface="Symbol" panose="05050102010706020507" pitchFamily="18" charset="2"/>
              <a:buChar char="·"/>
            </a:pPr>
            <a:r>
              <a:rPr lang="fr-FR" sz="2400" dirty="0"/>
              <a:t>Données sociales et culturelles sur la communauté</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dirty="0"/>
              <a:t>Que </a:t>
            </a:r>
            <a:r>
              <a:rPr lang="fr-FR" dirty="0"/>
              <a:t>voulons</a:t>
            </a:r>
            <a:r>
              <a:rPr lang="en-US" dirty="0"/>
              <a:t>-nous savoir?</a:t>
            </a:r>
            <a:endParaRPr dirty="0"/>
          </a:p>
        </p:txBody>
      </p:sp>
      <p:sp>
        <p:nvSpPr>
          <p:cNvPr id="314" name="Google Shape;314;p13"/>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accent3"/>
              </a:buClr>
              <a:buSzPts val="2590"/>
              <a:buNone/>
            </a:pPr>
            <a:r>
              <a:rPr lang="fr-FR" sz="2590" dirty="0"/>
              <a:t>Les capacités et les ressources de la communauté</a:t>
            </a:r>
            <a:endParaRPr sz="2590" dirty="0"/>
          </a:p>
        </p:txBody>
      </p:sp>
      <p:sp>
        <p:nvSpPr>
          <p:cNvPr id="315" name="Google Shape;315;p13"/>
          <p:cNvSpPr txBox="1">
            <a:spLocks noGrp="1"/>
          </p:cNvSpPr>
          <p:nvPr>
            <p:ph type="body" idx="2"/>
          </p:nvPr>
        </p:nvSpPr>
        <p:spPr>
          <a:xfrm>
            <a:off x="1260390" y="2614613"/>
            <a:ext cx="9911234" cy="3771900"/>
          </a:xfrm>
          <a:prstGeom prst="rect">
            <a:avLst/>
          </a:prstGeom>
          <a:noFill/>
          <a:ln>
            <a:noFill/>
          </a:ln>
        </p:spPr>
        <p:txBody>
          <a:bodyPr spcFirstLastPara="1" wrap="square" lIns="91425" tIns="45700" rIns="91425" bIns="45700" anchor="t" anchorCtr="0">
            <a:normAutofit lnSpcReduction="10000"/>
          </a:bodyPr>
          <a:lstStyle/>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Les structures, groupes, systèmes traditionnels, etc. qui jouent un rôle dans la protection de l'enfance</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Structures non traditionnelles qui jouent un rôle dans la protection de l'enfance</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Les structures et la dynamique du pouvoir, et la manière dont elles peuvent influencer les risques et la protection des enfants</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Les rôles que jouent les familles dans la protection</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Comment les enfants participent à la vie de la communauté</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Comment l'information, plus particulièrement celle relative à la protection de l'enfance, est diffusée</a:t>
            </a:r>
            <a:endParaRP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dirty="0"/>
              <a:t>Que voulons-nous savoir?</a:t>
            </a:r>
            <a:endParaRPr dirty="0"/>
          </a:p>
        </p:txBody>
      </p:sp>
      <p:sp>
        <p:nvSpPr>
          <p:cNvPr id="322" name="Google Shape;322;p14"/>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4000"/>
              </a:lnSpc>
              <a:spcBef>
                <a:spcPts val="0"/>
              </a:spcBef>
              <a:spcAft>
                <a:spcPts val="0"/>
              </a:spcAft>
              <a:buClr>
                <a:schemeClr val="accent3"/>
              </a:buClr>
              <a:buSzPts val="2590"/>
              <a:buNone/>
            </a:pPr>
            <a:r>
              <a:rPr lang="fr-FR" sz="2590" dirty="0"/>
              <a:t>Les risques liés à la protection de l'enfance identifiés par la communauté selon</a:t>
            </a:r>
            <a:endParaRPr sz="2590" dirty="0"/>
          </a:p>
        </p:txBody>
      </p:sp>
      <p:sp>
        <p:nvSpPr>
          <p:cNvPr id="323" name="Google Shape;323;p14"/>
          <p:cNvSpPr txBox="1">
            <a:spLocks noGrp="1"/>
          </p:cNvSpPr>
          <p:nvPr>
            <p:ph type="body" idx="2"/>
          </p:nvPr>
        </p:nvSpPr>
        <p:spPr>
          <a:xfrm>
            <a:off x="1260389" y="2752725"/>
            <a:ext cx="9911234" cy="3771900"/>
          </a:xfrm>
          <a:prstGeom prst="rect">
            <a:avLst/>
          </a:prstGeom>
          <a:noFill/>
          <a:ln>
            <a:noFill/>
          </a:ln>
        </p:spPr>
        <p:txBody>
          <a:bodyPr spcFirstLastPara="1" wrap="square" lIns="91425" tIns="45700" rIns="91425" bIns="45700" anchor="t" anchorCtr="0">
            <a:normAutofit/>
          </a:bodyPr>
          <a:lstStyle/>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Le stade de développement, genre, handicap, autre... ?</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Les facteurs qui influencent ce risque (par exemple, les normes ou les pratiques)</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Les perceptions de ces facteurs (soutien, volonté de changement) et qui/quoi influence ces perceptions</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La relation entre l'accès à l'éducation et la protection</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Les espaces physiques qui présentent des risques de protection</a:t>
            </a:r>
            <a:endParaRPr dirty="0"/>
          </a:p>
          <a:p>
            <a:pPr marL="228600" lvl="0" indent="-88900" algn="l" rtl="0">
              <a:lnSpc>
                <a:spcPct val="114000"/>
              </a:lnSpc>
              <a:spcBef>
                <a:spcPts val="600"/>
              </a:spcBef>
              <a:spcAft>
                <a:spcPts val="0"/>
              </a:spcAft>
              <a:buClr>
                <a:schemeClr val="accent3"/>
              </a:buClr>
              <a:buSzPts val="2200"/>
              <a:buNone/>
            </a:pPr>
            <a:endParaRP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dirty="0"/>
              <a:t>Que voulons-nous savoir?</a:t>
            </a:r>
            <a:endParaRPr dirty="0"/>
          </a:p>
        </p:txBody>
      </p:sp>
      <p:sp>
        <p:nvSpPr>
          <p:cNvPr id="330" name="Google Shape;330;p1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4000"/>
              </a:lnSpc>
              <a:spcBef>
                <a:spcPts val="0"/>
              </a:spcBef>
              <a:spcAft>
                <a:spcPts val="0"/>
              </a:spcAft>
              <a:buClr>
                <a:schemeClr val="accent3"/>
              </a:buClr>
              <a:buSzPts val="2590"/>
              <a:buNone/>
            </a:pPr>
            <a:r>
              <a:rPr lang="fr-FR" sz="2590" dirty="0"/>
              <a:t>Les services officiels de protection de l'enfance et l'accès à ces services</a:t>
            </a:r>
            <a:endParaRPr sz="2590" dirty="0"/>
          </a:p>
        </p:txBody>
      </p:sp>
      <p:sp>
        <p:nvSpPr>
          <p:cNvPr id="331" name="Google Shape;331;p15"/>
          <p:cNvSpPr txBox="1">
            <a:spLocks noGrp="1"/>
          </p:cNvSpPr>
          <p:nvPr>
            <p:ph type="body" idx="2"/>
          </p:nvPr>
        </p:nvSpPr>
        <p:spPr>
          <a:xfrm>
            <a:off x="1260390" y="2614613"/>
            <a:ext cx="9911234" cy="3771900"/>
          </a:xfrm>
          <a:prstGeom prst="rect">
            <a:avLst/>
          </a:prstGeom>
          <a:noFill/>
          <a:ln>
            <a:noFill/>
          </a:ln>
        </p:spPr>
        <p:txBody>
          <a:bodyPr spcFirstLastPara="1" wrap="square" lIns="91425" tIns="45700" rIns="91425" bIns="45700" anchor="t" anchorCtr="0">
            <a:normAutofit lnSpcReduction="10000"/>
          </a:bodyPr>
          <a:lstStyle/>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Existence et types de services dans la communauté pour prévenir et répondre aux abus, à la négligence et à l'exploitation</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Perception de ces services par les enfants et les familles</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Accessibilité des services aux différents membres de la communauté, en particulier aux enfants vulnérables</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Services répondant aux besoins particuliers des adolescents et adolescentes</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Capacités des prestataires de services officiels à faire face aux risques de protection</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200" dirty="0"/>
              <a:t>Liens entre les systèmes de protection officiels et non officiels</a:t>
            </a:r>
            <a:endParaRP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dirty="0"/>
              <a:t>Nous voulons comprendre…</a:t>
            </a:r>
            <a:endParaRPr dirty="0"/>
          </a:p>
        </p:txBody>
      </p:sp>
      <p:sp>
        <p:nvSpPr>
          <p:cNvPr id="337" name="Google Shape;337;p16"/>
          <p:cNvSpPr txBox="1">
            <a:spLocks noGrp="1"/>
          </p:cNvSpPr>
          <p:nvPr>
            <p:ph type="body" idx="1"/>
          </p:nvPr>
        </p:nvSpPr>
        <p:spPr>
          <a:xfrm>
            <a:off x="656023" y="1690688"/>
            <a:ext cx="11010460" cy="78449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4000"/>
              </a:lnSpc>
              <a:spcBef>
                <a:spcPts val="0"/>
              </a:spcBef>
              <a:spcAft>
                <a:spcPts val="0"/>
              </a:spcAft>
              <a:buClr>
                <a:schemeClr val="accent3"/>
              </a:buClr>
              <a:buSzPts val="2590"/>
              <a:buNone/>
            </a:pPr>
            <a:r>
              <a:rPr lang="fr-FR" sz="2590" dirty="0"/>
              <a:t>L'impact de la situation d’urgence sur les structures et les capacités de protection</a:t>
            </a:r>
            <a:endParaRPr sz="2590" dirty="0"/>
          </a:p>
        </p:txBody>
      </p:sp>
      <p:sp>
        <p:nvSpPr>
          <p:cNvPr id="338" name="Google Shape;338;p16"/>
          <p:cNvSpPr txBox="1">
            <a:spLocks noGrp="1"/>
          </p:cNvSpPr>
          <p:nvPr>
            <p:ph type="body" idx="2"/>
          </p:nvPr>
        </p:nvSpPr>
        <p:spPr>
          <a:xfrm>
            <a:off x="907165" y="2865383"/>
            <a:ext cx="10264458" cy="3771900"/>
          </a:xfrm>
          <a:prstGeom prst="rect">
            <a:avLst/>
          </a:prstGeom>
          <a:noFill/>
          <a:ln>
            <a:noFill/>
          </a:ln>
        </p:spPr>
        <p:txBody>
          <a:bodyPr spcFirstLastPara="1" wrap="square" lIns="91425" tIns="45700" rIns="91425" bIns="45700" anchor="t" anchorCtr="0">
            <a:normAutofit/>
          </a:bodyPr>
          <a:lstStyle/>
          <a:p>
            <a:pPr marL="228600" lvl="0" indent="-228600" algn="l" rtl="0">
              <a:lnSpc>
                <a:spcPct val="114000"/>
              </a:lnSpc>
              <a:spcBef>
                <a:spcPts val="0"/>
              </a:spcBef>
              <a:spcAft>
                <a:spcPts val="0"/>
              </a:spcAft>
              <a:buClr>
                <a:schemeClr val="accent3"/>
              </a:buClr>
              <a:buSzPts val="2400"/>
              <a:buChar char="•"/>
            </a:pPr>
            <a:r>
              <a:rPr lang="fr-FR" sz="2400" dirty="0"/>
              <a:t>Comment les enfants, les familles et les communautés ont compris les risques et la protection avant la situation d’urgence et ont agi à cet égard</a:t>
            </a:r>
          </a:p>
          <a:p>
            <a:pPr marL="228600" lvl="0" indent="-228600" algn="l" rtl="0">
              <a:lnSpc>
                <a:spcPct val="114000"/>
              </a:lnSpc>
              <a:spcBef>
                <a:spcPts val="0"/>
              </a:spcBef>
              <a:spcAft>
                <a:spcPts val="0"/>
              </a:spcAft>
              <a:buClr>
                <a:schemeClr val="accent3"/>
              </a:buClr>
              <a:buSzPts val="2400"/>
              <a:buChar char="•"/>
            </a:pPr>
            <a:r>
              <a:rPr lang="fr-FR" sz="2400" dirty="0"/>
              <a:t>Comment cela a pu changer et pourquoi</a:t>
            </a:r>
          </a:p>
          <a:p>
            <a:pPr marL="228600" lvl="0" indent="-228600" algn="l" rtl="0">
              <a:lnSpc>
                <a:spcPct val="114000"/>
              </a:lnSpc>
              <a:spcBef>
                <a:spcPts val="0"/>
              </a:spcBef>
              <a:spcAft>
                <a:spcPts val="0"/>
              </a:spcAft>
              <a:buClr>
                <a:schemeClr val="accent3"/>
              </a:buClr>
              <a:buSzPts val="2400"/>
              <a:buChar char="•"/>
            </a:pPr>
            <a:r>
              <a:rPr lang="fr-FR" sz="2400" dirty="0"/>
              <a:t>Les différences entre les deux situations qui pourraient faire l'objet de programmes de protection de l'enfance au niveau communautaire</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txBox="1">
            <a:spLocks noGrp="1"/>
          </p:cNvSpPr>
          <p:nvPr>
            <p:ph type="body" idx="1"/>
          </p:nvPr>
        </p:nvSpPr>
        <p:spPr>
          <a:xfrm>
            <a:off x="4100513" y="528638"/>
            <a:ext cx="7300912" cy="1087511"/>
          </a:xfrm>
          <a:prstGeom prst="rect">
            <a:avLst/>
          </a:prstGeom>
          <a:noFill/>
          <a:ln>
            <a:noFill/>
          </a:ln>
        </p:spPr>
        <p:txBody>
          <a:bodyPr spcFirstLastPara="1" wrap="square" lIns="91425" tIns="45700" rIns="91425" bIns="45700" anchor="t" anchorCtr="0">
            <a:normAutofit/>
          </a:bodyPr>
          <a:lstStyle/>
          <a:p>
            <a:pPr marL="0" lvl="0" indent="0">
              <a:buSzPts val="2800"/>
            </a:pPr>
            <a:r>
              <a:rPr lang="fr-FR" sz="2800" dirty="0"/>
              <a:t>Exercice facultatif: Approches d’une analyse du contexte</a:t>
            </a:r>
            <a:endParaRPr sz="2800" dirty="0"/>
          </a:p>
        </p:txBody>
      </p:sp>
      <p:sp>
        <p:nvSpPr>
          <p:cNvPr id="345" name="Google Shape;345;p17"/>
          <p:cNvSpPr txBox="1">
            <a:spLocks noGrp="1"/>
          </p:cNvSpPr>
          <p:nvPr>
            <p:ph type="body" idx="2"/>
          </p:nvPr>
        </p:nvSpPr>
        <p:spPr>
          <a:xfrm>
            <a:off x="4267676" y="1800225"/>
            <a:ext cx="6966585" cy="4394835"/>
          </a:xfrm>
          <a:prstGeom prst="rect">
            <a:avLst/>
          </a:prstGeom>
          <a:noFill/>
          <a:ln>
            <a:noFill/>
          </a:ln>
        </p:spPr>
        <p:txBody>
          <a:bodyPr spcFirstLastPara="1" wrap="square" lIns="91425" tIns="45700" rIns="91425" bIns="45700" anchor="t" anchorCtr="0">
            <a:normAutofit fontScale="92500" lnSpcReduction="10000"/>
          </a:bodyPr>
          <a:lstStyle/>
          <a:p>
            <a:pPr marL="365760" lvl="0" indent="-365760">
              <a:lnSpc>
                <a:spcPct val="104000"/>
              </a:lnSpc>
              <a:buSzPts val="2000"/>
              <a:buFont typeface="Calibri"/>
              <a:buAutoNum type="arabicPeriod"/>
            </a:pPr>
            <a:r>
              <a:rPr lang="fr-FR" sz="2000" dirty="0"/>
              <a:t>Formez des groupes de 4 à 5 participants.</a:t>
            </a:r>
            <a:endParaRPr dirty="0"/>
          </a:p>
          <a:p>
            <a:pPr marL="365760" lvl="0" indent="-365760">
              <a:lnSpc>
                <a:spcPct val="104000"/>
              </a:lnSpc>
              <a:spcBef>
                <a:spcPts val="600"/>
              </a:spcBef>
              <a:buSzPts val="2000"/>
              <a:buFont typeface="Calibri"/>
              <a:buAutoNum type="arabicPeriod"/>
            </a:pPr>
            <a:r>
              <a:rPr lang="fr-FR" sz="2000" dirty="0"/>
              <a:t>Référez-vous à votre document M2.S3 - Modèle de questions de base, ainsi qu'aux méthodes et approches couvertes lors des séances précédentes.</a:t>
            </a:r>
            <a:endParaRPr dirty="0"/>
          </a:p>
          <a:p>
            <a:pPr marL="365760" lvl="0" indent="-365760" algn="l" rtl="0">
              <a:lnSpc>
                <a:spcPct val="104000"/>
              </a:lnSpc>
              <a:spcBef>
                <a:spcPts val="600"/>
              </a:spcBef>
              <a:spcAft>
                <a:spcPts val="0"/>
              </a:spcAft>
              <a:buSzPts val="2000"/>
              <a:buFont typeface="Calibri"/>
              <a:buAutoNum type="arabicPeriod"/>
            </a:pPr>
            <a:r>
              <a:rPr lang="fr-FR" sz="2000" dirty="0"/>
              <a:t>Considérez votre (</a:t>
            </a:r>
            <a:r>
              <a:rPr lang="fr-FR" sz="2000" b="1" dirty="0"/>
              <a:t>contexte ou scénario</a:t>
            </a:r>
            <a:r>
              <a:rPr lang="fr-FR" sz="2000" dirty="0"/>
              <a:t>) et discutez</a:t>
            </a:r>
            <a:r>
              <a:rPr lang="en-US" sz="2000" dirty="0"/>
              <a:t>:</a:t>
            </a:r>
            <a:endParaRPr dirty="0"/>
          </a:p>
          <a:p>
            <a:pPr marL="822960" lvl="1" indent="-274320" algn="l" rtl="0">
              <a:lnSpc>
                <a:spcPct val="104000"/>
              </a:lnSpc>
              <a:spcBef>
                <a:spcPts val="600"/>
              </a:spcBef>
              <a:spcAft>
                <a:spcPts val="0"/>
              </a:spcAft>
              <a:buSzPct val="90000"/>
              <a:buFont typeface="Symbol" panose="05050102010706020507" pitchFamily="18" charset="2"/>
              <a:buChar char="·"/>
            </a:pPr>
            <a:r>
              <a:rPr lang="fr-FR" sz="1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Ce que vous devez comprendre en priorité</a:t>
            </a:r>
          </a:p>
          <a:p>
            <a:pPr marL="822960" lvl="1" indent="-274320" algn="l" rtl="0">
              <a:lnSpc>
                <a:spcPct val="104000"/>
              </a:lnSpc>
              <a:spcBef>
                <a:spcPts val="600"/>
              </a:spcBef>
              <a:spcAft>
                <a:spcPts val="0"/>
              </a:spcAft>
              <a:buSzPct val="90000"/>
              <a:buFont typeface="Symbol" panose="05050102010706020507" pitchFamily="18" charset="2"/>
              <a:buChar char="·"/>
            </a:pPr>
            <a:r>
              <a:rPr lang="fr-FR" sz="1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Qui vous fournira ces informations</a:t>
            </a:r>
          </a:p>
          <a:p>
            <a:pPr marL="822960" lvl="1" indent="-274320" algn="l" rtl="0">
              <a:lnSpc>
                <a:spcPct val="104000"/>
              </a:lnSpc>
              <a:spcBef>
                <a:spcPts val="600"/>
              </a:spcBef>
              <a:spcAft>
                <a:spcPts val="0"/>
              </a:spcAft>
              <a:buSzPct val="90000"/>
              <a:buFont typeface="Symbol" panose="05050102010706020507" pitchFamily="18" charset="2"/>
              <a:buChar char="·"/>
            </a:pPr>
            <a:r>
              <a:rPr lang="fr-FR" sz="1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Quelles pourraient être les meilleures méthodes/approches à utiliser pour obtenir différentes informations </a:t>
            </a:r>
            <a:endParaRPr dirty="0"/>
          </a:p>
          <a:p>
            <a:pPr marL="365760" lvl="0" indent="-365760" algn="l" rtl="0">
              <a:lnSpc>
                <a:spcPct val="104000"/>
              </a:lnSpc>
              <a:spcBef>
                <a:spcPts val="600"/>
              </a:spcBef>
              <a:spcAft>
                <a:spcPts val="0"/>
              </a:spcAft>
              <a:buSzPts val="2000"/>
              <a:buFont typeface="Calibri"/>
              <a:buAutoNum type="arabicPeriod"/>
            </a:pPr>
            <a:r>
              <a:rPr lang="fr-FR" sz="2000" dirty="0"/>
              <a:t>Écrivez votre réponse sur un tableau de conférence.</a:t>
            </a:r>
          </a:p>
          <a:p>
            <a:pPr marL="365760" lvl="0" indent="-365760" algn="l" rtl="0">
              <a:lnSpc>
                <a:spcPct val="104000"/>
              </a:lnSpc>
              <a:spcBef>
                <a:spcPts val="600"/>
              </a:spcBef>
              <a:spcAft>
                <a:spcPts val="0"/>
              </a:spcAft>
              <a:buSzPts val="2000"/>
              <a:buFont typeface="Calibri"/>
              <a:buAutoNum type="arabicPeriod"/>
            </a:pPr>
            <a:r>
              <a:rPr lang="fr-FR" sz="2000" dirty="0"/>
              <a:t>Présentez vos plans en séance plénière ou lors de la </a:t>
            </a:r>
            <a:r>
              <a:rPr lang="fr-FR" sz="2100" dirty="0"/>
              <a:t>promenade </a:t>
            </a:r>
            <a:r>
              <a:rPr lang="fr-FR" sz="2000" dirty="0"/>
              <a:t>de galerie.</a:t>
            </a:r>
          </a:p>
          <a:p>
            <a:pPr marL="365760" lvl="0" indent="-365760" algn="l" rtl="0">
              <a:lnSpc>
                <a:spcPct val="104000"/>
              </a:lnSpc>
              <a:spcBef>
                <a:spcPts val="600"/>
              </a:spcBef>
              <a:spcAft>
                <a:spcPts val="0"/>
              </a:spcAft>
              <a:buSzPts val="2000"/>
              <a:buFont typeface="Calibri"/>
              <a:buAutoNum type="arabicPeriod"/>
            </a:pPr>
            <a:r>
              <a:rPr lang="fr-FR" sz="2000" dirty="0"/>
              <a:t>Débriefing</a:t>
            </a:r>
            <a:r>
              <a:rPr lang="en-US" sz="2000" dirty="0"/>
              <a:t>.</a:t>
            </a:r>
            <a:endParaRPr dirty="0"/>
          </a:p>
          <a:p>
            <a:pPr marL="514350" lvl="0" indent="-361950" algn="l" rtl="0">
              <a:lnSpc>
                <a:spcPct val="104000"/>
              </a:lnSpc>
              <a:spcBef>
                <a:spcPts val="600"/>
              </a:spcBef>
              <a:spcAft>
                <a:spcPts val="0"/>
              </a:spcAft>
              <a:buSzPts val="2400"/>
              <a:buFont typeface="Calibri"/>
              <a:buNone/>
            </a:pPr>
            <a:endParaRPr sz="2400" dirty="0"/>
          </a:p>
        </p:txBody>
      </p:sp>
      <p:sp>
        <p:nvSpPr>
          <p:cNvPr id="346" name="Google Shape;346;p1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Clr>
                <a:schemeClr val="lt1"/>
              </a:buClr>
              <a:buSzPts val="3600"/>
              <a:buNone/>
            </a:pPr>
            <a:endParaRPr dirty="0"/>
          </a:p>
        </p:txBody>
      </p:sp>
      <p:pic>
        <p:nvPicPr>
          <p:cNvPr id="347" name="Google Shape;347;p17"/>
          <p:cNvPicPr preferRelativeResize="0"/>
          <p:nvPr/>
        </p:nvPicPr>
        <p:blipFill rotWithShape="1">
          <a:blip r:embed="rId3">
            <a:alphaModFix/>
          </a:blip>
          <a:srcRect/>
          <a:stretch/>
        </p:blipFill>
        <p:spPr>
          <a:xfrm>
            <a:off x="9695603" y="5521854"/>
            <a:ext cx="1944793" cy="19447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fr-FR" dirty="0"/>
              <a:t>Quelques exemples de méthodes et d'approches</a:t>
            </a:r>
            <a:endParaRPr dirty="0"/>
          </a:p>
        </p:txBody>
      </p:sp>
      <p:sp>
        <p:nvSpPr>
          <p:cNvPr id="354" name="Google Shape;354;p18"/>
          <p:cNvSpPr txBox="1">
            <a:spLocks noGrp="1"/>
          </p:cNvSpPr>
          <p:nvPr>
            <p:ph type="body" idx="2"/>
          </p:nvPr>
        </p:nvSpPr>
        <p:spPr>
          <a:xfrm>
            <a:off x="1149241" y="2242986"/>
            <a:ext cx="9619488" cy="4243387"/>
          </a:xfrm>
          <a:prstGeom prst="rect">
            <a:avLst/>
          </a:prstGeom>
          <a:noFill/>
          <a:ln>
            <a:noFill/>
          </a:ln>
        </p:spPr>
        <p:txBody>
          <a:bodyPr spcFirstLastPara="1" wrap="square" lIns="91425" tIns="45700" rIns="91425" bIns="45700" anchor="t" anchorCtr="0">
            <a:normAutofit/>
          </a:bodyPr>
          <a:lstStyle/>
          <a:p>
            <a:pPr marL="320040" lvl="0" indent="-320040" algn="l" rtl="0">
              <a:lnSpc>
                <a:spcPct val="103000"/>
              </a:lnSpc>
              <a:spcBef>
                <a:spcPts val="0"/>
              </a:spcBef>
              <a:spcAft>
                <a:spcPts val="0"/>
              </a:spcAft>
              <a:buSzPct val="90000"/>
              <a:buFont typeface="Symbol" panose="05050102010706020507" pitchFamily="18" charset="2"/>
              <a:buChar char="·"/>
            </a:pPr>
            <a:r>
              <a:rPr lang="fr-FR" sz="2400" b="1" dirty="0">
                <a:solidFill>
                  <a:srgbClr val="014969"/>
                </a:solidFill>
              </a:rPr>
              <a:t>Examen des documents </a:t>
            </a:r>
            <a:r>
              <a:rPr lang="fr-FR" sz="2400" dirty="0">
                <a:solidFill>
                  <a:schemeClr val="accent6">
                    <a:lumMod val="50000"/>
                  </a:schemeClr>
                </a:solidFill>
              </a:rPr>
              <a:t>pour répertorier les structures et systèmes de protection officiels</a:t>
            </a:r>
          </a:p>
          <a:p>
            <a:pPr marL="320040" lvl="0" indent="-320040" algn="l" rtl="0">
              <a:lnSpc>
                <a:spcPct val="103000"/>
              </a:lnSpc>
              <a:spcBef>
                <a:spcPts val="0"/>
              </a:spcBef>
              <a:spcAft>
                <a:spcPts val="0"/>
              </a:spcAft>
              <a:buSzPct val="90000"/>
              <a:buFont typeface="Symbol" panose="05050102010706020507" pitchFamily="18" charset="2"/>
              <a:buChar char="·"/>
            </a:pPr>
            <a:r>
              <a:rPr lang="fr-FR" sz="2400" b="1" dirty="0">
                <a:solidFill>
                  <a:srgbClr val="014969"/>
                </a:solidFill>
              </a:rPr>
              <a:t>Observation</a:t>
            </a:r>
            <a:r>
              <a:rPr lang="fr-FR" sz="2400" b="0" dirty="0">
                <a:solidFill>
                  <a:srgbClr val="014969"/>
                </a:solidFill>
              </a:rPr>
              <a:t> </a:t>
            </a:r>
            <a:r>
              <a:rPr lang="fr-FR" sz="2400" dirty="0">
                <a:solidFill>
                  <a:schemeClr val="accent6">
                    <a:lumMod val="50000"/>
                  </a:schemeClr>
                </a:solidFill>
              </a:rPr>
              <a:t>des risques dans l'environnement physique, des dynamiques de pouvoir et de genre, et des rôles habituels des différents groupes de personnes</a:t>
            </a:r>
          </a:p>
          <a:p>
            <a:pPr marL="320040" lvl="0" indent="-320040">
              <a:lnSpc>
                <a:spcPct val="103000"/>
              </a:lnSpc>
              <a:buSzPct val="90000"/>
              <a:buFont typeface="Symbol" panose="05050102010706020507" pitchFamily="18" charset="2"/>
              <a:buChar char="·"/>
            </a:pPr>
            <a:r>
              <a:rPr lang="fr-FR" sz="2400" b="1" dirty="0">
                <a:solidFill>
                  <a:srgbClr val="014969"/>
                </a:solidFill>
              </a:rPr>
              <a:t>Groupe de discussions </a:t>
            </a:r>
            <a:r>
              <a:rPr lang="fr-FR" sz="2400" dirty="0">
                <a:solidFill>
                  <a:schemeClr val="accent6">
                    <a:lumMod val="50000"/>
                  </a:schemeClr>
                </a:solidFill>
              </a:rPr>
              <a:t>pour l'information sur les capacités et les risques</a:t>
            </a:r>
          </a:p>
          <a:p>
            <a:pPr marL="320040" lvl="0" indent="-320040">
              <a:lnSpc>
                <a:spcPct val="103000"/>
              </a:lnSpc>
              <a:buSzPct val="90000"/>
              <a:buFont typeface="Symbol" panose="05050102010706020507" pitchFamily="18" charset="2"/>
              <a:buChar char="·"/>
            </a:pPr>
            <a:r>
              <a:rPr lang="fr-FR" sz="2400" b="1" dirty="0">
                <a:solidFill>
                  <a:srgbClr val="014969"/>
                </a:solidFill>
              </a:rPr>
              <a:t>Les entretiens approfondis </a:t>
            </a:r>
            <a:r>
              <a:rPr lang="fr-FR" sz="2400" dirty="0">
                <a:solidFill>
                  <a:schemeClr val="accent6">
                    <a:lumMod val="50000"/>
                  </a:schemeClr>
                </a:solidFill>
              </a:rPr>
              <a:t>peuvent aborder des sujets plus sensibles que les groupes de</a:t>
            </a:r>
            <a:r>
              <a:rPr lang="fr-FR" sz="2400" dirty="0"/>
              <a:t> </a:t>
            </a:r>
            <a:r>
              <a:rPr lang="fr-FR" sz="2400" dirty="0">
                <a:solidFill>
                  <a:schemeClr val="accent6">
                    <a:lumMod val="50000"/>
                  </a:schemeClr>
                </a:solidFill>
              </a:rPr>
              <a:t>discussion</a:t>
            </a:r>
            <a:endParaRPr sz="259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4000"/>
              </a:lnSpc>
              <a:spcBef>
                <a:spcPts val="0"/>
              </a:spcBef>
              <a:spcAft>
                <a:spcPts val="0"/>
              </a:spcAft>
              <a:buClr>
                <a:srgbClr val="026794"/>
              </a:buClr>
              <a:buSzPts val="2720"/>
              <a:buNone/>
            </a:pPr>
            <a:r>
              <a:rPr lang="fr-FR" sz="2720" dirty="0"/>
              <a:t>Le but de cette séance est de proposer aux participants des outils pour établir un état des lieux et une analyse de la protection de l'enfance au niveau communautaire</a:t>
            </a:r>
            <a:r>
              <a:rPr lang="en-US" sz="2720" dirty="0"/>
              <a:t>.</a:t>
            </a:r>
            <a:endParaRPr dirty="0"/>
          </a:p>
        </p:txBody>
      </p:sp>
      <p:sp>
        <p:nvSpPr>
          <p:cNvPr id="234" name="Google Shape;234;p2"/>
          <p:cNvSpPr txBox="1">
            <a:spLocks noGrp="1"/>
          </p:cNvSpPr>
          <p:nvPr>
            <p:ph type="body" idx="2"/>
          </p:nvPr>
        </p:nvSpPr>
        <p:spPr>
          <a:xfrm>
            <a:off x="4100513" y="2400300"/>
            <a:ext cx="7300912" cy="3127664"/>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4000"/>
              </a:lnSpc>
              <a:spcBef>
                <a:spcPts val="0"/>
              </a:spcBef>
              <a:spcAft>
                <a:spcPts val="0"/>
              </a:spcAft>
              <a:buSzPts val="2210"/>
              <a:buNone/>
            </a:pPr>
            <a:r>
              <a:rPr lang="fr-FR" sz="2210" dirty="0"/>
              <a:t>À la fin de cette séance, les participants seront en mesure de</a:t>
            </a:r>
            <a:r>
              <a:rPr lang="en-US" sz="2210" dirty="0"/>
              <a:t>:</a:t>
            </a:r>
            <a:endParaRPr dirty="0"/>
          </a:p>
          <a:p>
            <a:pPr marL="685800" lvl="1" indent="-228600" algn="l" rtl="0">
              <a:lnSpc>
                <a:spcPct val="124000"/>
              </a:lnSpc>
              <a:spcBef>
                <a:spcPts val="600"/>
              </a:spcBef>
              <a:spcAft>
                <a:spcPts val="0"/>
              </a:spcAft>
              <a:buSzPts val="2040"/>
              <a:buChar char="•"/>
            </a:pPr>
            <a:r>
              <a:rPr lang="fr-FR" sz="2040" dirty="0"/>
              <a:t>Expliquer l'importance d'un état des lieux/ analyse contextuelle pour la protection de l'enfance au niveau communautaire</a:t>
            </a:r>
          </a:p>
          <a:p>
            <a:pPr marL="685800" lvl="1" indent="-228600" algn="l" rtl="0">
              <a:lnSpc>
                <a:spcPct val="124000"/>
              </a:lnSpc>
              <a:spcBef>
                <a:spcPts val="600"/>
              </a:spcBef>
              <a:spcAft>
                <a:spcPts val="0"/>
              </a:spcAft>
              <a:buSzPts val="2040"/>
              <a:buChar char="•"/>
            </a:pPr>
            <a:r>
              <a:rPr lang="fr-FR" sz="2040" dirty="0"/>
              <a:t>Décrire les éléments clés et les approche</a:t>
            </a:r>
            <a:r>
              <a:rPr lang="fr-FR" sz="2000" dirty="0"/>
              <a:t>s de l’établissement de l'état des lieux </a:t>
            </a:r>
            <a:r>
              <a:rPr lang="fr-FR" sz="2040" dirty="0"/>
              <a:t>d'une communauté/analyse contextuelle</a:t>
            </a:r>
          </a:p>
          <a:p>
            <a:pPr marL="685800" lvl="1" indent="-228600">
              <a:lnSpc>
                <a:spcPct val="124000"/>
              </a:lnSpc>
              <a:buSzPts val="2040"/>
            </a:pPr>
            <a:r>
              <a:rPr lang="fr-FR" sz="2040" dirty="0"/>
              <a:t>Concevoir un exercice </a:t>
            </a:r>
            <a:r>
              <a:rPr lang="fr-FR" sz="2000" dirty="0"/>
              <a:t>d’établissement d'un état des lieux </a:t>
            </a:r>
            <a:r>
              <a:rPr lang="fr-FR" sz="2040" dirty="0"/>
              <a:t>de la communauté/analyse contextuelle pour leur propre contexte</a:t>
            </a:r>
          </a:p>
        </p:txBody>
      </p:sp>
      <p:sp>
        <p:nvSpPr>
          <p:cNvPr id="235" name="Google Shape;235;p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Clr>
                <a:schemeClr val="lt1"/>
              </a:buClr>
              <a:buSzPts val="36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fr-FR" dirty="0"/>
              <a:t>Analyse</a:t>
            </a:r>
            <a:r>
              <a:rPr lang="en-US" dirty="0"/>
              <a:t> de </a:t>
            </a:r>
            <a:r>
              <a:rPr lang="fr-FR" dirty="0"/>
              <a:t>nos</a:t>
            </a:r>
            <a:r>
              <a:rPr lang="en-US" dirty="0"/>
              <a:t> résultats</a:t>
            </a:r>
            <a:endParaRPr dirty="0"/>
          </a:p>
        </p:txBody>
      </p:sp>
      <p:sp>
        <p:nvSpPr>
          <p:cNvPr id="360" name="Google Shape;360;p1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p>
            <a:pPr marL="0" lvl="0" indent="0" algn="ctr" rtl="0">
              <a:lnSpc>
                <a:spcPct val="104000"/>
              </a:lnSpc>
              <a:spcBef>
                <a:spcPts val="0"/>
              </a:spcBef>
              <a:spcAft>
                <a:spcPts val="0"/>
              </a:spcAft>
              <a:buClr>
                <a:schemeClr val="lt1"/>
              </a:buClr>
              <a:buSzPts val="1665"/>
              <a:buNone/>
            </a:pPr>
            <a:endParaRPr sz="166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fr-FR" dirty="0"/>
              <a:t>Souvenez-vous</a:t>
            </a:r>
            <a:r>
              <a:rPr lang="en-US" dirty="0"/>
              <a:t>... . . .</a:t>
            </a:r>
            <a:endParaRPr dirty="0"/>
          </a:p>
        </p:txBody>
      </p:sp>
      <p:sp>
        <p:nvSpPr>
          <p:cNvPr id="367" name="Google Shape;367;p2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4000"/>
              </a:lnSpc>
              <a:spcBef>
                <a:spcPts val="0"/>
              </a:spcBef>
              <a:spcAft>
                <a:spcPts val="0"/>
              </a:spcAft>
              <a:buClr>
                <a:schemeClr val="accent3"/>
              </a:buClr>
              <a:buSzPts val="2590"/>
              <a:buNone/>
            </a:pPr>
            <a:r>
              <a:rPr lang="fr-FR" sz="2590" dirty="0"/>
              <a:t>Utilisez des méthodes multiples et un échantillon représentatif d'individus</a:t>
            </a:r>
            <a:endParaRPr sz="2590" dirty="0"/>
          </a:p>
        </p:txBody>
      </p:sp>
      <p:sp>
        <p:nvSpPr>
          <p:cNvPr id="368" name="Google Shape;368;p20"/>
          <p:cNvSpPr txBox="1">
            <a:spLocks noGrp="1"/>
          </p:cNvSpPr>
          <p:nvPr>
            <p:ph type="body" idx="2"/>
          </p:nvPr>
        </p:nvSpPr>
        <p:spPr>
          <a:xfrm>
            <a:off x="1303020" y="2333626"/>
            <a:ext cx="10424477" cy="3771900"/>
          </a:xfrm>
          <a:prstGeom prst="rect">
            <a:avLst/>
          </a:prstGeom>
          <a:noFill/>
          <a:ln>
            <a:noFill/>
          </a:ln>
        </p:spPr>
        <p:txBody>
          <a:bodyPr spcFirstLastPara="1" wrap="square" lIns="91425" tIns="45700" rIns="91425" bIns="45700" anchor="t" anchorCtr="0">
            <a:normAutofit/>
          </a:bodyPr>
          <a:lstStyle/>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Différentes perspectives et préoccupations peuvent être révélées, et elles peuvent parfois même être contradictoires</a:t>
            </a:r>
            <a:endParaRPr dirty="0"/>
          </a:p>
          <a:p>
            <a:pPr marL="862013" lvl="1" indent="-273050">
              <a:buSzPts val="2200"/>
              <a:buFont typeface="Wingdings" panose="05000000000000000000" pitchFamily="2" charset="2"/>
              <a:buChar char="§"/>
            </a:pPr>
            <a:r>
              <a:rPr lang="fr-FR" sz="2200" dirty="0"/>
              <a:t>Essayez de comprendre pourquoi </a:t>
            </a:r>
            <a:r>
              <a:rPr lang="en-US" sz="2200" dirty="0"/>
              <a:t>–</a:t>
            </a:r>
            <a:r>
              <a:rPr lang="fr-FR" sz="2200" dirty="0"/>
              <a:t> est-ce votre méthode?</a:t>
            </a:r>
            <a:endParaRPr dirty="0"/>
          </a:p>
          <a:p>
            <a:pPr marL="342900" lvl="0" indent="-342900" algn="l" rtl="0">
              <a:lnSpc>
                <a:spcPct val="114000"/>
              </a:lnSpc>
              <a:spcBef>
                <a:spcPts val="600"/>
              </a:spcBef>
              <a:spcAft>
                <a:spcPts val="0"/>
              </a:spcAft>
              <a:buClr>
                <a:schemeClr val="accent3"/>
              </a:buClr>
              <a:buSzPct val="90000"/>
              <a:buFont typeface="Symbol" panose="05050102010706020507" pitchFamily="18" charset="2"/>
              <a:buChar char="·"/>
            </a:pPr>
            <a:r>
              <a:rPr lang="fr-FR" sz="2400" dirty="0"/>
              <a:t>Les domaines où il existe un fort consensus et où l'on utilise différentes approches permettront de valider les résultats</a:t>
            </a:r>
            <a:r>
              <a:rPr lang="en-US" sz="2400" dirty="0"/>
              <a:t>. </a:t>
            </a:r>
            <a:endParaRPr dirty="0"/>
          </a:p>
          <a:p>
            <a:pPr marL="228600" lvl="0" indent="-50800" algn="l" rtl="0">
              <a:lnSpc>
                <a:spcPct val="114000"/>
              </a:lnSpc>
              <a:spcBef>
                <a:spcPts val="600"/>
              </a:spcBef>
              <a:spcAft>
                <a:spcPts val="0"/>
              </a:spcAft>
              <a:buClr>
                <a:schemeClr val="accent3"/>
              </a:buClr>
              <a:buSzPts val="28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fr-FR" dirty="0"/>
              <a:t>Quels</a:t>
            </a:r>
            <a:r>
              <a:rPr lang="en-US" dirty="0"/>
              <a:t> thèmes voyez-vous émerger?</a:t>
            </a:r>
            <a:endParaRPr dirty="0"/>
          </a:p>
        </p:txBody>
      </p:sp>
      <p:sp>
        <p:nvSpPr>
          <p:cNvPr id="374" name="Google Shape;374;p21"/>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4000"/>
              </a:lnSpc>
              <a:spcBef>
                <a:spcPts val="0"/>
              </a:spcBef>
              <a:spcAft>
                <a:spcPts val="0"/>
              </a:spcAft>
              <a:buClr>
                <a:schemeClr val="accent3"/>
              </a:buClr>
              <a:buSzPts val="2590"/>
              <a:buNone/>
            </a:pPr>
            <a:r>
              <a:rPr lang="fr-FR" sz="2590" dirty="0"/>
              <a:t>Vous aurez beaucoup de données qui peuvent commencer à suggérer ...</a:t>
            </a:r>
            <a:r>
              <a:rPr lang="en-US" sz="2590" dirty="0"/>
              <a:t> </a:t>
            </a:r>
            <a:endParaRPr sz="2590" dirty="0"/>
          </a:p>
        </p:txBody>
      </p:sp>
      <p:sp>
        <p:nvSpPr>
          <p:cNvPr id="375" name="Google Shape;375;p21"/>
          <p:cNvSpPr txBox="1">
            <a:spLocks noGrp="1"/>
          </p:cNvSpPr>
          <p:nvPr>
            <p:ph type="body" idx="2"/>
          </p:nvPr>
        </p:nvSpPr>
        <p:spPr>
          <a:xfrm>
            <a:off x="1188720" y="2752725"/>
            <a:ext cx="9624060" cy="37719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b="1" i="0" u="none" strike="noStrike" cap="none" dirty="0">
                <a:solidFill>
                  <a:srgbClr val="014969"/>
                </a:solidFill>
                <a:latin typeface="Helvetica Neue"/>
                <a:ea typeface="Helvetica Neue"/>
                <a:cs typeface="Helvetica Neue"/>
                <a:sym typeface="Helvetica Neue"/>
              </a:rPr>
              <a:t>Qui, </a:t>
            </a:r>
            <a:r>
              <a:rPr lang="fr-FR" sz="2400" dirty="0"/>
              <a:t>dans la communauté, devrait être impliqué dans les efforts de protection de l'enfance </a:t>
            </a:r>
          </a:p>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b="1" i="0" u="none" strike="noStrike" cap="none" dirty="0">
                <a:solidFill>
                  <a:srgbClr val="014969"/>
                </a:solidFill>
                <a:latin typeface="Helvetica Neue"/>
                <a:ea typeface="Helvetica Neue"/>
                <a:cs typeface="Helvetica Neue"/>
                <a:sym typeface="Helvetica Neue"/>
              </a:rPr>
              <a:t>Quelles</a:t>
            </a:r>
            <a:r>
              <a:rPr lang="fr-FR" sz="2400" dirty="0"/>
              <a:t> sont les structures, les services et les capacités déjà fonctionnelles qui peuvent être soutenus</a:t>
            </a:r>
          </a:p>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Là </a:t>
            </a:r>
            <a:r>
              <a:rPr lang="fr-FR" sz="2400" b="1" i="0" u="none" strike="noStrike" cap="none" dirty="0">
                <a:solidFill>
                  <a:srgbClr val="014969"/>
                </a:solidFill>
                <a:latin typeface="Helvetica Neue"/>
                <a:ea typeface="Helvetica Neue"/>
                <a:cs typeface="Helvetica Neue"/>
                <a:sym typeface="Helvetica Neue"/>
              </a:rPr>
              <a:t>où</a:t>
            </a:r>
            <a:r>
              <a:rPr lang="fr-FR" sz="2400" dirty="0"/>
              <a:t> il y a des lacunes dans les systèmes de protection</a:t>
            </a:r>
          </a:p>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b="1" i="0" u="none" strike="noStrike" cap="none" dirty="0">
                <a:solidFill>
                  <a:srgbClr val="014969"/>
                </a:solidFill>
                <a:latin typeface="Helvetica Neue"/>
                <a:ea typeface="Helvetica Neue"/>
                <a:cs typeface="Helvetica Neue"/>
                <a:sym typeface="Helvetica Neue"/>
              </a:rPr>
              <a:t>Comment</a:t>
            </a:r>
            <a:r>
              <a:rPr lang="fr-FR" sz="2400" dirty="0"/>
              <a:t> ne pas porter préjudice aux éléments de protection existants</a:t>
            </a:r>
          </a:p>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Préoccupations prioritaires pour les différents membres de la communauté</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2"/>
          <p:cNvSpPr txBox="1">
            <a:spLocks noGrp="1"/>
          </p:cNvSpPr>
          <p:nvPr>
            <p:ph type="body" idx="3"/>
          </p:nvPr>
        </p:nvSpPr>
        <p:spPr>
          <a:xfrm>
            <a:off x="284417" y="528638"/>
            <a:ext cx="3218243" cy="4799266"/>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Clr>
                <a:schemeClr val="lt1"/>
              </a:buClr>
              <a:buSzPts val="2400"/>
              <a:buNone/>
            </a:pPr>
            <a:r>
              <a:rPr lang="en-US" sz="2400" dirty="0"/>
              <a:t>Intégrez-les dans votre programmation:</a:t>
            </a:r>
            <a:endParaRPr dirty="0"/>
          </a:p>
          <a:p>
            <a:pPr marL="342900" lvl="0" indent="-342900" algn="l" rtl="0">
              <a:lnSpc>
                <a:spcPct val="114000"/>
              </a:lnSpc>
              <a:spcBef>
                <a:spcPts val="600"/>
              </a:spcBef>
              <a:spcAft>
                <a:spcPts val="0"/>
              </a:spcAft>
              <a:buClr>
                <a:schemeClr val="lt1"/>
              </a:buClr>
              <a:buSzPts val="2400"/>
              <a:buFont typeface="Arial"/>
              <a:buChar char="•"/>
            </a:pPr>
            <a:r>
              <a:rPr lang="fr-FR" sz="2400" dirty="0"/>
              <a:t>Budgets</a:t>
            </a:r>
          </a:p>
          <a:p>
            <a:pPr marL="342900" lvl="0" indent="-342900" algn="l" rtl="0">
              <a:lnSpc>
                <a:spcPct val="114000"/>
              </a:lnSpc>
              <a:spcBef>
                <a:spcPts val="600"/>
              </a:spcBef>
              <a:spcAft>
                <a:spcPts val="0"/>
              </a:spcAft>
              <a:buClr>
                <a:schemeClr val="lt1"/>
              </a:buClr>
              <a:buSzPts val="2400"/>
              <a:buFont typeface="Arial"/>
              <a:buChar char="•"/>
            </a:pPr>
            <a:r>
              <a:rPr lang="fr-FR" sz="2400" dirty="0"/>
              <a:t>Personnel</a:t>
            </a:r>
          </a:p>
          <a:p>
            <a:pPr marL="342900" lvl="0" indent="-342900" algn="l" rtl="0">
              <a:lnSpc>
                <a:spcPct val="114000"/>
              </a:lnSpc>
              <a:spcBef>
                <a:spcPts val="600"/>
              </a:spcBef>
              <a:spcAft>
                <a:spcPts val="0"/>
              </a:spcAft>
              <a:buClr>
                <a:schemeClr val="lt1"/>
              </a:buClr>
              <a:buSzPts val="2400"/>
              <a:buFont typeface="Arial"/>
              <a:buChar char="•"/>
            </a:pPr>
            <a:r>
              <a:rPr lang="fr-FR" sz="2400" dirty="0"/>
              <a:t>Renforcement des capacités</a:t>
            </a:r>
          </a:p>
          <a:p>
            <a:pPr marL="342900" lvl="0" indent="-342900" algn="l" rtl="0">
              <a:lnSpc>
                <a:spcPct val="114000"/>
              </a:lnSpc>
              <a:spcBef>
                <a:spcPts val="600"/>
              </a:spcBef>
              <a:spcAft>
                <a:spcPts val="0"/>
              </a:spcAft>
              <a:buClr>
                <a:schemeClr val="lt1"/>
              </a:buClr>
              <a:buSzPts val="2400"/>
              <a:buFont typeface="Arial"/>
              <a:buChar char="•"/>
            </a:pPr>
            <a:r>
              <a:rPr lang="fr-FR" sz="2400" dirty="0"/>
              <a:t>Coordination</a:t>
            </a:r>
            <a:endParaRPr sz="2400" dirty="0"/>
          </a:p>
        </p:txBody>
      </p:sp>
      <p:grpSp>
        <p:nvGrpSpPr>
          <p:cNvPr id="381" name="Google Shape;381;p22"/>
          <p:cNvGrpSpPr/>
          <p:nvPr/>
        </p:nvGrpSpPr>
        <p:grpSpPr>
          <a:xfrm>
            <a:off x="4477802" y="570633"/>
            <a:ext cx="6574849" cy="5784525"/>
            <a:chOff x="991184" y="-149034"/>
            <a:chExt cx="6574849" cy="5784525"/>
          </a:xfrm>
        </p:grpSpPr>
        <p:sp>
          <p:nvSpPr>
            <p:cNvPr id="382" name="Google Shape;382;p22"/>
            <p:cNvSpPr/>
            <p:nvPr/>
          </p:nvSpPr>
          <p:spPr>
            <a:xfrm>
              <a:off x="2905943" y="1212958"/>
              <a:ext cx="3005666" cy="3005666"/>
            </a:xfrm>
            <a:prstGeom prst="ellipse">
              <a:avLst/>
            </a:prstGeom>
            <a:solidFill>
              <a:srgbClr val="00618C">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22"/>
            <p:cNvSpPr txBox="1"/>
            <p:nvPr/>
          </p:nvSpPr>
          <p:spPr>
            <a:xfrm>
              <a:off x="3346113" y="1653128"/>
              <a:ext cx="2125326" cy="2125326"/>
            </a:xfrm>
            <a:prstGeom prst="rect">
              <a:avLst/>
            </a:prstGeom>
            <a:noFill/>
            <a:ln>
              <a:noFill/>
            </a:ln>
          </p:spPr>
          <p:txBody>
            <a:bodyPr spcFirstLastPara="1" wrap="square" lIns="35550" tIns="35550" rIns="35550" bIns="35550" anchor="ctr" anchorCtr="0">
              <a:noAutofit/>
            </a:bodyPr>
            <a:lstStyle/>
            <a:p>
              <a:pPr lvl="0" algn="ctr">
                <a:lnSpc>
                  <a:spcPct val="90000"/>
                </a:lnSpc>
              </a:pPr>
              <a:r>
                <a:rPr lang="en-US" sz="2800" dirty="0">
                  <a:solidFill>
                    <a:schemeClr val="dk1"/>
                  </a:solidFill>
                  <a:latin typeface="Calibri"/>
                  <a:ea typeface="Calibri"/>
                  <a:cs typeface="Calibri"/>
                  <a:sym typeface="Calibri"/>
                </a:rPr>
                <a:t>Analyse contextuelle continue</a:t>
              </a:r>
              <a:endParaRPr sz="2800" b="0" i="0" u="none" strike="noStrike" cap="none" dirty="0">
                <a:solidFill>
                  <a:schemeClr val="dk1"/>
                </a:solidFill>
                <a:latin typeface="Calibri"/>
                <a:ea typeface="Calibri"/>
                <a:cs typeface="Calibri"/>
                <a:sym typeface="Calibri"/>
              </a:endParaRPr>
            </a:p>
          </p:txBody>
        </p:sp>
        <p:sp>
          <p:nvSpPr>
            <p:cNvPr id="384" name="Google Shape;384;p22"/>
            <p:cNvSpPr/>
            <p:nvPr/>
          </p:nvSpPr>
          <p:spPr>
            <a:xfrm>
              <a:off x="3657152" y="-149034"/>
              <a:ext cx="1502833" cy="2080342"/>
            </a:xfrm>
            <a:prstGeom prst="ellipse">
              <a:avLst/>
            </a:prstGeom>
            <a:solidFill>
              <a:srgbClr val="00618C">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22"/>
            <p:cNvSpPr txBox="1"/>
            <p:nvPr/>
          </p:nvSpPr>
          <p:spPr>
            <a:xfrm>
              <a:off x="3767195" y="-6051"/>
              <a:ext cx="1282748" cy="1471024"/>
            </a:xfrm>
            <a:prstGeom prst="rect">
              <a:avLst/>
            </a:prstGeom>
            <a:noFill/>
            <a:ln>
              <a:noFill/>
            </a:ln>
          </p:spPr>
          <p:txBody>
            <a:bodyPr spcFirstLastPara="1" wrap="square" lIns="25400" tIns="25400" rIns="25400" bIns="25400" anchor="ctr" anchorCtr="0">
              <a:noAutofit/>
            </a:bodyPr>
            <a:lstStyle/>
            <a:p>
              <a:pPr lvl="0" algn="ctr">
                <a:lnSpc>
                  <a:spcPct val="90000"/>
                </a:lnSpc>
              </a:pPr>
              <a:r>
                <a:rPr lang="en-US" sz="2000" b="1" dirty="0">
                  <a:solidFill>
                    <a:schemeClr val="dk1"/>
                  </a:solidFill>
                  <a:latin typeface="Calibri"/>
                  <a:ea typeface="Calibri"/>
                  <a:cs typeface="Calibri"/>
                  <a:sym typeface="Calibri"/>
                </a:rPr>
                <a:t>Conception</a:t>
              </a:r>
              <a:endParaRPr sz="2000" b="1" i="0" u="none" strike="noStrike" cap="none" dirty="0">
                <a:solidFill>
                  <a:schemeClr val="dk1"/>
                </a:solidFill>
                <a:latin typeface="Calibri"/>
                <a:ea typeface="Calibri"/>
                <a:cs typeface="Calibri"/>
                <a:sym typeface="Calibri"/>
              </a:endParaRPr>
            </a:p>
          </p:txBody>
        </p:sp>
        <p:sp>
          <p:nvSpPr>
            <p:cNvPr id="386" name="Google Shape;386;p22"/>
            <p:cNvSpPr/>
            <p:nvPr/>
          </p:nvSpPr>
          <p:spPr>
            <a:xfrm>
              <a:off x="5306058" y="1892832"/>
              <a:ext cx="2259975" cy="1645918"/>
            </a:xfrm>
            <a:prstGeom prst="ellipse">
              <a:avLst/>
            </a:prstGeom>
            <a:solidFill>
              <a:srgbClr val="00618C">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22"/>
            <p:cNvSpPr txBox="1"/>
            <p:nvPr/>
          </p:nvSpPr>
          <p:spPr>
            <a:xfrm>
              <a:off x="5567135" y="2133871"/>
              <a:ext cx="1598043" cy="1163840"/>
            </a:xfrm>
            <a:prstGeom prst="rect">
              <a:avLst/>
            </a:prstGeom>
            <a:noFill/>
            <a:ln>
              <a:noFill/>
            </a:ln>
          </p:spPr>
          <p:txBody>
            <a:bodyPr spcFirstLastPara="1" wrap="square" lIns="22850" tIns="22850" rIns="22850" bIns="22850" anchor="ctr" anchorCtr="0">
              <a:noAutofit/>
            </a:bodyPr>
            <a:lstStyle/>
            <a:p>
              <a:pPr lvl="0" algn="ctr">
                <a:lnSpc>
                  <a:spcPct val="90000"/>
                </a:lnSpc>
              </a:pPr>
              <a:r>
                <a:rPr lang="en-US" sz="1800" b="1" dirty="0">
                  <a:solidFill>
                    <a:schemeClr val="dk1"/>
                  </a:solidFill>
                  <a:latin typeface="Calibri"/>
                  <a:ea typeface="Calibri"/>
                  <a:cs typeface="Calibri"/>
                  <a:sym typeface="Calibri"/>
                </a:rPr>
                <a:t>Mise en œuvre</a:t>
              </a:r>
              <a:endParaRPr sz="1800" b="1" i="0" u="none" strike="noStrike" cap="none" dirty="0">
                <a:solidFill>
                  <a:schemeClr val="dk1"/>
                </a:solidFill>
                <a:latin typeface="Calibri"/>
                <a:ea typeface="Calibri"/>
                <a:cs typeface="Calibri"/>
                <a:sym typeface="Calibri"/>
              </a:endParaRPr>
            </a:p>
          </p:txBody>
        </p:sp>
        <p:sp>
          <p:nvSpPr>
            <p:cNvPr id="388" name="Google Shape;388;p22"/>
            <p:cNvSpPr/>
            <p:nvPr/>
          </p:nvSpPr>
          <p:spPr>
            <a:xfrm>
              <a:off x="3557196" y="3580983"/>
              <a:ext cx="1748862" cy="2054508"/>
            </a:xfrm>
            <a:prstGeom prst="ellipse">
              <a:avLst/>
            </a:prstGeom>
            <a:solidFill>
              <a:srgbClr val="00618C">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22"/>
            <p:cNvSpPr txBox="1"/>
            <p:nvPr/>
          </p:nvSpPr>
          <p:spPr>
            <a:xfrm>
              <a:off x="3813311" y="3946793"/>
              <a:ext cx="1236632" cy="1452756"/>
            </a:xfrm>
            <a:prstGeom prst="rect">
              <a:avLst/>
            </a:prstGeom>
            <a:noFill/>
            <a:ln>
              <a:noFill/>
            </a:ln>
          </p:spPr>
          <p:txBody>
            <a:bodyPr spcFirstLastPara="1" wrap="square" lIns="24125" tIns="24125" rIns="24125" bIns="24125" anchor="ctr" anchorCtr="0">
              <a:noAutofit/>
            </a:bodyPr>
            <a:lstStyle/>
            <a:p>
              <a:pPr lvl="0" algn="ctr">
                <a:lnSpc>
                  <a:spcPct val="90000"/>
                </a:lnSpc>
              </a:pPr>
              <a:r>
                <a:rPr lang="en-US" sz="1900" b="1" dirty="0">
                  <a:solidFill>
                    <a:schemeClr val="dk1"/>
                  </a:solidFill>
                  <a:latin typeface="Calibri"/>
                  <a:ea typeface="Calibri"/>
                  <a:cs typeface="Calibri"/>
                  <a:sym typeface="Calibri"/>
                </a:rPr>
                <a:t>Suivi</a:t>
              </a:r>
              <a:endParaRPr sz="1900" b="1" i="0" u="none" strike="noStrike" cap="none" dirty="0">
                <a:solidFill>
                  <a:schemeClr val="dk1"/>
                </a:solidFill>
                <a:latin typeface="Calibri"/>
                <a:ea typeface="Calibri"/>
                <a:cs typeface="Calibri"/>
                <a:sym typeface="Calibri"/>
              </a:endParaRPr>
            </a:p>
          </p:txBody>
        </p:sp>
        <p:sp>
          <p:nvSpPr>
            <p:cNvPr id="390" name="Google Shape;390;p22"/>
            <p:cNvSpPr/>
            <p:nvPr/>
          </p:nvSpPr>
          <p:spPr>
            <a:xfrm>
              <a:off x="991184" y="1915690"/>
              <a:ext cx="2516404" cy="1600202"/>
            </a:xfrm>
            <a:prstGeom prst="ellipse">
              <a:avLst/>
            </a:prstGeom>
            <a:solidFill>
              <a:srgbClr val="00618C">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22"/>
            <p:cNvSpPr txBox="1"/>
            <p:nvPr/>
          </p:nvSpPr>
          <p:spPr>
            <a:xfrm>
              <a:off x="1561713" y="2150034"/>
              <a:ext cx="1779366" cy="1131514"/>
            </a:xfrm>
            <a:prstGeom prst="rect">
              <a:avLst/>
            </a:prstGeom>
            <a:noFill/>
            <a:ln>
              <a:noFill/>
            </a:ln>
          </p:spPr>
          <p:txBody>
            <a:bodyPr spcFirstLastPara="1" wrap="square" lIns="25400" tIns="25400" rIns="25400" bIns="25400" anchor="ctr" anchorCtr="0">
              <a:noAutofit/>
            </a:bodyPr>
            <a:lstStyle/>
            <a:p>
              <a:pPr lvl="0" algn="ctr">
                <a:lnSpc>
                  <a:spcPct val="90000"/>
                </a:lnSpc>
              </a:pPr>
              <a:r>
                <a:rPr lang="en-US" sz="2000" dirty="0">
                  <a:solidFill>
                    <a:schemeClr val="dk1"/>
                  </a:solidFill>
                  <a:latin typeface="Calibri"/>
                  <a:ea typeface="Calibri"/>
                  <a:cs typeface="Calibri"/>
                  <a:sym typeface="Calibri"/>
                </a:rPr>
                <a:t>Évaluation</a:t>
              </a:r>
              <a:endParaRPr sz="20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fontScale="90000"/>
          </a:bodyPr>
          <a:lstStyle/>
          <a:p>
            <a:pPr lvl="0"/>
            <a:r>
              <a:rPr lang="fr-FR" dirty="0"/>
              <a:t>Récapitulation des buts et des objectifs d'apprentissage</a:t>
            </a:r>
            <a:endParaRPr dirty="0"/>
          </a:p>
        </p:txBody>
      </p:sp>
      <p:sp>
        <p:nvSpPr>
          <p:cNvPr id="397" name="Google Shape;397;p23"/>
          <p:cNvSpPr txBox="1">
            <a:spLocks noGrp="1"/>
          </p:cNvSpPr>
          <p:nvPr>
            <p:ph type="body" idx="1"/>
          </p:nvPr>
        </p:nvSpPr>
        <p:spPr>
          <a:xfrm>
            <a:off x="2594912" y="2378809"/>
            <a:ext cx="6997148" cy="375705"/>
          </a:xfrm>
          <a:prstGeom prst="rect">
            <a:avLst/>
          </a:prstGeom>
          <a:noFill/>
          <a:ln>
            <a:noFill/>
          </a:ln>
        </p:spPr>
        <p:txBody>
          <a:bodyPr spcFirstLastPara="1" wrap="square" lIns="91425" tIns="45700" rIns="91425" bIns="45700" anchor="t" anchorCtr="0">
            <a:normAutofit/>
          </a:bodyPr>
          <a:lstStyle/>
          <a:p>
            <a:pPr marL="0" lvl="0" indent="0" algn="ctr" rtl="0">
              <a:lnSpc>
                <a:spcPct val="104000"/>
              </a:lnSpc>
              <a:spcBef>
                <a:spcPts val="0"/>
              </a:spcBef>
              <a:spcAft>
                <a:spcPts val="0"/>
              </a:spcAft>
              <a:buClr>
                <a:schemeClr val="lt1"/>
              </a:buClr>
              <a:buSzPts val="1665"/>
              <a:buNone/>
            </a:pPr>
            <a:endParaRPr sz="166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4000"/>
              </a:lnSpc>
              <a:spcBef>
                <a:spcPts val="0"/>
              </a:spcBef>
              <a:spcAft>
                <a:spcPts val="0"/>
              </a:spcAft>
              <a:buClr>
                <a:srgbClr val="026794"/>
              </a:buClr>
              <a:buSzPts val="2720"/>
              <a:buNone/>
            </a:pPr>
            <a:r>
              <a:rPr lang="fr-FR" sz="2720" dirty="0"/>
              <a:t>Le but de cette séance est de proposer aux participants des outils pour établir un état des lieux et une analyse de la protection de l'enfance au niveau communautaire</a:t>
            </a:r>
            <a:r>
              <a:rPr lang="en-US" sz="2720" dirty="0"/>
              <a:t>.</a:t>
            </a:r>
            <a:endParaRPr dirty="0"/>
          </a:p>
        </p:txBody>
      </p:sp>
      <p:sp>
        <p:nvSpPr>
          <p:cNvPr id="404" name="Google Shape;404;p24"/>
          <p:cNvSpPr txBox="1">
            <a:spLocks noGrp="1"/>
          </p:cNvSpPr>
          <p:nvPr>
            <p:ph type="body" idx="2"/>
          </p:nvPr>
        </p:nvSpPr>
        <p:spPr>
          <a:xfrm>
            <a:off x="4100512" y="2400300"/>
            <a:ext cx="7723625" cy="385861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24000"/>
              </a:lnSpc>
              <a:spcBef>
                <a:spcPts val="0"/>
              </a:spcBef>
              <a:spcAft>
                <a:spcPts val="0"/>
              </a:spcAft>
              <a:buSzPts val="2210"/>
              <a:buNone/>
            </a:pPr>
            <a:r>
              <a:rPr lang="fr-FR" sz="2210" dirty="0"/>
              <a:t>À la fin de cette séance, les participants seront en mesure de</a:t>
            </a:r>
            <a:r>
              <a:rPr lang="en-US" sz="2210" dirty="0"/>
              <a:t>:</a:t>
            </a:r>
            <a:endParaRPr dirty="0"/>
          </a:p>
          <a:p>
            <a:pPr marL="690563" lvl="1" indent="-350838" algn="l" rtl="0">
              <a:lnSpc>
                <a:spcPct val="124000"/>
              </a:lnSpc>
              <a:spcBef>
                <a:spcPts val="600"/>
              </a:spcBef>
              <a:spcAft>
                <a:spcPts val="0"/>
              </a:spcAft>
              <a:buSzPct val="90000"/>
              <a:buFont typeface="Symbol" panose="05050102010706020507" pitchFamily="18" charset="2"/>
              <a:buChar char="·"/>
            </a:pPr>
            <a:r>
              <a:rPr lang="fr-FR" sz="2040" dirty="0"/>
              <a:t>Expliquer l'importance d'un état des lieux/analyse contextuelle pour la protection de l'enfance au niveau communautaire</a:t>
            </a:r>
          </a:p>
          <a:p>
            <a:pPr marL="690563" lvl="1" indent="-350838" algn="l" rtl="0">
              <a:lnSpc>
                <a:spcPct val="124000"/>
              </a:lnSpc>
              <a:spcBef>
                <a:spcPts val="600"/>
              </a:spcBef>
              <a:spcAft>
                <a:spcPts val="0"/>
              </a:spcAft>
              <a:buSzPct val="90000"/>
              <a:buFont typeface="Symbol" panose="05050102010706020507" pitchFamily="18" charset="2"/>
              <a:buChar char="·"/>
            </a:pPr>
            <a:r>
              <a:rPr lang="fr-FR" sz="2040" dirty="0"/>
              <a:t>Décrire les éléments clés et les approches de</a:t>
            </a:r>
            <a:r>
              <a:rPr lang="fr-FR" sz="2100" dirty="0"/>
              <a:t> l’établissement</a:t>
            </a:r>
            <a:r>
              <a:rPr lang="fr-FR" sz="2040" dirty="0"/>
              <a:t> de l'état des lieux d'une communauté/analyse contextuelle</a:t>
            </a:r>
          </a:p>
          <a:p>
            <a:pPr marL="690563" lvl="1" indent="-350838" algn="l" rtl="0">
              <a:lnSpc>
                <a:spcPct val="124000"/>
              </a:lnSpc>
              <a:spcBef>
                <a:spcPts val="600"/>
              </a:spcBef>
              <a:spcAft>
                <a:spcPts val="0"/>
              </a:spcAft>
              <a:buSzPct val="90000"/>
              <a:buFont typeface="Symbol" panose="05050102010706020507" pitchFamily="18" charset="2"/>
              <a:buChar char="·"/>
            </a:pPr>
            <a:r>
              <a:rPr lang="fr-FR" sz="2040" dirty="0"/>
              <a:t>Concevoir un exercice de</a:t>
            </a:r>
            <a:r>
              <a:rPr lang="fr-FR" sz="2100" dirty="0"/>
              <a:t> l’établissement </a:t>
            </a:r>
            <a:r>
              <a:rPr lang="fr-FR" sz="2040" dirty="0"/>
              <a:t>d'un état des lieux de la communauté/analyse contextuelle pour leur propre contexte</a:t>
            </a:r>
            <a:endParaRPr dirty="0"/>
          </a:p>
        </p:txBody>
      </p:sp>
      <p:sp>
        <p:nvSpPr>
          <p:cNvPr id="405" name="Google Shape;405;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Clr>
                <a:schemeClr val="lt1"/>
              </a:buClr>
              <a:buSzPts val="36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dirty="0"/>
              <a:t>Je vous remercie!</a:t>
            </a:r>
            <a:endParaRPr dirty="0"/>
          </a:p>
        </p:txBody>
      </p:sp>
      <p:pic>
        <p:nvPicPr>
          <p:cNvPr id="411" name="Google Shape;411;p25"/>
          <p:cNvPicPr preferRelativeResize="0"/>
          <p:nvPr/>
        </p:nvPicPr>
        <p:blipFill rotWithShape="1">
          <a:blip r:embed="rId3">
            <a:alphaModFix/>
          </a:blip>
          <a:srcRect/>
          <a:stretch/>
        </p:blipFill>
        <p:spPr>
          <a:xfrm>
            <a:off x="897148" y="2252786"/>
            <a:ext cx="10274475" cy="39370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200"/>
              <a:buFont typeface="Helvetica Neue"/>
              <a:buNone/>
            </a:pPr>
            <a:r>
              <a:rPr lang="fr-FR" dirty="0"/>
              <a:t>Qu'est-ce qu'une analyse contextuelle approfondie?</a:t>
            </a:r>
            <a:endParaRPr dirty="0"/>
          </a:p>
        </p:txBody>
      </p:sp>
      <p:sp>
        <p:nvSpPr>
          <p:cNvPr id="241" name="Google Shape;241;p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p>
            <a:pPr marL="0" lvl="0" indent="0" algn="ctr" rtl="0">
              <a:lnSpc>
                <a:spcPct val="104000"/>
              </a:lnSpc>
              <a:spcBef>
                <a:spcPts val="0"/>
              </a:spcBef>
              <a:spcAft>
                <a:spcPts val="0"/>
              </a:spcAft>
              <a:buClr>
                <a:schemeClr val="lt1"/>
              </a:buClr>
              <a:buSzPts val="1665"/>
              <a:buNone/>
            </a:pPr>
            <a:endParaRPr sz="166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title"/>
          </p:nvPr>
        </p:nvSpPr>
        <p:spPr>
          <a:xfrm>
            <a:off x="1220103" y="1765057"/>
            <a:ext cx="9501231" cy="26965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20000"/>
              </a:lnSpc>
              <a:spcBef>
                <a:spcPts val="0"/>
              </a:spcBef>
              <a:spcAft>
                <a:spcPts val="0"/>
              </a:spcAft>
              <a:buClr>
                <a:schemeClr val="accent1"/>
              </a:buClr>
              <a:buSzPts val="3240"/>
              <a:buFont typeface="Helvetica Neue"/>
              <a:buNone/>
            </a:pPr>
            <a:r>
              <a:rPr lang="fr-FR" sz="3240" i="1" dirty="0"/>
              <a:t>Tous les systèmes de protection de l'enfance sont déterminés par les traditions, les coutumes, les normes et les contextes économiques, politiques, historiques, géographiques et naturels. Le contexte est donc de la plus haute importance.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Comprendre les ressources et les risques de la communauté</a:t>
            </a:r>
            <a:endParaRPr dirty="0"/>
          </a:p>
        </p:txBody>
      </p:sp>
      <p:sp>
        <p:nvSpPr>
          <p:cNvPr id="253" name="Google Shape;253;p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accent3"/>
              </a:buClr>
              <a:buSzPts val="2590"/>
              <a:buNone/>
            </a:pPr>
            <a:r>
              <a:rPr lang="fr-FR" sz="2590" dirty="0"/>
              <a:t>Différentes des activités d'évaluation ordinaires</a:t>
            </a:r>
            <a:endParaRPr sz="2590" dirty="0"/>
          </a:p>
        </p:txBody>
      </p:sp>
      <p:sp>
        <p:nvSpPr>
          <p:cNvPr id="254" name="Google Shape;254;p5"/>
          <p:cNvSpPr txBox="1">
            <a:spLocks noGrp="1"/>
          </p:cNvSpPr>
          <p:nvPr>
            <p:ph type="body" idx="2"/>
          </p:nvPr>
        </p:nvSpPr>
        <p:spPr>
          <a:xfrm>
            <a:off x="1049126" y="2711668"/>
            <a:ext cx="9638144" cy="3592239"/>
          </a:xfrm>
          <a:prstGeom prst="rect">
            <a:avLst/>
          </a:prstGeom>
          <a:noFill/>
          <a:ln>
            <a:noFill/>
          </a:ln>
        </p:spPr>
        <p:txBody>
          <a:bodyPr spcFirstLastPara="1" wrap="square" lIns="91425" tIns="45700" rIns="91425" bIns="45700" anchor="t" anchorCtr="0">
            <a:normAutofit/>
          </a:bodyPr>
          <a:lstStyle/>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Adopte une vision plus globale qui tient compte des besoins et des ressources des enfants au fil du temps</a:t>
            </a:r>
          </a:p>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Se concentre sur le comment et le pourquoi du fonctionnement des choses</a:t>
            </a:r>
          </a:p>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Ne se concentre pas sur des catégories de risques et de protection prédéterminées</a:t>
            </a:r>
          </a:p>
          <a:p>
            <a:pPr marL="342900" lvl="0" indent="-34290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Met l'accent sur l'apprentissage par le dialogue, et non par les</a:t>
            </a:r>
            <a:r>
              <a:rPr lang="fr-FR" sz="2400" dirty="0">
                <a:solidFill>
                  <a:srgbClr val="FF0000"/>
                </a:solidFill>
              </a:rPr>
              <a:t> </a:t>
            </a:r>
            <a:r>
              <a:rPr lang="fr-FR" sz="2400" dirty="0"/>
              <a:t>enquêtes</a:t>
            </a:r>
            <a:endParaRPr dirty="0"/>
          </a:p>
          <a:p>
            <a:pPr marL="228600" lvl="0" indent="-50800" algn="l" rtl="0">
              <a:lnSpc>
                <a:spcPct val="114000"/>
              </a:lnSpc>
              <a:spcBef>
                <a:spcPts val="600"/>
              </a:spcBef>
              <a:spcAft>
                <a:spcPts val="0"/>
              </a:spcAft>
              <a:buClr>
                <a:schemeClr val="accent3"/>
              </a:buClr>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dirty="0"/>
              <a:t>Nous </a:t>
            </a:r>
            <a:r>
              <a:rPr lang="fr-FR" dirty="0"/>
              <a:t>sommes</a:t>
            </a:r>
            <a:r>
              <a:rPr lang="en-US" dirty="0"/>
              <a:t> </a:t>
            </a:r>
            <a:r>
              <a:rPr lang="fr-FR" dirty="0"/>
              <a:t>préoccupés</a:t>
            </a:r>
            <a:r>
              <a:rPr lang="en-US" dirty="0"/>
              <a:t> par . . .</a:t>
            </a:r>
            <a:endParaRPr dirty="0"/>
          </a:p>
        </p:txBody>
      </p:sp>
      <p:sp>
        <p:nvSpPr>
          <p:cNvPr id="261" name="Google Shape;261;p6"/>
          <p:cNvSpPr txBox="1">
            <a:spLocks noGrp="1"/>
          </p:cNvSpPr>
          <p:nvPr>
            <p:ph type="body" idx="2"/>
          </p:nvPr>
        </p:nvSpPr>
        <p:spPr>
          <a:xfrm>
            <a:off x="843057" y="2032723"/>
            <a:ext cx="10820015" cy="37719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SzPct val="90000"/>
              <a:buFont typeface="Symbol" panose="05050102010706020507" pitchFamily="18" charset="2"/>
              <a:buChar char="·"/>
            </a:pPr>
            <a:r>
              <a:rPr lang="fr-FR" sz="2170" dirty="0"/>
              <a:t>La perception d'un individu ou d'un groupe par rapport à sa situation.</a:t>
            </a:r>
          </a:p>
          <a:p>
            <a:pPr marL="342900" lvl="0" indent="-342900" algn="l" rtl="0">
              <a:lnSpc>
                <a:spcPct val="110000"/>
              </a:lnSpc>
              <a:spcBef>
                <a:spcPts val="0"/>
              </a:spcBef>
              <a:spcAft>
                <a:spcPts val="0"/>
              </a:spcAft>
              <a:buSzPct val="90000"/>
              <a:buFont typeface="Symbol" panose="05050102010706020507" pitchFamily="18" charset="2"/>
              <a:buChar char="·"/>
            </a:pPr>
            <a:r>
              <a:rPr lang="fr-FR" sz="2170" dirty="0"/>
              <a:t>Le développement holistique des enfants et la situation psychosociale des familles</a:t>
            </a:r>
          </a:p>
          <a:p>
            <a:pPr marL="342900" lvl="0" indent="-342900">
              <a:lnSpc>
                <a:spcPct val="110000"/>
              </a:lnSpc>
              <a:buSzPct val="90000"/>
              <a:buFont typeface="Symbol" panose="05050102010706020507" pitchFamily="18" charset="2"/>
              <a:buChar char="·"/>
            </a:pPr>
            <a:r>
              <a:rPr lang="fr-FR" sz="2170" dirty="0"/>
              <a:t>Les rapports de force locaux entre les différents groupes </a:t>
            </a:r>
            <a:r>
              <a:rPr lang="en-US" sz="2170" dirty="0"/>
              <a:t>–</a:t>
            </a:r>
            <a:r>
              <a:rPr lang="fr-FR" sz="2170" dirty="0"/>
              <a:t> </a:t>
            </a:r>
            <a:endParaRPr dirty="0"/>
          </a:p>
          <a:p>
            <a:pPr lvl="1" indent="-342900" algn="l" rtl="0">
              <a:lnSpc>
                <a:spcPct val="110000"/>
              </a:lnSpc>
              <a:spcBef>
                <a:spcPts val="600"/>
              </a:spcBef>
              <a:spcAft>
                <a:spcPts val="0"/>
              </a:spcAft>
              <a:buSzPts val="1860"/>
              <a:buFont typeface="Wingdings" panose="05000000000000000000" pitchFamily="2" charset="2"/>
              <a:buChar char="§"/>
            </a:pPr>
            <a:r>
              <a:rPr lang="fr-FR" sz="1860" dirty="0"/>
              <a:t>Qui sont les décideurs et les gardiens?</a:t>
            </a:r>
          </a:p>
          <a:p>
            <a:pPr lvl="1" indent="-342900" algn="l" rtl="0">
              <a:lnSpc>
                <a:spcPct val="110000"/>
              </a:lnSpc>
              <a:spcBef>
                <a:spcPts val="600"/>
              </a:spcBef>
              <a:spcAft>
                <a:spcPts val="0"/>
              </a:spcAft>
              <a:buSzPts val="1860"/>
              <a:buFont typeface="Wingdings" panose="05000000000000000000" pitchFamily="2" charset="2"/>
              <a:buChar char="§"/>
            </a:pPr>
            <a:r>
              <a:rPr lang="fr-FR" sz="1860" dirty="0"/>
              <a:t>Comment les décisions communautaires sont-elles prises?</a:t>
            </a:r>
          </a:p>
          <a:p>
            <a:pPr lvl="1" indent="-342900">
              <a:lnSpc>
                <a:spcPct val="110000"/>
              </a:lnSpc>
              <a:buSzPts val="1860"/>
              <a:buFont typeface="Wingdings" panose="05000000000000000000" pitchFamily="2" charset="2"/>
              <a:buChar char="§"/>
            </a:pPr>
            <a:r>
              <a:rPr lang="fr-FR" sz="1860" dirty="0"/>
              <a:t>Quel est le rapport entre les relations de pouvoir et les pratiques de protection de l'enfance (tant officielles que non officielles)?</a:t>
            </a:r>
          </a:p>
          <a:p>
            <a:pPr marL="342900" lvl="0" indent="-342900" algn="l" rtl="0">
              <a:lnSpc>
                <a:spcPct val="110000"/>
              </a:lnSpc>
              <a:spcBef>
                <a:spcPts val="600"/>
              </a:spcBef>
              <a:spcAft>
                <a:spcPts val="0"/>
              </a:spcAft>
              <a:buSzPct val="90000"/>
              <a:buFont typeface="Symbol" panose="05050102010706020507" pitchFamily="18" charset="2"/>
              <a:buChar char="·"/>
            </a:pPr>
            <a:r>
              <a:rPr lang="fr-FR" sz="2170" dirty="0"/>
              <a:t>Différences entre les genres et modèles de comportement attendus pour les garçons/hommes et les filles/femmes</a:t>
            </a:r>
            <a:endParaRPr dirty="0"/>
          </a:p>
          <a:p>
            <a:pPr marL="228600" lvl="0" indent="-90804" algn="l" rtl="0">
              <a:lnSpc>
                <a:spcPct val="94000"/>
              </a:lnSpc>
              <a:spcBef>
                <a:spcPts val="600"/>
              </a:spcBef>
              <a:spcAft>
                <a:spcPts val="0"/>
              </a:spcAft>
              <a:buClr>
                <a:schemeClr val="accent3"/>
              </a:buClr>
              <a:buSzPts val="2170"/>
              <a:buNone/>
            </a:pPr>
            <a:endParaRPr sz="217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fr-FR" dirty="0"/>
              <a:t>Nous mettons les enfants et les familles au centre</a:t>
            </a:r>
            <a:endParaRPr dirty="0"/>
          </a:p>
        </p:txBody>
      </p:sp>
      <p:sp>
        <p:nvSpPr>
          <p:cNvPr id="268" name="Google Shape;268;p7"/>
          <p:cNvSpPr txBox="1">
            <a:spLocks noGrp="1"/>
          </p:cNvSpPr>
          <p:nvPr>
            <p:ph type="body" idx="2"/>
          </p:nvPr>
        </p:nvSpPr>
        <p:spPr>
          <a:xfrm>
            <a:off x="656023" y="1932709"/>
            <a:ext cx="10820013" cy="4588886"/>
          </a:xfrm>
          <a:prstGeom prst="rect">
            <a:avLst/>
          </a:prstGeom>
          <a:noFill/>
          <a:ln>
            <a:noFill/>
          </a:ln>
        </p:spPr>
        <p:txBody>
          <a:bodyPr spcFirstLastPara="1" wrap="square" lIns="91425" tIns="45700" rIns="91425" bIns="45700" anchor="t" anchorCtr="0">
            <a:normAutofit fontScale="92500"/>
          </a:bodyPr>
          <a:lstStyle/>
          <a:p>
            <a:pPr marL="320040" lvl="0" indent="-320040" algn="l" rtl="0">
              <a:lnSpc>
                <a:spcPct val="110000"/>
              </a:lnSpc>
              <a:spcBef>
                <a:spcPts val="0"/>
              </a:spcBef>
              <a:spcAft>
                <a:spcPts val="0"/>
              </a:spcAft>
              <a:buSzPct val="90000"/>
              <a:buFont typeface="Symbol" panose="05050102010706020507" pitchFamily="18" charset="2"/>
              <a:buChar char="·"/>
            </a:pPr>
            <a:r>
              <a:rPr lang="fr-FR" sz="2000" dirty="0"/>
              <a:t>Comment les enfants perçoivent-ils leurs principaux risques, menaces et préoccupations?</a:t>
            </a:r>
            <a:r>
              <a:rPr lang="en-US" sz="2000" dirty="0"/>
              <a:t> </a:t>
            </a:r>
            <a:endParaRPr sz="2000" dirty="0"/>
          </a:p>
          <a:p>
            <a:pPr marL="320040" lvl="0" indent="-320040" algn="l" rtl="0">
              <a:lnSpc>
                <a:spcPct val="110000"/>
              </a:lnSpc>
              <a:spcBef>
                <a:spcPts val="600"/>
              </a:spcBef>
              <a:spcAft>
                <a:spcPts val="0"/>
              </a:spcAft>
              <a:buSzPct val="90000"/>
              <a:buFont typeface="Symbol" panose="05050102010706020507" pitchFamily="18" charset="2"/>
              <a:buChar char="·"/>
            </a:pPr>
            <a:r>
              <a:rPr lang="fr-FR" sz="2000" dirty="0"/>
              <a:t>Que font les enfants lorsqu'ils sont confrontés à certaines menaces et à certains risques?</a:t>
            </a:r>
          </a:p>
          <a:p>
            <a:pPr marL="320040" lvl="0" indent="-320040" algn="l" rtl="0">
              <a:lnSpc>
                <a:spcPct val="110000"/>
              </a:lnSpc>
              <a:spcBef>
                <a:spcPts val="600"/>
              </a:spcBef>
              <a:spcAft>
                <a:spcPts val="0"/>
              </a:spcAft>
              <a:buSzPct val="90000"/>
              <a:buFont typeface="Symbol" panose="05050102010706020507" pitchFamily="18" charset="2"/>
              <a:buChar char="·"/>
            </a:pPr>
            <a:r>
              <a:rPr lang="fr-FR" sz="2000" dirty="0"/>
              <a:t>Quelles sont les expériences réelles des enfants avec les systèmes de protection de l'enfance</a:t>
            </a:r>
            <a:r>
              <a:rPr lang="en-US" sz="2000" dirty="0"/>
              <a:t>? </a:t>
            </a:r>
            <a:endParaRPr sz="2000" dirty="0"/>
          </a:p>
          <a:p>
            <a:pPr marL="320040" lvl="0" indent="-320040" algn="l" rtl="0">
              <a:lnSpc>
                <a:spcPct val="110000"/>
              </a:lnSpc>
              <a:spcBef>
                <a:spcPts val="600"/>
              </a:spcBef>
              <a:spcAft>
                <a:spcPts val="0"/>
              </a:spcAft>
              <a:buSzPct val="90000"/>
              <a:buFont typeface="Symbol" panose="05050102010706020507" pitchFamily="18" charset="2"/>
              <a:buChar char="·"/>
            </a:pPr>
            <a:r>
              <a:rPr lang="fr-FR" sz="2000" dirty="0"/>
              <a:t>Quelle aide parvient réellement aux enfants et à leurs familles?</a:t>
            </a:r>
          </a:p>
          <a:p>
            <a:pPr marL="320040" lvl="0" indent="-320040" algn="l" rtl="0">
              <a:lnSpc>
                <a:spcPct val="110000"/>
              </a:lnSpc>
              <a:spcBef>
                <a:spcPts val="600"/>
              </a:spcBef>
              <a:spcAft>
                <a:spcPts val="0"/>
              </a:spcAft>
              <a:buSzPct val="90000"/>
              <a:buFont typeface="Symbol" panose="05050102010706020507" pitchFamily="18" charset="2"/>
              <a:buChar char="·"/>
            </a:pPr>
            <a:r>
              <a:rPr lang="fr-FR" sz="2000" dirty="0"/>
              <a:t>Quels sont les enfants qui ont accès aux systèmes de protection de l'enfance? Lesquels n'y ont pas accès? </a:t>
            </a:r>
          </a:p>
          <a:p>
            <a:pPr marL="320040" lvl="0" indent="-320040" algn="l" rtl="0">
              <a:lnSpc>
                <a:spcPct val="110000"/>
              </a:lnSpc>
              <a:spcBef>
                <a:spcPts val="600"/>
              </a:spcBef>
              <a:spcAft>
                <a:spcPts val="0"/>
              </a:spcAft>
              <a:buSzPct val="90000"/>
              <a:buFont typeface="Symbol" panose="05050102010706020507" pitchFamily="18" charset="2"/>
              <a:buChar char="·"/>
            </a:pPr>
            <a:r>
              <a:rPr lang="fr-FR" sz="2000" dirty="0"/>
              <a:t>Existe-t-il des obstacles à l'accès pour certaines populations?</a:t>
            </a:r>
          </a:p>
          <a:p>
            <a:pPr marL="320040" lvl="0" indent="-320040" algn="l" rtl="0">
              <a:lnSpc>
                <a:spcPct val="110000"/>
              </a:lnSpc>
              <a:spcBef>
                <a:spcPts val="600"/>
              </a:spcBef>
              <a:spcAft>
                <a:spcPts val="0"/>
              </a:spcAft>
              <a:buSzPct val="90000"/>
              <a:buFont typeface="Symbol" panose="05050102010706020507" pitchFamily="18" charset="2"/>
              <a:buChar char="·"/>
            </a:pPr>
            <a:r>
              <a:rPr lang="fr-FR" sz="2000" dirty="0"/>
              <a:t>Que font les familles et les enfants eux-mêmes pour éviter, prévenir ou résoudre les problèmes de protection de l’enfance</a:t>
            </a:r>
            <a:r>
              <a:rPr lang="en-US" sz="2000" dirty="0"/>
              <a:t>? </a:t>
            </a:r>
            <a:endParaRPr sz="2000" dirty="0"/>
          </a:p>
          <a:p>
            <a:pPr marL="742950" lvl="1" indent="-285750" algn="l" rtl="0">
              <a:lnSpc>
                <a:spcPct val="110000"/>
              </a:lnSpc>
              <a:spcBef>
                <a:spcPts val="600"/>
              </a:spcBef>
              <a:spcAft>
                <a:spcPts val="0"/>
              </a:spcAft>
              <a:buSzPts val="1679"/>
              <a:buFont typeface="Wingdings" panose="05000000000000000000" pitchFamily="2" charset="2"/>
              <a:buChar char="§"/>
            </a:pPr>
            <a:r>
              <a:rPr lang="fr-FR" sz="1800" dirty="0"/>
              <a:t>Pouvons-nous faire davantage pour renforcer ces mécanismes?</a:t>
            </a:r>
            <a:endParaRPr sz="1800" dirty="0"/>
          </a:p>
          <a:p>
            <a:pPr marL="320040" lvl="0" indent="-320040" algn="l" rtl="0">
              <a:lnSpc>
                <a:spcPct val="110000"/>
              </a:lnSpc>
              <a:spcBef>
                <a:spcPts val="600"/>
              </a:spcBef>
              <a:spcAft>
                <a:spcPts val="0"/>
              </a:spcAft>
              <a:buSzPct val="90000"/>
              <a:buFont typeface="Symbol" panose="05050102010706020507" pitchFamily="18" charset="2"/>
              <a:buChar char="·"/>
            </a:pPr>
            <a:r>
              <a:rPr lang="fr-FR" sz="2000" dirty="0"/>
              <a:t>Y a-t-il suffisamment de collaboration et de communication directes avec les enfants et leurs familles?</a:t>
            </a:r>
            <a:r>
              <a:rPr lang="en-US" sz="2000" dirty="0"/>
              <a:t> </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Nous comprenons les éléments de protection dans la communauté</a:t>
            </a:r>
            <a:endParaRPr dirty="0"/>
          </a:p>
        </p:txBody>
      </p:sp>
      <p:sp>
        <p:nvSpPr>
          <p:cNvPr id="275" name="Google Shape;275;p8"/>
          <p:cNvSpPr txBox="1">
            <a:spLocks noGrp="1"/>
          </p:cNvSpPr>
          <p:nvPr>
            <p:ph type="body" idx="2"/>
          </p:nvPr>
        </p:nvSpPr>
        <p:spPr>
          <a:xfrm>
            <a:off x="967748" y="2074285"/>
            <a:ext cx="10545379" cy="4243387"/>
          </a:xfrm>
          <a:prstGeom prst="rect">
            <a:avLst/>
          </a:prstGeom>
          <a:noFill/>
          <a:ln>
            <a:noFill/>
          </a:ln>
        </p:spPr>
        <p:txBody>
          <a:bodyPr spcFirstLastPara="1" wrap="square" lIns="91425" tIns="45700" rIns="91425" bIns="45700" anchor="t" anchorCtr="0">
            <a:normAutofit/>
          </a:bodyPr>
          <a:lstStyle/>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Quel est le rôle des enfants et des familles au sein de la communauté au sens large?</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Quel est le rôle de la communauté dans la prise en charge des enfants ? Quels sont les éléments de protection existants?</a:t>
            </a:r>
            <a:endParaRPr dirty="0"/>
          </a:p>
          <a:p>
            <a:pPr marL="731520" lvl="1" indent="-342900" algn="l" rtl="0">
              <a:lnSpc>
                <a:spcPct val="114000"/>
              </a:lnSpc>
              <a:spcBef>
                <a:spcPts val="600"/>
              </a:spcBef>
              <a:spcAft>
                <a:spcPts val="0"/>
              </a:spcAft>
              <a:buSzPts val="2400"/>
              <a:buFont typeface="Wingdings" panose="05000000000000000000" pitchFamily="2" charset="2"/>
              <a:buChar char="§"/>
            </a:pPr>
            <a:r>
              <a:rPr lang="fr-FR" dirty="0"/>
              <a:t>Les individus, les groupes, les organisations et les pratiques, par exemple</a:t>
            </a:r>
            <a:endParaRPr dirty="0"/>
          </a:p>
          <a:p>
            <a:pPr marL="320040" lvl="0" indent="-320040" algn="l" rtl="0">
              <a:lnSpc>
                <a:spcPct val="114000"/>
              </a:lnSpc>
              <a:spcBef>
                <a:spcPts val="600"/>
              </a:spcBef>
              <a:spcAft>
                <a:spcPts val="0"/>
              </a:spcAft>
              <a:buClr>
                <a:schemeClr val="accent3"/>
              </a:buClr>
              <a:buSzPct val="90000"/>
              <a:buFont typeface="Symbol" panose="05050102010706020507" pitchFamily="18" charset="2"/>
              <a:buChar char="·"/>
            </a:pPr>
            <a:r>
              <a:rPr lang="fr-FR" sz="2400" dirty="0"/>
              <a:t>Que fait-on pour reconnaître les communautés et collaborer avec elles ?</a:t>
            </a:r>
          </a:p>
          <a:p>
            <a:pPr marL="320040" lvl="0" indent="-320040" algn="l" rtl="0">
              <a:lnSpc>
                <a:spcPct val="114000"/>
              </a:lnSpc>
              <a:spcBef>
                <a:spcPts val="600"/>
              </a:spcBef>
              <a:spcAft>
                <a:spcPts val="0"/>
              </a:spcAft>
              <a:buClr>
                <a:schemeClr val="accent3"/>
              </a:buClr>
              <a:buSzPct val="90000"/>
              <a:buFont typeface="Symbol" panose="05050102010706020507" pitchFamily="18" charset="2"/>
              <a:buChar char="·"/>
            </a:pPr>
            <a:r>
              <a:rPr lang="fr-FR" sz="2400" dirty="0"/>
              <a:t>Quels systèmes ou segments de systèmes les groupes communautaires eux-mêmes connaissent-ils et avec lesquels ils interagissent</a:t>
            </a:r>
            <a:r>
              <a:rPr lang="en-US" sz="2400" dirty="0"/>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fr-FR" dirty="0"/>
              <a:t>Quand pouvons-nous faire cela</a:t>
            </a:r>
            <a:r>
              <a:rPr lang="en-US" dirty="0"/>
              <a:t>?</a:t>
            </a:r>
            <a:endParaRPr dirty="0"/>
          </a:p>
        </p:txBody>
      </p:sp>
      <p:sp>
        <p:nvSpPr>
          <p:cNvPr id="283" name="Google Shape;283;p9"/>
          <p:cNvSpPr txBox="1">
            <a:spLocks noGrp="1"/>
          </p:cNvSpPr>
          <p:nvPr>
            <p:ph type="body" idx="2"/>
          </p:nvPr>
        </p:nvSpPr>
        <p:spPr>
          <a:xfrm>
            <a:off x="1147348" y="2140480"/>
            <a:ext cx="9786551" cy="3771900"/>
          </a:xfrm>
          <a:prstGeom prst="rect">
            <a:avLst/>
          </a:prstGeom>
          <a:noFill/>
          <a:ln>
            <a:noFill/>
          </a:ln>
        </p:spPr>
        <p:txBody>
          <a:bodyPr spcFirstLastPara="1" wrap="square" lIns="91425" tIns="45700" rIns="91425" bIns="45700" anchor="t" anchorCtr="0">
            <a:normAutofit/>
          </a:bodyPr>
          <a:lstStyle/>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Dans les phases d'alerte précoce pour une préparation dirigée par la communauté</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En entrant dans un nouveau contexte de crise prolongée pour développer des initiatives axées sur le long terme</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Dans les programmes existants qui fonctionnent avec des approches «descendantes», il existe des possibilités de passer à une approche plus dirigée par la communauté </a:t>
            </a:r>
          </a:p>
          <a:p>
            <a:pPr marL="320040" lvl="0" indent="-320040" algn="l" rtl="0">
              <a:lnSpc>
                <a:spcPct val="114000"/>
              </a:lnSpc>
              <a:spcBef>
                <a:spcPts val="0"/>
              </a:spcBef>
              <a:spcAft>
                <a:spcPts val="0"/>
              </a:spcAft>
              <a:buClr>
                <a:schemeClr val="accent3"/>
              </a:buClr>
              <a:buSzPct val="90000"/>
              <a:buFont typeface="Symbol" panose="05050102010706020507" pitchFamily="18" charset="2"/>
              <a:buChar char="·"/>
            </a:pPr>
            <a:r>
              <a:rPr lang="fr-FR" sz="2400" dirty="0"/>
              <a:t>En permanence, comme les contextes sont en constante évolution</a:t>
            </a:r>
            <a:endParaRPr sz="2400" dirty="0"/>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2407</Words>
  <Application>Microsoft Office PowerPoint</Application>
  <PresentationFormat>Widescreen</PresentationFormat>
  <Paragraphs>187</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 Neue</vt:lpstr>
      <vt:lpstr>Symbol</vt:lpstr>
      <vt:lpstr>Wingdings</vt:lpstr>
      <vt:lpstr>Office Theme</vt:lpstr>
      <vt:lpstr>PowerPoint Presentation</vt:lpstr>
      <vt:lpstr>PowerPoint Presentation</vt:lpstr>
      <vt:lpstr>Qu'est-ce qu'une analyse contextuelle approfondie?</vt:lpstr>
      <vt:lpstr>Tous les systèmes de protection de l'enfance sont déterminés par les traditions, les coutumes, les normes et les contextes économiques, politiques, historiques, géographiques et naturels. Le contexte est donc de la plus haute importance.</vt:lpstr>
      <vt:lpstr>Comprendre les ressources et les risques de la communauté</vt:lpstr>
      <vt:lpstr>Nous sommes préoccupés par . . .</vt:lpstr>
      <vt:lpstr>Nous mettons les enfants et les familles au centre</vt:lpstr>
      <vt:lpstr>Nous comprenons les éléments de protection dans la communauté</vt:lpstr>
      <vt:lpstr>Quand pouvons-nous faire cela?</vt:lpstr>
      <vt:lpstr>Comment allons-nous utiliser ces informations?</vt:lpstr>
      <vt:lpstr>PowerPoint Presentation</vt:lpstr>
      <vt:lpstr>Par où commencer?</vt:lpstr>
      <vt:lpstr>Que savons-nous déjà?</vt:lpstr>
      <vt:lpstr>Que voulons-nous savoir?</vt:lpstr>
      <vt:lpstr>Que voulons-nous savoir?</vt:lpstr>
      <vt:lpstr>Que voulons-nous savoir?</vt:lpstr>
      <vt:lpstr>Nous voulons comprendre…</vt:lpstr>
      <vt:lpstr>PowerPoint Presentation</vt:lpstr>
      <vt:lpstr>Quelques exemples de méthodes et d'approches</vt:lpstr>
      <vt:lpstr>Analyse de nos résultats</vt:lpstr>
      <vt:lpstr>Souvenez-vous... . . .</vt:lpstr>
      <vt:lpstr>Quels thèmes voyez-vous émerger?</vt:lpstr>
      <vt:lpstr>PowerPoint Presentation</vt:lpstr>
      <vt:lpstr>Récapitulation des buts et des objectifs d'apprentissage</vt:lpstr>
      <vt:lpstr>PowerPoint Presentation</vt:lpstr>
      <vt:lpstr>Je vous remercie!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117</cp:revision>
  <dcterms:created xsi:type="dcterms:W3CDTF">2017-12-20T18:51:03Z</dcterms:created>
  <dcterms:modified xsi:type="dcterms:W3CDTF">2020-04-27T20:21:53Z</dcterms:modified>
</cp:coreProperties>
</file>